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26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8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7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7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8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5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3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3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2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D0865-6D2A-487A-91BD-87C711F96B0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D9AE1-1549-43F8-9414-86EFDD97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5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opendata.dc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50826"/>
            <a:ext cx="10515600" cy="1235074"/>
          </a:xfrm>
        </p:spPr>
        <p:txBody>
          <a:bodyPr anchor="t">
            <a:noAutofit/>
          </a:bodyPr>
          <a:lstStyle/>
          <a:p>
            <a:pPr algn="ctr"/>
            <a:r>
              <a:rPr lang="en-US" b="1" dirty="0"/>
              <a:t>OGAG Information Access Subgroup</a:t>
            </a:r>
            <a:br>
              <a:rPr lang="en-US" b="1" dirty="0"/>
            </a:br>
            <a:r>
              <a:rPr lang="en-US" b="1" dirty="0"/>
              <a:t>Mission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Information Access group works on making information accessible to the public and across government. (consensus agreement)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includes open data and records. (consensus agreement)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Importantly, the group will consider public access to information under the same guidelines imposed under FOIA for the release or withholding of records. (still open to interpretation) </a:t>
            </a:r>
          </a:p>
        </p:txBody>
      </p:sp>
    </p:spTree>
    <p:extLst>
      <p:ext uri="{BB962C8B-B14F-4D97-AF65-F5344CB8AC3E}">
        <p14:creationId xmlns:p14="http://schemas.microsoft.com/office/powerpoint/2010/main" val="65670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28644"/>
            <a:ext cx="10515600" cy="671738"/>
          </a:xfrm>
        </p:spPr>
        <p:txBody>
          <a:bodyPr anchor="t">
            <a:noAutofit/>
          </a:bodyPr>
          <a:lstStyle/>
          <a:p>
            <a:pPr algn="ctr"/>
            <a:r>
              <a:rPr lang="en-US" dirty="0"/>
              <a:t>Possible Project/Initiatives for subgroup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9545" y="1036863"/>
            <a:ext cx="11650717" cy="5600419"/>
          </a:xfrm>
        </p:spPr>
        <p:txBody>
          <a:bodyPr>
            <a:noAutofit/>
          </a:bodyPr>
          <a:lstStyle/>
          <a:p>
            <a:r>
              <a:rPr lang="en-US" sz="3200" b="1" dirty="0"/>
              <a:t>Evaluate the District's progress on and make specific recommendations about improving information access:</a:t>
            </a:r>
            <a:endParaRPr lang="en-US" sz="3200" dirty="0"/>
          </a:p>
          <a:p>
            <a:pPr lvl="1"/>
            <a:r>
              <a:rPr lang="en-US" sz="2800" dirty="0"/>
              <a:t>Analyze FOIA including FOIA request metadata and make recommendations to the District. </a:t>
            </a:r>
          </a:p>
          <a:p>
            <a:pPr lvl="1"/>
            <a:r>
              <a:rPr lang="en-US" sz="2800" dirty="0"/>
              <a:t>Be a user test group for the FOIA Express system and give advice to the District on ways to improve that system or its successors.</a:t>
            </a:r>
          </a:p>
          <a:p>
            <a:pPr lvl="1"/>
            <a:r>
              <a:rPr lang="en-US" sz="2800" dirty="0"/>
              <a:t>Evaluating the information access components of STOAGA, Grosso's transparency bill, and making a recommendation to the Mayor about whether to sign it if passed.</a:t>
            </a:r>
          </a:p>
          <a:p>
            <a:pPr lvl="1"/>
            <a:r>
              <a:rPr lang="en-US" sz="2800" dirty="0"/>
              <a:t>Make other recommendations to Mayor regarding information access, e.g. if DCOGC has any, or proposing other legislative/regulatory changes, like more funding for OOG.​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456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28644"/>
            <a:ext cx="10515600" cy="671738"/>
          </a:xfrm>
        </p:spPr>
        <p:txBody>
          <a:bodyPr anchor="t">
            <a:noAutofit/>
          </a:bodyPr>
          <a:lstStyle/>
          <a:p>
            <a:pPr algn="ctr"/>
            <a:r>
              <a:rPr lang="en-US" dirty="0"/>
              <a:t>Possible Project/Initiatives for subgroup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9545" y="1036863"/>
            <a:ext cx="11650717" cy="5600419"/>
          </a:xfrm>
        </p:spPr>
        <p:txBody>
          <a:bodyPr>
            <a:noAutofit/>
          </a:bodyPr>
          <a:lstStyle/>
          <a:p>
            <a:r>
              <a:rPr lang="en-US" b="1" dirty="0"/>
              <a:t>Evaluate progress on and make specific recommendations about implementation of the District's data policy:</a:t>
            </a:r>
            <a:endParaRPr lang="en-US" dirty="0"/>
          </a:p>
          <a:p>
            <a:pPr lvl="1"/>
            <a:r>
              <a:rPr lang="en-US" dirty="0"/>
              <a:t>Be a user test group for the </a:t>
            </a:r>
            <a:r>
              <a:rPr lang="en-US" u="sng" dirty="0">
                <a:hlinkClick r:id="rId2"/>
              </a:rPr>
              <a:t>opendata.dc.gov</a:t>
            </a:r>
            <a:r>
              <a:rPr lang="en-US" dirty="0"/>
              <a:t> and give advice to the District on ways to improve that system or its successors.</a:t>
            </a:r>
          </a:p>
          <a:p>
            <a:pPr lvl="1"/>
            <a:r>
              <a:rPr lang="en-US" dirty="0"/>
              <a:t>Making a formal recommendation on CDO's data policy draft</a:t>
            </a:r>
          </a:p>
          <a:p>
            <a:pPr lvl="1"/>
            <a:r>
              <a:rPr lang="en-US" dirty="0"/>
              <a:t>Setting a timetable for evaluating whether CDO implements it.</a:t>
            </a:r>
          </a:p>
          <a:p>
            <a:r>
              <a:rPr lang="en-US" b="1" dirty="0"/>
              <a:t>Make specific recommendations about best practices for open data and access to records:</a:t>
            </a:r>
            <a:endParaRPr lang="en-US" dirty="0"/>
          </a:p>
          <a:p>
            <a:pPr lvl="1"/>
            <a:r>
              <a:rPr lang="en-US" dirty="0"/>
              <a:t>​Create a simplified checklist that could be used by FOIA requester or Public Body to determine if a given record is covered by a FOIA exemption.</a:t>
            </a:r>
          </a:p>
          <a:p>
            <a:pPr lvl="1"/>
            <a:r>
              <a:rPr lang="en-US" dirty="0"/>
              <a:t>Engaging in the criminal justice data issues, like body-worn camera data.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704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28644"/>
            <a:ext cx="10515600" cy="671738"/>
          </a:xfrm>
        </p:spPr>
        <p:txBody>
          <a:bodyPr anchor="t">
            <a:noAutofit/>
          </a:bodyPr>
          <a:lstStyle/>
          <a:p>
            <a:pPr algn="ctr"/>
            <a:r>
              <a:rPr lang="en-US" dirty="0"/>
              <a:t>Possible Project/Initiatives for subgroup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9545" y="1036863"/>
            <a:ext cx="11650717" cy="5600419"/>
          </a:xfrm>
        </p:spPr>
        <p:txBody>
          <a:bodyPr>
            <a:noAutofit/>
          </a:bodyPr>
          <a:lstStyle/>
          <a:p>
            <a:r>
              <a:rPr lang="en-US" b="1" dirty="0"/>
              <a:t>Make recommendations about specific datasets/records that should be made available:</a:t>
            </a:r>
            <a:endParaRPr lang="en-US" dirty="0"/>
          </a:p>
          <a:p>
            <a:pPr lvl="1"/>
            <a:r>
              <a:rPr lang="en-US" dirty="0"/>
              <a:t>​Prepare a matrix of open datasets provided by the District and compares the District that with other cities and states.</a:t>
            </a:r>
          </a:p>
          <a:p>
            <a:pPr lvl="1"/>
            <a:r>
              <a:rPr lang="en-US" dirty="0"/>
              <a:t>​Making a list of datasets that we know should receive more attention and getting in touch with the data owners.</a:t>
            </a:r>
          </a:p>
          <a:p>
            <a:r>
              <a:rPr lang="en-US" b="1" dirty="0"/>
              <a:t>Provide a public forum for doing the above work.</a:t>
            </a:r>
            <a:endParaRPr lang="en-US" dirty="0"/>
          </a:p>
          <a:p>
            <a:pPr lvl="1"/>
            <a:r>
              <a:rPr lang="en-US" dirty="0"/>
              <a:t>​Hold a public forum.</a:t>
            </a:r>
          </a:p>
          <a:p>
            <a:pPr lvl="1"/>
            <a:r>
              <a:rPr lang="en-US" dirty="0"/>
              <a:t>Work with agencies and public to facilitate connections between data users and data providers.​</a:t>
            </a:r>
          </a:p>
        </p:txBody>
      </p:sp>
    </p:spTree>
    <p:extLst>
      <p:ext uri="{BB962C8B-B14F-4D97-AF65-F5344CB8AC3E}">
        <p14:creationId xmlns:p14="http://schemas.microsoft.com/office/powerpoint/2010/main" val="229521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Transparency and Understandability of </a:t>
            </a:r>
            <a:r>
              <a:rPr lang="en-US" b="1" dirty="0" smtClean="0"/>
              <a:t>Information Group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Transparency and Understandability of Information group looks for ways to make the increasing about of information available to the public not only transparent, but also understandable.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includes thinking about how the public accesses information as well providing resources to help residents navigate and understand what is being presented.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5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2693" y="234780"/>
            <a:ext cx="10515600" cy="671738"/>
          </a:xfrm>
        </p:spPr>
        <p:txBody>
          <a:bodyPr anchor="t">
            <a:noAutofit/>
          </a:bodyPr>
          <a:lstStyle/>
          <a:p>
            <a:pPr algn="ctr"/>
            <a:r>
              <a:rPr lang="en-US" dirty="0"/>
              <a:t>Possible Project/Initiatives for subgroup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9545" y="1183821"/>
            <a:ext cx="11650717" cy="54534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Recommendations </a:t>
            </a:r>
            <a:r>
              <a:rPr lang="en-US" b="1" dirty="0"/>
              <a:t>serving agencies:</a:t>
            </a:r>
          </a:p>
          <a:p>
            <a:r>
              <a:rPr lang="en-US" dirty="0" smtClean="0"/>
              <a:t>Data </a:t>
            </a:r>
            <a:r>
              <a:rPr lang="en-US" dirty="0"/>
              <a:t>Publisher Toolkit(s): from perspective of maximizing reach, connecting with known stakeholders, maximizing usability/understandability (data stories/insights) </a:t>
            </a:r>
          </a:p>
          <a:p>
            <a:r>
              <a:rPr lang="en-US" dirty="0" smtClean="0"/>
              <a:t>Data-Driven </a:t>
            </a:r>
            <a:r>
              <a:rPr lang="en-US" dirty="0"/>
              <a:t>Crisis Management Toolkit(s)</a:t>
            </a:r>
          </a:p>
          <a:p>
            <a:r>
              <a:rPr lang="en-US" dirty="0" smtClean="0"/>
              <a:t>Data-Driven </a:t>
            </a:r>
            <a:r>
              <a:rPr lang="en-US" dirty="0"/>
              <a:t>Stakeholder Engagement Toolkit(s)</a:t>
            </a:r>
          </a:p>
          <a:p>
            <a:r>
              <a:rPr lang="en-US" dirty="0" smtClean="0"/>
              <a:t>DC </a:t>
            </a:r>
            <a:r>
              <a:rPr lang="en-US" dirty="0"/>
              <a:t>Data-Driven data literacy/capacity building (curricula featuring DC data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  <a:p>
            <a:pPr marL="0" lvl="0" indent="0">
              <a:buNone/>
            </a:pPr>
            <a:r>
              <a:rPr lang="en-US" b="1" dirty="0" smtClean="0"/>
              <a:t>Recommendations </a:t>
            </a:r>
            <a:r>
              <a:rPr lang="en-US" b="1" dirty="0"/>
              <a:t>serving non-government:</a:t>
            </a:r>
          </a:p>
          <a:p>
            <a:r>
              <a:rPr lang="en-US" dirty="0" smtClean="0"/>
              <a:t>Data/information </a:t>
            </a:r>
            <a:r>
              <a:rPr lang="en-US" dirty="0"/>
              <a:t>access capacity</a:t>
            </a:r>
          </a:p>
          <a:p>
            <a:r>
              <a:rPr lang="en-US" dirty="0" smtClean="0"/>
              <a:t>Data </a:t>
            </a:r>
            <a:r>
              <a:rPr lang="en-US" dirty="0"/>
              <a:t>literacy curricula/offerings​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9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OGAG </a:t>
            </a:r>
            <a:r>
              <a:rPr lang="en-US" b="1" dirty="0" smtClean="0"/>
              <a:t>Engagement Group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9093"/>
            <a:ext cx="10515600" cy="363787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OGAG Engagement group helps ensure OGAG is reaching a wide variety of stakeholders who may want to participate in discussions related to Open Government. This includes thinking about locations of meetings, external communications and outreach to specific groups.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10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2693" y="234780"/>
            <a:ext cx="10515600" cy="671738"/>
          </a:xfrm>
        </p:spPr>
        <p:txBody>
          <a:bodyPr anchor="t">
            <a:noAutofit/>
          </a:bodyPr>
          <a:lstStyle/>
          <a:p>
            <a:pPr algn="ctr"/>
            <a:r>
              <a:rPr lang="en-US" dirty="0"/>
              <a:t>Possible Project/Initiatives for subgroup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9545" y="1183821"/>
            <a:ext cx="11650717" cy="5453461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OGAG Website: </a:t>
            </a:r>
            <a:endParaRPr lang="en-US" dirty="0"/>
          </a:p>
          <a:p>
            <a:pPr lvl="0"/>
            <a:r>
              <a:rPr lang="en-US" dirty="0" smtClean="0"/>
              <a:t>Each </a:t>
            </a:r>
            <a:r>
              <a:rPr lang="en-US" dirty="0"/>
              <a:t>subcommittee should include with focus areas one call to action.  Each call to action will require input from the public in some form, and that input will lead to a specific deliverable/recommendation, etc.  The calls to action will dictate the type of engagement plan formed by this group.</a:t>
            </a:r>
          </a:p>
          <a:p>
            <a:pPr lvl="0"/>
            <a:r>
              <a:rPr lang="en-US" dirty="0"/>
              <a:t>Happy Hour – invite public to meet OGAG members, ask questions, etc.</a:t>
            </a:r>
          </a:p>
          <a:p>
            <a:pPr lvl="0"/>
            <a:r>
              <a:rPr lang="en-US" dirty="0"/>
              <a:t>M</a:t>
            </a:r>
            <a:r>
              <a:rPr lang="en-US" dirty="0" smtClean="0"/>
              <a:t>eet </a:t>
            </a:r>
            <a:r>
              <a:rPr lang="en-US" dirty="0"/>
              <a:t>at external locations such as the Open </a:t>
            </a:r>
            <a:r>
              <a:rPr lang="en-US" dirty="0" err="1"/>
              <a:t>Gov</a:t>
            </a:r>
            <a:r>
              <a:rPr lang="en-US" dirty="0"/>
              <a:t> Hub, </a:t>
            </a:r>
            <a:r>
              <a:rPr lang="en-US" dirty="0" err="1" smtClean="0"/>
              <a:t>WeWork</a:t>
            </a:r>
            <a:r>
              <a:rPr lang="en-US" dirty="0" smtClean="0"/>
              <a:t>, </a:t>
            </a:r>
            <a:r>
              <a:rPr lang="en-US" dirty="0"/>
              <a:t>Code for DC, Net </a:t>
            </a:r>
            <a:r>
              <a:rPr lang="en-US" dirty="0" smtClean="0"/>
              <a:t>DC, etc. </a:t>
            </a:r>
            <a:endParaRPr lang="en-US" dirty="0"/>
          </a:p>
          <a:p>
            <a:pPr lvl="0"/>
            <a:r>
              <a:rPr lang="en-US" dirty="0"/>
              <a:t>Create a group on Meet Up so that more people know about OGAG meetings</a:t>
            </a:r>
          </a:p>
          <a:p>
            <a:pPr lvl="0"/>
            <a:r>
              <a:rPr lang="en-US" dirty="0" smtClean="0"/>
              <a:t>Have OGAG </a:t>
            </a:r>
            <a:r>
              <a:rPr lang="en-US" dirty="0"/>
              <a:t>members </a:t>
            </a:r>
            <a:r>
              <a:rPr lang="en-US" dirty="0" smtClean="0"/>
              <a:t>tweet </a:t>
            </a:r>
            <a:r>
              <a:rPr lang="en-US" dirty="0"/>
              <a:t>at our meetings. Can supply canned messages for people to cut and paste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105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237</Words>
  <Application>Microsoft Office PowerPoint</Application>
  <PresentationFormat>Custom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OGAG Information Access Subgroup Mission</vt:lpstr>
      <vt:lpstr>Possible Project/Initiatives for subgroup</vt:lpstr>
      <vt:lpstr>Possible Project/Initiatives for subgroup</vt:lpstr>
      <vt:lpstr>Possible Project/Initiatives for subgroup</vt:lpstr>
      <vt:lpstr>Transparency and Understandability of Information Group Mission</vt:lpstr>
      <vt:lpstr>Possible Project/Initiatives for subgroup</vt:lpstr>
      <vt:lpstr>OGAG Engagement Group Mission</vt:lpstr>
      <vt:lpstr>Possible Project/Initiatives for subgroup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</dc:title>
  <dc:creator>Krucoff, Barney (OCTO)</dc:creator>
  <cp:lastModifiedBy>ServUS</cp:lastModifiedBy>
  <cp:revision>12</cp:revision>
  <dcterms:created xsi:type="dcterms:W3CDTF">2016-10-14T16:30:40Z</dcterms:created>
  <dcterms:modified xsi:type="dcterms:W3CDTF">2016-12-01T19:39:36Z</dcterms:modified>
</cp:coreProperties>
</file>