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89" r:id="rId4"/>
    <p:sldId id="362" r:id="rId5"/>
    <p:sldId id="358" r:id="rId6"/>
    <p:sldId id="372" r:id="rId7"/>
    <p:sldId id="380" r:id="rId8"/>
    <p:sldId id="382" r:id="rId9"/>
    <p:sldId id="360" r:id="rId10"/>
    <p:sldId id="363" r:id="rId11"/>
    <p:sldId id="365" r:id="rId12"/>
    <p:sldId id="373" r:id="rId13"/>
    <p:sldId id="378" r:id="rId14"/>
    <p:sldId id="379" r:id="rId15"/>
    <p:sldId id="376" r:id="rId16"/>
    <p:sldId id="381" r:id="rId17"/>
    <p:sldId id="367" r:id="rId18"/>
    <p:sldId id="370" r:id="rId19"/>
    <p:sldId id="371" r:id="rId20"/>
    <p:sldId id="359" r:id="rId21"/>
    <p:sldId id="274" r:id="rId22"/>
    <p:sldId id="384" r:id="rId23"/>
    <p:sldId id="307" r:id="rId24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74" autoAdjust="0"/>
    <p:restoredTop sz="94660"/>
  </p:normalViewPr>
  <p:slideViewPr>
    <p:cSldViewPr>
      <p:cViewPr>
        <p:scale>
          <a:sx n="120" d="100"/>
          <a:sy n="120" d="100"/>
        </p:scale>
        <p:origin x="-1518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Relationship Id="rId5" Type="http://schemas.microsoft.com/office/2011/relationships/chartStyle" Target="style1.xml"/><Relationship Id="rId4" Type="http://schemas.microsoft.com/office/2011/relationships/chartColorStyle" Target="colors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Relationship Id="rId4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rgbClr val="002060"/>
                </a:solidFill>
              </a:rPr>
              <a:t>1651770 </a:t>
            </a:r>
            <a:r>
              <a:rPr lang="en-US" sz="2000" b="1" dirty="0" smtClean="0">
                <a:solidFill>
                  <a:srgbClr val="002060"/>
                </a:solidFill>
              </a:rPr>
              <a:t>Hickey Run,  </a:t>
            </a:r>
            <a:r>
              <a:rPr lang="en-US" sz="2000" b="1" dirty="0">
                <a:solidFill>
                  <a:srgbClr val="002060"/>
                </a:solidFill>
              </a:rPr>
              <a:t>March </a:t>
            </a:r>
            <a:r>
              <a:rPr lang="en-US" sz="2000" b="1" dirty="0" smtClean="0">
                <a:solidFill>
                  <a:srgbClr val="002060"/>
                </a:solidFill>
              </a:rPr>
              <a:t>31- April 1, </a:t>
            </a:r>
            <a:r>
              <a:rPr lang="en-US" sz="2000" b="1" dirty="0">
                <a:solidFill>
                  <a:srgbClr val="002060"/>
                </a:solidFill>
              </a:rPr>
              <a:t>2017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9.0543444293106304E-2"/>
          <c:y val="8.0456810368583445E-2"/>
          <c:w val="0.81377085473011523"/>
          <c:h val="0.72651635831889616"/>
        </c:manualLayout>
      </c:layout>
      <c:lineChart>
        <c:grouping val="standard"/>
        <c:varyColors val="0"/>
        <c:ser>
          <c:idx val="1"/>
          <c:order val="0"/>
          <c:tx>
            <c:v>Gage height</c:v>
          </c:tx>
          <c:spPr>
            <a:ln w="5080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numRef>
              <c:f>HICKEY!$D$2920:$D$4359</c:f>
              <c:numCache>
                <c:formatCode>h:mm</c:formatCode>
                <c:ptCount val="1440"/>
                <c:pt idx="0">
                  <c:v>0</c:v>
                </c:pt>
                <c:pt idx="1">
                  <c:v>1.3888888888888889E-3</c:v>
                </c:pt>
                <c:pt idx="2">
                  <c:v>2.7777777777777779E-3</c:v>
                </c:pt>
                <c:pt idx="3">
                  <c:v>4.1666666666666666E-3</c:v>
                </c:pt>
                <c:pt idx="4">
                  <c:v>5.5555555555555558E-3</c:v>
                </c:pt>
                <c:pt idx="5">
                  <c:v>6.9444444444444441E-3</c:v>
                </c:pt>
                <c:pt idx="6">
                  <c:v>8.3333333333333332E-3</c:v>
                </c:pt>
                <c:pt idx="7">
                  <c:v>9.7222222222222224E-3</c:v>
                </c:pt>
                <c:pt idx="8">
                  <c:v>1.1111111111111112E-2</c:v>
                </c:pt>
                <c:pt idx="9">
                  <c:v>1.2499999999999999E-2</c:v>
                </c:pt>
                <c:pt idx="10">
                  <c:v>1.3888888888888888E-2</c:v>
                </c:pt>
                <c:pt idx="11">
                  <c:v>1.5277777777777777E-2</c:v>
                </c:pt>
                <c:pt idx="12">
                  <c:v>1.6666666666666666E-2</c:v>
                </c:pt>
                <c:pt idx="13">
                  <c:v>1.8055555555555557E-2</c:v>
                </c:pt>
                <c:pt idx="14">
                  <c:v>1.9444444444444445E-2</c:v>
                </c:pt>
                <c:pt idx="15">
                  <c:v>2.0833333333333332E-2</c:v>
                </c:pt>
                <c:pt idx="16">
                  <c:v>2.2222222222222223E-2</c:v>
                </c:pt>
                <c:pt idx="17">
                  <c:v>2.361111111111111E-2</c:v>
                </c:pt>
                <c:pt idx="18">
                  <c:v>2.4999999999999998E-2</c:v>
                </c:pt>
                <c:pt idx="19">
                  <c:v>2.6388888888888889E-2</c:v>
                </c:pt>
                <c:pt idx="20">
                  <c:v>2.7777777777777776E-2</c:v>
                </c:pt>
                <c:pt idx="21">
                  <c:v>2.9166666666666664E-2</c:v>
                </c:pt>
                <c:pt idx="22">
                  <c:v>3.0555555555555555E-2</c:v>
                </c:pt>
                <c:pt idx="23">
                  <c:v>3.1944444444444449E-2</c:v>
                </c:pt>
                <c:pt idx="24">
                  <c:v>3.3333333333333333E-2</c:v>
                </c:pt>
                <c:pt idx="25">
                  <c:v>3.4722222222222224E-2</c:v>
                </c:pt>
                <c:pt idx="26">
                  <c:v>3.6111111111111115E-2</c:v>
                </c:pt>
                <c:pt idx="27">
                  <c:v>3.7499999999999999E-2</c:v>
                </c:pt>
                <c:pt idx="28">
                  <c:v>3.888888888888889E-2</c:v>
                </c:pt>
                <c:pt idx="29">
                  <c:v>4.027777777777778E-2</c:v>
                </c:pt>
                <c:pt idx="30">
                  <c:v>4.1666666666666664E-2</c:v>
                </c:pt>
                <c:pt idx="31">
                  <c:v>4.3055555555555562E-2</c:v>
                </c:pt>
                <c:pt idx="32">
                  <c:v>4.4444444444444446E-2</c:v>
                </c:pt>
                <c:pt idx="33">
                  <c:v>4.5833333333333337E-2</c:v>
                </c:pt>
                <c:pt idx="34">
                  <c:v>4.7222222222222221E-2</c:v>
                </c:pt>
                <c:pt idx="35">
                  <c:v>4.8611111111111112E-2</c:v>
                </c:pt>
                <c:pt idx="36">
                  <c:v>4.9999999999999996E-2</c:v>
                </c:pt>
                <c:pt idx="37">
                  <c:v>5.1388888888888894E-2</c:v>
                </c:pt>
                <c:pt idx="38">
                  <c:v>5.2777777777777778E-2</c:v>
                </c:pt>
                <c:pt idx="39">
                  <c:v>5.4166666666666669E-2</c:v>
                </c:pt>
                <c:pt idx="40">
                  <c:v>5.5555555555555552E-2</c:v>
                </c:pt>
                <c:pt idx="41">
                  <c:v>5.6944444444444443E-2</c:v>
                </c:pt>
                <c:pt idx="42">
                  <c:v>5.8333333333333327E-2</c:v>
                </c:pt>
                <c:pt idx="43">
                  <c:v>5.9722222222222225E-2</c:v>
                </c:pt>
                <c:pt idx="44">
                  <c:v>6.1111111111111116E-2</c:v>
                </c:pt>
                <c:pt idx="45">
                  <c:v>6.25E-2</c:v>
                </c:pt>
                <c:pt idx="46">
                  <c:v>6.3888888888888884E-2</c:v>
                </c:pt>
                <c:pt idx="47">
                  <c:v>6.5277777777777782E-2</c:v>
                </c:pt>
                <c:pt idx="48">
                  <c:v>6.6666666666666666E-2</c:v>
                </c:pt>
                <c:pt idx="49">
                  <c:v>6.805555555555555E-2</c:v>
                </c:pt>
                <c:pt idx="50">
                  <c:v>6.9444444444444434E-2</c:v>
                </c:pt>
                <c:pt idx="51">
                  <c:v>7.0833333333333331E-2</c:v>
                </c:pt>
                <c:pt idx="52">
                  <c:v>7.2222222222222229E-2</c:v>
                </c:pt>
                <c:pt idx="53">
                  <c:v>7.3611111111111113E-2</c:v>
                </c:pt>
                <c:pt idx="54">
                  <c:v>7.4999999999999997E-2</c:v>
                </c:pt>
                <c:pt idx="55">
                  <c:v>7.6388888888888895E-2</c:v>
                </c:pt>
                <c:pt idx="56">
                  <c:v>7.7777777777777779E-2</c:v>
                </c:pt>
                <c:pt idx="57">
                  <c:v>7.9166666666666663E-2</c:v>
                </c:pt>
                <c:pt idx="58">
                  <c:v>8.0555555555555561E-2</c:v>
                </c:pt>
                <c:pt idx="59">
                  <c:v>8.1944444444444445E-2</c:v>
                </c:pt>
                <c:pt idx="60">
                  <c:v>8.3333333333333329E-2</c:v>
                </c:pt>
                <c:pt idx="61">
                  <c:v>8.4722222222222213E-2</c:v>
                </c:pt>
                <c:pt idx="62">
                  <c:v>8.6111111111111124E-2</c:v>
                </c:pt>
                <c:pt idx="63">
                  <c:v>8.7500000000000008E-2</c:v>
                </c:pt>
                <c:pt idx="64">
                  <c:v>8.8888888888888892E-2</c:v>
                </c:pt>
                <c:pt idx="65">
                  <c:v>9.0277777777777776E-2</c:v>
                </c:pt>
                <c:pt idx="66">
                  <c:v>9.1666666666666674E-2</c:v>
                </c:pt>
                <c:pt idx="67">
                  <c:v>9.3055555555555558E-2</c:v>
                </c:pt>
                <c:pt idx="68">
                  <c:v>9.4444444444444442E-2</c:v>
                </c:pt>
                <c:pt idx="69">
                  <c:v>9.5833333333333326E-2</c:v>
                </c:pt>
                <c:pt idx="70">
                  <c:v>9.7222222222222224E-2</c:v>
                </c:pt>
                <c:pt idx="71">
                  <c:v>9.8611111111111108E-2</c:v>
                </c:pt>
                <c:pt idx="72">
                  <c:v>9.9999999999999992E-2</c:v>
                </c:pt>
                <c:pt idx="73">
                  <c:v>0.1013888888888889</c:v>
                </c:pt>
                <c:pt idx="74">
                  <c:v>0.10277777777777779</c:v>
                </c:pt>
                <c:pt idx="75">
                  <c:v>0.10416666666666667</c:v>
                </c:pt>
                <c:pt idx="76">
                  <c:v>0.10555555555555556</c:v>
                </c:pt>
                <c:pt idx="77">
                  <c:v>0.10694444444444444</c:v>
                </c:pt>
                <c:pt idx="78">
                  <c:v>0.10833333333333334</c:v>
                </c:pt>
                <c:pt idx="79">
                  <c:v>0.10972222222222222</c:v>
                </c:pt>
                <c:pt idx="80">
                  <c:v>0.1111111111111111</c:v>
                </c:pt>
                <c:pt idx="81">
                  <c:v>0.1125</c:v>
                </c:pt>
                <c:pt idx="82">
                  <c:v>0.11388888888888889</c:v>
                </c:pt>
                <c:pt idx="83">
                  <c:v>0.11527777777777777</c:v>
                </c:pt>
                <c:pt idx="84">
                  <c:v>0.11666666666666665</c:v>
                </c:pt>
                <c:pt idx="85">
                  <c:v>0.11805555555555557</c:v>
                </c:pt>
                <c:pt idx="86">
                  <c:v>0.11944444444444445</c:v>
                </c:pt>
                <c:pt idx="87">
                  <c:v>0.12083333333333333</c:v>
                </c:pt>
                <c:pt idx="88">
                  <c:v>0.12222222222222223</c:v>
                </c:pt>
                <c:pt idx="89">
                  <c:v>0.12361111111111112</c:v>
                </c:pt>
                <c:pt idx="90">
                  <c:v>0.125</c:v>
                </c:pt>
                <c:pt idx="91">
                  <c:v>0.12638888888888888</c:v>
                </c:pt>
                <c:pt idx="92">
                  <c:v>0.1277777777777778</c:v>
                </c:pt>
                <c:pt idx="93">
                  <c:v>0.12916666666666668</c:v>
                </c:pt>
                <c:pt idx="94">
                  <c:v>0.13055555555555556</c:v>
                </c:pt>
                <c:pt idx="95">
                  <c:v>0.13194444444444445</c:v>
                </c:pt>
                <c:pt idx="96">
                  <c:v>0.13333333333333333</c:v>
                </c:pt>
                <c:pt idx="97">
                  <c:v>0.13472222222222222</c:v>
                </c:pt>
                <c:pt idx="98">
                  <c:v>0.1361111111111111</c:v>
                </c:pt>
                <c:pt idx="99">
                  <c:v>0.13749999999999998</c:v>
                </c:pt>
                <c:pt idx="100">
                  <c:v>0.1388888888888889</c:v>
                </c:pt>
                <c:pt idx="101">
                  <c:v>0.14027777777777778</c:v>
                </c:pt>
                <c:pt idx="102">
                  <c:v>0.14166666666666666</c:v>
                </c:pt>
                <c:pt idx="103">
                  <c:v>0.14305555555555557</c:v>
                </c:pt>
                <c:pt idx="104">
                  <c:v>0.14444444444444446</c:v>
                </c:pt>
                <c:pt idx="105">
                  <c:v>0.14583333333333334</c:v>
                </c:pt>
                <c:pt idx="106">
                  <c:v>0.14722222222222223</c:v>
                </c:pt>
                <c:pt idx="107">
                  <c:v>0.14861111111111111</c:v>
                </c:pt>
                <c:pt idx="108">
                  <c:v>0.15</c:v>
                </c:pt>
                <c:pt idx="109">
                  <c:v>0.15138888888888888</c:v>
                </c:pt>
                <c:pt idx="110">
                  <c:v>0.15277777777777776</c:v>
                </c:pt>
                <c:pt idx="111">
                  <c:v>0.15416666666666667</c:v>
                </c:pt>
                <c:pt idx="112">
                  <c:v>0.15555555555555556</c:v>
                </c:pt>
                <c:pt idx="113">
                  <c:v>0.15694444444444444</c:v>
                </c:pt>
                <c:pt idx="114">
                  <c:v>0.15833333333333333</c:v>
                </c:pt>
                <c:pt idx="115">
                  <c:v>0.15972222222222224</c:v>
                </c:pt>
                <c:pt idx="116">
                  <c:v>0.16111111111111112</c:v>
                </c:pt>
                <c:pt idx="117">
                  <c:v>0.16250000000000001</c:v>
                </c:pt>
                <c:pt idx="118">
                  <c:v>0.16388888888888889</c:v>
                </c:pt>
                <c:pt idx="119">
                  <c:v>0.16527777777777777</c:v>
                </c:pt>
                <c:pt idx="120">
                  <c:v>0.16666666666666666</c:v>
                </c:pt>
                <c:pt idx="121">
                  <c:v>0.16805555555555554</c:v>
                </c:pt>
                <c:pt idx="122">
                  <c:v>0.16944444444444443</c:v>
                </c:pt>
                <c:pt idx="123">
                  <c:v>0.17083333333333331</c:v>
                </c:pt>
                <c:pt idx="124">
                  <c:v>0.17222222222222225</c:v>
                </c:pt>
                <c:pt idx="125">
                  <c:v>0.17361111111111113</c:v>
                </c:pt>
                <c:pt idx="126">
                  <c:v>0.17500000000000002</c:v>
                </c:pt>
                <c:pt idx="127">
                  <c:v>0.1763888888888889</c:v>
                </c:pt>
                <c:pt idx="128">
                  <c:v>0.17777777777777778</c:v>
                </c:pt>
                <c:pt idx="129">
                  <c:v>0.17916666666666667</c:v>
                </c:pt>
                <c:pt idx="130">
                  <c:v>0.18055555555555555</c:v>
                </c:pt>
                <c:pt idx="131">
                  <c:v>0.18194444444444444</c:v>
                </c:pt>
                <c:pt idx="132">
                  <c:v>0.18333333333333335</c:v>
                </c:pt>
                <c:pt idx="133">
                  <c:v>0.18472222222222223</c:v>
                </c:pt>
                <c:pt idx="134">
                  <c:v>0.18611111111111112</c:v>
                </c:pt>
                <c:pt idx="135">
                  <c:v>0.1875</c:v>
                </c:pt>
                <c:pt idx="136">
                  <c:v>0.18888888888888888</c:v>
                </c:pt>
                <c:pt idx="137">
                  <c:v>0.19027777777777777</c:v>
                </c:pt>
                <c:pt idx="138">
                  <c:v>0.19166666666666665</c:v>
                </c:pt>
                <c:pt idx="139">
                  <c:v>0.19305555555555554</c:v>
                </c:pt>
                <c:pt idx="140">
                  <c:v>0.19444444444444445</c:v>
                </c:pt>
                <c:pt idx="141">
                  <c:v>0.19583333333333333</c:v>
                </c:pt>
                <c:pt idx="142">
                  <c:v>0.19722222222222222</c:v>
                </c:pt>
                <c:pt idx="143">
                  <c:v>0.1986111111111111</c:v>
                </c:pt>
                <c:pt idx="144">
                  <c:v>0.19999999999999998</c:v>
                </c:pt>
                <c:pt idx="145">
                  <c:v>0.20138888888888887</c:v>
                </c:pt>
                <c:pt idx="146">
                  <c:v>0.20277777777777781</c:v>
                </c:pt>
                <c:pt idx="147">
                  <c:v>0.20416666666666669</c:v>
                </c:pt>
                <c:pt idx="148">
                  <c:v>0.20555555555555557</c:v>
                </c:pt>
                <c:pt idx="149">
                  <c:v>0.20694444444444446</c:v>
                </c:pt>
                <c:pt idx="150">
                  <c:v>0.20833333333333334</c:v>
                </c:pt>
                <c:pt idx="151">
                  <c:v>0.20972222222222223</c:v>
                </c:pt>
                <c:pt idx="152">
                  <c:v>0.21111111111111111</c:v>
                </c:pt>
                <c:pt idx="153">
                  <c:v>0.21249999999999999</c:v>
                </c:pt>
                <c:pt idx="154">
                  <c:v>0.21388888888888891</c:v>
                </c:pt>
                <c:pt idx="155">
                  <c:v>0.21527777777777779</c:v>
                </c:pt>
                <c:pt idx="156">
                  <c:v>0.21666666666666667</c:v>
                </c:pt>
                <c:pt idx="157">
                  <c:v>0.21805555555555556</c:v>
                </c:pt>
                <c:pt idx="158">
                  <c:v>0.21944444444444444</c:v>
                </c:pt>
                <c:pt idx="159">
                  <c:v>0.22083333333333333</c:v>
                </c:pt>
                <c:pt idx="160">
                  <c:v>0.22222222222222221</c:v>
                </c:pt>
                <c:pt idx="161">
                  <c:v>0.22361111111111109</c:v>
                </c:pt>
                <c:pt idx="162">
                  <c:v>0.22500000000000001</c:v>
                </c:pt>
                <c:pt idx="163">
                  <c:v>0.22638888888888889</c:v>
                </c:pt>
                <c:pt idx="164">
                  <c:v>0.22777777777777777</c:v>
                </c:pt>
                <c:pt idx="165">
                  <c:v>0.22916666666666666</c:v>
                </c:pt>
                <c:pt idx="166">
                  <c:v>0.23055555555555554</c:v>
                </c:pt>
                <c:pt idx="167">
                  <c:v>0.23194444444444443</c:v>
                </c:pt>
                <c:pt idx="168">
                  <c:v>0.23333333333333331</c:v>
                </c:pt>
                <c:pt idx="169">
                  <c:v>0.23472222222222219</c:v>
                </c:pt>
                <c:pt idx="170">
                  <c:v>0.23611111111111113</c:v>
                </c:pt>
                <c:pt idx="171">
                  <c:v>0.23750000000000002</c:v>
                </c:pt>
                <c:pt idx="172">
                  <c:v>0.2388888888888889</c:v>
                </c:pt>
                <c:pt idx="173">
                  <c:v>0.24027777777777778</c:v>
                </c:pt>
                <c:pt idx="174">
                  <c:v>0.24166666666666667</c:v>
                </c:pt>
                <c:pt idx="175">
                  <c:v>0.24305555555555555</c:v>
                </c:pt>
                <c:pt idx="176">
                  <c:v>0.24444444444444446</c:v>
                </c:pt>
                <c:pt idx="177">
                  <c:v>0.24583333333333335</c:v>
                </c:pt>
                <c:pt idx="178">
                  <c:v>0.24722222222222223</c:v>
                </c:pt>
                <c:pt idx="179">
                  <c:v>0.24861111111111112</c:v>
                </c:pt>
                <c:pt idx="180">
                  <c:v>0.25</c:v>
                </c:pt>
                <c:pt idx="181">
                  <c:v>0.25138888888888888</c:v>
                </c:pt>
                <c:pt idx="182">
                  <c:v>0.25277777777777777</c:v>
                </c:pt>
                <c:pt idx="183">
                  <c:v>0.25416666666666665</c:v>
                </c:pt>
                <c:pt idx="184">
                  <c:v>0.25555555555555559</c:v>
                </c:pt>
                <c:pt idx="185">
                  <c:v>0.25694444444444448</c:v>
                </c:pt>
                <c:pt idx="186">
                  <c:v>0.25833333333333336</c:v>
                </c:pt>
                <c:pt idx="187">
                  <c:v>0.25972222222222224</c:v>
                </c:pt>
                <c:pt idx="188">
                  <c:v>0.26111111111111113</c:v>
                </c:pt>
                <c:pt idx="189">
                  <c:v>0.26250000000000001</c:v>
                </c:pt>
                <c:pt idx="190">
                  <c:v>0.2638888888888889</c:v>
                </c:pt>
                <c:pt idx="191">
                  <c:v>0.26527777777777778</c:v>
                </c:pt>
                <c:pt idx="192">
                  <c:v>0.26666666666666666</c:v>
                </c:pt>
                <c:pt idx="193">
                  <c:v>0.26805555555555555</c:v>
                </c:pt>
                <c:pt idx="194">
                  <c:v>0.26944444444444443</c:v>
                </c:pt>
                <c:pt idx="195">
                  <c:v>0.27083333333333331</c:v>
                </c:pt>
                <c:pt idx="196">
                  <c:v>0.2722222222222222</c:v>
                </c:pt>
                <c:pt idx="197">
                  <c:v>0.27361111111111108</c:v>
                </c:pt>
                <c:pt idx="198">
                  <c:v>0.27499999999999997</c:v>
                </c:pt>
                <c:pt idx="199">
                  <c:v>0.27638888888888885</c:v>
                </c:pt>
                <c:pt idx="200">
                  <c:v>0.27777777777777779</c:v>
                </c:pt>
                <c:pt idx="201">
                  <c:v>0.27916666666666667</c:v>
                </c:pt>
                <c:pt idx="202">
                  <c:v>0.28055555555555556</c:v>
                </c:pt>
                <c:pt idx="203">
                  <c:v>0.28194444444444444</c:v>
                </c:pt>
                <c:pt idx="204">
                  <c:v>0.28333333333333333</c:v>
                </c:pt>
                <c:pt idx="205">
                  <c:v>0.28472222222222221</c:v>
                </c:pt>
                <c:pt idx="206">
                  <c:v>0.28611111111111115</c:v>
                </c:pt>
                <c:pt idx="207">
                  <c:v>0.28750000000000003</c:v>
                </c:pt>
                <c:pt idx="208">
                  <c:v>0.28888888888888892</c:v>
                </c:pt>
                <c:pt idx="209">
                  <c:v>0.2902777777777778</c:v>
                </c:pt>
                <c:pt idx="210">
                  <c:v>0.29166666666666669</c:v>
                </c:pt>
                <c:pt idx="211">
                  <c:v>0.29305555555555557</c:v>
                </c:pt>
                <c:pt idx="212">
                  <c:v>0.29444444444444445</c:v>
                </c:pt>
                <c:pt idx="213">
                  <c:v>0.29583333333333334</c:v>
                </c:pt>
                <c:pt idx="214">
                  <c:v>0.29722222222222222</c:v>
                </c:pt>
                <c:pt idx="215">
                  <c:v>0.2986111111111111</c:v>
                </c:pt>
                <c:pt idx="216">
                  <c:v>0.3</c:v>
                </c:pt>
                <c:pt idx="217">
                  <c:v>0.30138888888888887</c:v>
                </c:pt>
                <c:pt idx="218">
                  <c:v>0.30277777777777776</c:v>
                </c:pt>
                <c:pt idx="219">
                  <c:v>0.30416666666666664</c:v>
                </c:pt>
                <c:pt idx="220">
                  <c:v>0.30555555555555552</c:v>
                </c:pt>
                <c:pt idx="221">
                  <c:v>0.30694444444444441</c:v>
                </c:pt>
                <c:pt idx="222">
                  <c:v>0.30833333333333335</c:v>
                </c:pt>
                <c:pt idx="223">
                  <c:v>0.30972222222222223</c:v>
                </c:pt>
                <c:pt idx="224">
                  <c:v>0.31111111111111112</c:v>
                </c:pt>
                <c:pt idx="225">
                  <c:v>0.3125</c:v>
                </c:pt>
                <c:pt idx="226">
                  <c:v>0.31388888888888888</c:v>
                </c:pt>
                <c:pt idx="227">
                  <c:v>0.31527777777777777</c:v>
                </c:pt>
                <c:pt idx="228">
                  <c:v>0.31666666666666665</c:v>
                </c:pt>
                <c:pt idx="229">
                  <c:v>0.31805555555555554</c:v>
                </c:pt>
                <c:pt idx="230">
                  <c:v>0.31944444444444448</c:v>
                </c:pt>
                <c:pt idx="231">
                  <c:v>0.32083333333333336</c:v>
                </c:pt>
                <c:pt idx="232">
                  <c:v>0.32222222222222224</c:v>
                </c:pt>
                <c:pt idx="233">
                  <c:v>0.32361111111111113</c:v>
                </c:pt>
                <c:pt idx="234">
                  <c:v>0.32500000000000001</c:v>
                </c:pt>
                <c:pt idx="235">
                  <c:v>0.3263888888888889</c:v>
                </c:pt>
                <c:pt idx="236">
                  <c:v>0.32777777777777778</c:v>
                </c:pt>
                <c:pt idx="237">
                  <c:v>0.32916666666666666</c:v>
                </c:pt>
                <c:pt idx="238">
                  <c:v>0.33055555555555555</c:v>
                </c:pt>
                <c:pt idx="239">
                  <c:v>0.33194444444444443</c:v>
                </c:pt>
                <c:pt idx="240">
                  <c:v>0.33333333333333331</c:v>
                </c:pt>
                <c:pt idx="241">
                  <c:v>0.3347222222222222</c:v>
                </c:pt>
                <c:pt idx="242">
                  <c:v>0.33611111111111108</c:v>
                </c:pt>
                <c:pt idx="243">
                  <c:v>0.33749999999999997</c:v>
                </c:pt>
                <c:pt idx="244">
                  <c:v>0.33888888888888885</c:v>
                </c:pt>
                <c:pt idx="245">
                  <c:v>0.34027777777777773</c:v>
                </c:pt>
                <c:pt idx="246">
                  <c:v>0.34166666666666662</c:v>
                </c:pt>
                <c:pt idx="247">
                  <c:v>0.3430555555555555</c:v>
                </c:pt>
                <c:pt idx="248">
                  <c:v>0.3444444444444445</c:v>
                </c:pt>
                <c:pt idx="249">
                  <c:v>0.34583333333333338</c:v>
                </c:pt>
                <c:pt idx="250">
                  <c:v>0.34722222222222227</c:v>
                </c:pt>
                <c:pt idx="251">
                  <c:v>0.34861111111111115</c:v>
                </c:pt>
                <c:pt idx="252">
                  <c:v>0.35000000000000003</c:v>
                </c:pt>
                <c:pt idx="253">
                  <c:v>0.35138888888888892</c:v>
                </c:pt>
                <c:pt idx="254">
                  <c:v>0.3527777777777778</c:v>
                </c:pt>
                <c:pt idx="255">
                  <c:v>0.35416666666666669</c:v>
                </c:pt>
                <c:pt idx="256">
                  <c:v>0.35555555555555557</c:v>
                </c:pt>
                <c:pt idx="257">
                  <c:v>0.35694444444444445</c:v>
                </c:pt>
                <c:pt idx="258">
                  <c:v>0.35833333333333334</c:v>
                </c:pt>
                <c:pt idx="259">
                  <c:v>0.35972222222222222</c:v>
                </c:pt>
                <c:pt idx="260">
                  <c:v>0.3611111111111111</c:v>
                </c:pt>
                <c:pt idx="261">
                  <c:v>0.36249999999999999</c:v>
                </c:pt>
                <c:pt idx="262">
                  <c:v>0.36388888888888887</c:v>
                </c:pt>
                <c:pt idx="263">
                  <c:v>0.36527777777777781</c:v>
                </c:pt>
                <c:pt idx="264">
                  <c:v>0.3666666666666667</c:v>
                </c:pt>
                <c:pt idx="265">
                  <c:v>0.36805555555555558</c:v>
                </c:pt>
                <c:pt idx="266">
                  <c:v>0.36944444444444446</c:v>
                </c:pt>
                <c:pt idx="267">
                  <c:v>0.37083333333333335</c:v>
                </c:pt>
                <c:pt idx="268">
                  <c:v>0.37222222222222223</c:v>
                </c:pt>
                <c:pt idx="269">
                  <c:v>0.37361111111111112</c:v>
                </c:pt>
                <c:pt idx="270">
                  <c:v>0.375</c:v>
                </c:pt>
                <c:pt idx="271">
                  <c:v>0.37638888888888888</c:v>
                </c:pt>
                <c:pt idx="272">
                  <c:v>0.37777777777777777</c:v>
                </c:pt>
                <c:pt idx="273">
                  <c:v>0.37916666666666665</c:v>
                </c:pt>
                <c:pt idx="274">
                  <c:v>0.38055555555555554</c:v>
                </c:pt>
                <c:pt idx="275">
                  <c:v>0.38194444444444442</c:v>
                </c:pt>
                <c:pt idx="276">
                  <c:v>0.3833333333333333</c:v>
                </c:pt>
                <c:pt idx="277">
                  <c:v>0.38472222222222219</c:v>
                </c:pt>
                <c:pt idx="278">
                  <c:v>0.38611111111111113</c:v>
                </c:pt>
                <c:pt idx="279">
                  <c:v>0.38750000000000001</c:v>
                </c:pt>
                <c:pt idx="280">
                  <c:v>0.3888888888888889</c:v>
                </c:pt>
                <c:pt idx="281">
                  <c:v>0.39027777777777778</c:v>
                </c:pt>
                <c:pt idx="282">
                  <c:v>0.39166666666666666</c:v>
                </c:pt>
                <c:pt idx="283">
                  <c:v>0.39305555555555555</c:v>
                </c:pt>
                <c:pt idx="284">
                  <c:v>0.39444444444444443</c:v>
                </c:pt>
                <c:pt idx="285">
                  <c:v>0.39583333333333331</c:v>
                </c:pt>
                <c:pt idx="286">
                  <c:v>0.3972222222222222</c:v>
                </c:pt>
                <c:pt idx="287">
                  <c:v>0.39861111111111108</c:v>
                </c:pt>
                <c:pt idx="288">
                  <c:v>0.39999999999999997</c:v>
                </c:pt>
                <c:pt idx="289">
                  <c:v>0.40138888888888885</c:v>
                </c:pt>
                <c:pt idx="290">
                  <c:v>0.40277777777777773</c:v>
                </c:pt>
                <c:pt idx="291">
                  <c:v>0.40416666666666662</c:v>
                </c:pt>
                <c:pt idx="292">
                  <c:v>0.4055555555555555</c:v>
                </c:pt>
                <c:pt idx="293">
                  <c:v>0.4069444444444445</c:v>
                </c:pt>
                <c:pt idx="294">
                  <c:v>0.40833333333333338</c:v>
                </c:pt>
                <c:pt idx="295">
                  <c:v>0.40972222222222227</c:v>
                </c:pt>
                <c:pt idx="296">
                  <c:v>0.41111111111111115</c:v>
                </c:pt>
                <c:pt idx="297">
                  <c:v>0.41250000000000003</c:v>
                </c:pt>
                <c:pt idx="298">
                  <c:v>0.41388888888888892</c:v>
                </c:pt>
                <c:pt idx="299">
                  <c:v>0.4152777777777778</c:v>
                </c:pt>
                <c:pt idx="300">
                  <c:v>0.41666666666666669</c:v>
                </c:pt>
                <c:pt idx="301">
                  <c:v>0.41805555555555557</c:v>
                </c:pt>
                <c:pt idx="302">
                  <c:v>0.41944444444444445</c:v>
                </c:pt>
                <c:pt idx="303">
                  <c:v>0.42083333333333334</c:v>
                </c:pt>
                <c:pt idx="304">
                  <c:v>0.42222222222222222</c:v>
                </c:pt>
                <c:pt idx="305">
                  <c:v>0.4236111111111111</c:v>
                </c:pt>
                <c:pt idx="306">
                  <c:v>0.42499999999999999</c:v>
                </c:pt>
                <c:pt idx="307">
                  <c:v>0.42638888888888887</c:v>
                </c:pt>
                <c:pt idx="308">
                  <c:v>0.42777777777777781</c:v>
                </c:pt>
                <c:pt idx="309">
                  <c:v>0.4291666666666667</c:v>
                </c:pt>
                <c:pt idx="310">
                  <c:v>0.43055555555555558</c:v>
                </c:pt>
                <c:pt idx="311">
                  <c:v>0.43194444444444446</c:v>
                </c:pt>
                <c:pt idx="312">
                  <c:v>0.43333333333333335</c:v>
                </c:pt>
                <c:pt idx="313">
                  <c:v>0.43472222222222223</c:v>
                </c:pt>
                <c:pt idx="314">
                  <c:v>0.43611111111111112</c:v>
                </c:pt>
                <c:pt idx="315">
                  <c:v>0.4375</c:v>
                </c:pt>
                <c:pt idx="316">
                  <c:v>0.43888888888888888</c:v>
                </c:pt>
                <c:pt idx="317">
                  <c:v>0.44027777777777777</c:v>
                </c:pt>
                <c:pt idx="318">
                  <c:v>0.44166666666666665</c:v>
                </c:pt>
                <c:pt idx="319">
                  <c:v>0.44305555555555554</c:v>
                </c:pt>
                <c:pt idx="320">
                  <c:v>0.44444444444444442</c:v>
                </c:pt>
                <c:pt idx="321">
                  <c:v>0.4458333333333333</c:v>
                </c:pt>
                <c:pt idx="322">
                  <c:v>0.44722222222222219</c:v>
                </c:pt>
                <c:pt idx="323">
                  <c:v>0.44861111111111113</c:v>
                </c:pt>
                <c:pt idx="324">
                  <c:v>0.45</c:v>
                </c:pt>
                <c:pt idx="325">
                  <c:v>0.4513888888888889</c:v>
                </c:pt>
                <c:pt idx="326">
                  <c:v>0.45277777777777778</c:v>
                </c:pt>
                <c:pt idx="327">
                  <c:v>0.45416666666666666</c:v>
                </c:pt>
                <c:pt idx="328">
                  <c:v>0.45555555555555555</c:v>
                </c:pt>
                <c:pt idx="329">
                  <c:v>0.45694444444444443</c:v>
                </c:pt>
                <c:pt idx="330">
                  <c:v>0.45833333333333331</c:v>
                </c:pt>
                <c:pt idx="331">
                  <c:v>0.4597222222222222</c:v>
                </c:pt>
                <c:pt idx="332">
                  <c:v>0.46111111111111108</c:v>
                </c:pt>
                <c:pt idx="333">
                  <c:v>0.46249999999999997</c:v>
                </c:pt>
                <c:pt idx="334">
                  <c:v>0.46388888888888885</c:v>
                </c:pt>
                <c:pt idx="335">
                  <c:v>0.46527777777777773</c:v>
                </c:pt>
                <c:pt idx="336">
                  <c:v>0.46666666666666662</c:v>
                </c:pt>
                <c:pt idx="337">
                  <c:v>0.4680555555555555</c:v>
                </c:pt>
                <c:pt idx="338">
                  <c:v>0.4694444444444445</c:v>
                </c:pt>
                <c:pt idx="339">
                  <c:v>0.47083333333333338</c:v>
                </c:pt>
                <c:pt idx="340">
                  <c:v>0.47222222222222227</c:v>
                </c:pt>
                <c:pt idx="341">
                  <c:v>0.47361111111111115</c:v>
                </c:pt>
                <c:pt idx="342">
                  <c:v>0.47500000000000003</c:v>
                </c:pt>
                <c:pt idx="343">
                  <c:v>0.47638888888888892</c:v>
                </c:pt>
                <c:pt idx="344">
                  <c:v>0.4777777777777778</c:v>
                </c:pt>
                <c:pt idx="345">
                  <c:v>0.47916666666666669</c:v>
                </c:pt>
                <c:pt idx="346">
                  <c:v>0.48055555555555557</c:v>
                </c:pt>
                <c:pt idx="347">
                  <c:v>0.48194444444444445</c:v>
                </c:pt>
                <c:pt idx="348">
                  <c:v>0.48333333333333334</c:v>
                </c:pt>
                <c:pt idx="349">
                  <c:v>0.48472222222222222</c:v>
                </c:pt>
                <c:pt idx="350">
                  <c:v>0.4861111111111111</c:v>
                </c:pt>
                <c:pt idx="351">
                  <c:v>0.48749999999999999</c:v>
                </c:pt>
                <c:pt idx="352">
                  <c:v>0.48888888888888887</c:v>
                </c:pt>
                <c:pt idx="353">
                  <c:v>0.49027777777777781</c:v>
                </c:pt>
                <c:pt idx="354">
                  <c:v>0.4916666666666667</c:v>
                </c:pt>
                <c:pt idx="355">
                  <c:v>0.49305555555555558</c:v>
                </c:pt>
                <c:pt idx="356">
                  <c:v>0.49444444444444446</c:v>
                </c:pt>
                <c:pt idx="357">
                  <c:v>0.49583333333333335</c:v>
                </c:pt>
                <c:pt idx="358">
                  <c:v>0.49722222222222223</c:v>
                </c:pt>
                <c:pt idx="359">
                  <c:v>0.49861111111111112</c:v>
                </c:pt>
                <c:pt idx="360">
                  <c:v>0.5</c:v>
                </c:pt>
                <c:pt idx="361">
                  <c:v>0.50138888888888888</c:v>
                </c:pt>
                <c:pt idx="362">
                  <c:v>0.50277777777777777</c:v>
                </c:pt>
                <c:pt idx="363">
                  <c:v>0.50416666666666665</c:v>
                </c:pt>
                <c:pt idx="364">
                  <c:v>0.50555555555555554</c:v>
                </c:pt>
                <c:pt idx="365">
                  <c:v>0.50694444444444442</c:v>
                </c:pt>
                <c:pt idx="366">
                  <c:v>0.5083333333333333</c:v>
                </c:pt>
                <c:pt idx="367">
                  <c:v>0.50972222222222219</c:v>
                </c:pt>
                <c:pt idx="368">
                  <c:v>0.51111111111111118</c:v>
                </c:pt>
                <c:pt idx="369">
                  <c:v>0.51250000000000007</c:v>
                </c:pt>
                <c:pt idx="370">
                  <c:v>0.51388888888888895</c:v>
                </c:pt>
                <c:pt idx="371">
                  <c:v>0.51527777777777783</c:v>
                </c:pt>
                <c:pt idx="372">
                  <c:v>0.51666666666666672</c:v>
                </c:pt>
                <c:pt idx="373">
                  <c:v>0.5180555555555556</c:v>
                </c:pt>
                <c:pt idx="374">
                  <c:v>0.51944444444444449</c:v>
                </c:pt>
                <c:pt idx="375">
                  <c:v>0.52083333333333337</c:v>
                </c:pt>
                <c:pt idx="376">
                  <c:v>0.52222222222222225</c:v>
                </c:pt>
                <c:pt idx="377">
                  <c:v>0.52361111111111114</c:v>
                </c:pt>
                <c:pt idx="378">
                  <c:v>0.52500000000000002</c:v>
                </c:pt>
                <c:pt idx="379">
                  <c:v>0.52638888888888891</c:v>
                </c:pt>
                <c:pt idx="380">
                  <c:v>0.52777777777777779</c:v>
                </c:pt>
                <c:pt idx="381">
                  <c:v>0.52916666666666667</c:v>
                </c:pt>
                <c:pt idx="382">
                  <c:v>0.53055555555555556</c:v>
                </c:pt>
                <c:pt idx="383">
                  <c:v>0.53194444444444444</c:v>
                </c:pt>
                <c:pt idx="384">
                  <c:v>0.53333333333333333</c:v>
                </c:pt>
                <c:pt idx="385">
                  <c:v>0.53472222222222221</c:v>
                </c:pt>
                <c:pt idx="386">
                  <c:v>0.53611111111111109</c:v>
                </c:pt>
                <c:pt idx="387">
                  <c:v>0.53749999999999998</c:v>
                </c:pt>
                <c:pt idx="388">
                  <c:v>0.53888888888888886</c:v>
                </c:pt>
                <c:pt idx="389">
                  <c:v>0.54027777777777775</c:v>
                </c:pt>
                <c:pt idx="390">
                  <c:v>0.54166666666666663</c:v>
                </c:pt>
                <c:pt idx="391">
                  <c:v>0.54305555555555551</c:v>
                </c:pt>
                <c:pt idx="392">
                  <c:v>0.5444444444444444</c:v>
                </c:pt>
                <c:pt idx="393">
                  <c:v>0.54583333333333328</c:v>
                </c:pt>
                <c:pt idx="394">
                  <c:v>0.54722222222222217</c:v>
                </c:pt>
                <c:pt idx="395">
                  <c:v>0.54861111111111105</c:v>
                </c:pt>
                <c:pt idx="396">
                  <c:v>0.54999999999999993</c:v>
                </c:pt>
                <c:pt idx="397">
                  <c:v>0.55138888888888882</c:v>
                </c:pt>
                <c:pt idx="398">
                  <c:v>0.55277777777777781</c:v>
                </c:pt>
                <c:pt idx="399">
                  <c:v>0.5541666666666667</c:v>
                </c:pt>
                <c:pt idx="400">
                  <c:v>0.55555555555555558</c:v>
                </c:pt>
                <c:pt idx="401">
                  <c:v>0.55694444444444446</c:v>
                </c:pt>
                <c:pt idx="402">
                  <c:v>0.55833333333333335</c:v>
                </c:pt>
                <c:pt idx="403">
                  <c:v>0.55972222222222223</c:v>
                </c:pt>
                <c:pt idx="404">
                  <c:v>0.56111111111111112</c:v>
                </c:pt>
                <c:pt idx="405">
                  <c:v>0.5625</c:v>
                </c:pt>
                <c:pt idx="406">
                  <c:v>0.56388888888888888</c:v>
                </c:pt>
                <c:pt idx="407">
                  <c:v>0.56527777777777777</c:v>
                </c:pt>
                <c:pt idx="408">
                  <c:v>0.56666666666666665</c:v>
                </c:pt>
                <c:pt idx="409">
                  <c:v>0.56805555555555554</c:v>
                </c:pt>
                <c:pt idx="410">
                  <c:v>0.56944444444444442</c:v>
                </c:pt>
                <c:pt idx="411">
                  <c:v>0.5708333333333333</c:v>
                </c:pt>
                <c:pt idx="412">
                  <c:v>0.57222222222222219</c:v>
                </c:pt>
                <c:pt idx="413">
                  <c:v>0.57361111111111118</c:v>
                </c:pt>
                <c:pt idx="414">
                  <c:v>0.57500000000000007</c:v>
                </c:pt>
                <c:pt idx="415">
                  <c:v>0.57638888888888895</c:v>
                </c:pt>
                <c:pt idx="416">
                  <c:v>0.57777777777777783</c:v>
                </c:pt>
                <c:pt idx="417">
                  <c:v>0.57916666666666672</c:v>
                </c:pt>
                <c:pt idx="418">
                  <c:v>0.5805555555555556</c:v>
                </c:pt>
                <c:pt idx="419">
                  <c:v>0.58194444444444449</c:v>
                </c:pt>
                <c:pt idx="420">
                  <c:v>0.58333333333333337</c:v>
                </c:pt>
                <c:pt idx="421">
                  <c:v>0.58472222222222225</c:v>
                </c:pt>
                <c:pt idx="422">
                  <c:v>0.58611111111111114</c:v>
                </c:pt>
                <c:pt idx="423">
                  <c:v>0.58750000000000002</c:v>
                </c:pt>
                <c:pt idx="424">
                  <c:v>0.58888888888888891</c:v>
                </c:pt>
                <c:pt idx="425">
                  <c:v>0.59027777777777779</c:v>
                </c:pt>
                <c:pt idx="426">
                  <c:v>0.59166666666666667</c:v>
                </c:pt>
                <c:pt idx="427">
                  <c:v>0.59305555555555556</c:v>
                </c:pt>
                <c:pt idx="428">
                  <c:v>0.59444444444444444</c:v>
                </c:pt>
                <c:pt idx="429">
                  <c:v>0.59583333333333333</c:v>
                </c:pt>
                <c:pt idx="430">
                  <c:v>0.59722222222222221</c:v>
                </c:pt>
                <c:pt idx="431">
                  <c:v>0.59861111111111109</c:v>
                </c:pt>
                <c:pt idx="432">
                  <c:v>0.6</c:v>
                </c:pt>
                <c:pt idx="433">
                  <c:v>0.60138888888888886</c:v>
                </c:pt>
                <c:pt idx="434">
                  <c:v>0.60277777777777775</c:v>
                </c:pt>
                <c:pt idx="435">
                  <c:v>0.60416666666666663</c:v>
                </c:pt>
                <c:pt idx="436">
                  <c:v>0.60555555555555551</c:v>
                </c:pt>
                <c:pt idx="437">
                  <c:v>0.6069444444444444</c:v>
                </c:pt>
                <c:pt idx="438">
                  <c:v>0.60833333333333328</c:v>
                </c:pt>
                <c:pt idx="439">
                  <c:v>0.60972222222222217</c:v>
                </c:pt>
                <c:pt idx="440">
                  <c:v>0.61111111111111105</c:v>
                </c:pt>
                <c:pt idx="441">
                  <c:v>0.61249999999999993</c:v>
                </c:pt>
                <c:pt idx="442">
                  <c:v>0.61388888888888882</c:v>
                </c:pt>
                <c:pt idx="443">
                  <c:v>0.61527777777777781</c:v>
                </c:pt>
                <c:pt idx="444">
                  <c:v>0.6166666666666667</c:v>
                </c:pt>
                <c:pt idx="445">
                  <c:v>0.61805555555555558</c:v>
                </c:pt>
                <c:pt idx="446">
                  <c:v>0.61944444444444446</c:v>
                </c:pt>
                <c:pt idx="447">
                  <c:v>0.62083333333333335</c:v>
                </c:pt>
                <c:pt idx="448">
                  <c:v>0.62222222222222223</c:v>
                </c:pt>
                <c:pt idx="449">
                  <c:v>0.62361111111111112</c:v>
                </c:pt>
                <c:pt idx="450">
                  <c:v>0.625</c:v>
                </c:pt>
                <c:pt idx="451">
                  <c:v>0.62638888888888888</c:v>
                </c:pt>
                <c:pt idx="452">
                  <c:v>0.62777777777777777</c:v>
                </c:pt>
                <c:pt idx="453">
                  <c:v>0.62916666666666665</c:v>
                </c:pt>
                <c:pt idx="454">
                  <c:v>0.63055555555555554</c:v>
                </c:pt>
                <c:pt idx="455">
                  <c:v>0.63194444444444442</c:v>
                </c:pt>
                <c:pt idx="456">
                  <c:v>0.6333333333333333</c:v>
                </c:pt>
                <c:pt idx="457">
                  <c:v>0.63472222222222219</c:v>
                </c:pt>
                <c:pt idx="458">
                  <c:v>0.63611111111111118</c:v>
                </c:pt>
                <c:pt idx="459">
                  <c:v>0.63750000000000007</c:v>
                </c:pt>
                <c:pt idx="460">
                  <c:v>0.63888888888888895</c:v>
                </c:pt>
                <c:pt idx="461">
                  <c:v>0.64027777777777783</c:v>
                </c:pt>
                <c:pt idx="462">
                  <c:v>0.64166666666666672</c:v>
                </c:pt>
                <c:pt idx="463">
                  <c:v>0.6430555555555556</c:v>
                </c:pt>
                <c:pt idx="464">
                  <c:v>0.64444444444444449</c:v>
                </c:pt>
                <c:pt idx="465">
                  <c:v>0.64583333333333337</c:v>
                </c:pt>
                <c:pt idx="466">
                  <c:v>0.64722222222222225</c:v>
                </c:pt>
                <c:pt idx="467">
                  <c:v>0.64861111111111114</c:v>
                </c:pt>
                <c:pt idx="468">
                  <c:v>0.65</c:v>
                </c:pt>
                <c:pt idx="469">
                  <c:v>0.65138888888888891</c:v>
                </c:pt>
                <c:pt idx="470">
                  <c:v>0.65277777777777779</c:v>
                </c:pt>
                <c:pt idx="471">
                  <c:v>0.65416666666666667</c:v>
                </c:pt>
                <c:pt idx="472">
                  <c:v>0.65555555555555556</c:v>
                </c:pt>
                <c:pt idx="473">
                  <c:v>0.65694444444444444</c:v>
                </c:pt>
                <c:pt idx="474">
                  <c:v>0.65833333333333333</c:v>
                </c:pt>
                <c:pt idx="475">
                  <c:v>0.65972222222222221</c:v>
                </c:pt>
                <c:pt idx="476">
                  <c:v>0.66111111111111109</c:v>
                </c:pt>
                <c:pt idx="477">
                  <c:v>0.66249999999999998</c:v>
                </c:pt>
                <c:pt idx="478">
                  <c:v>0.66388888888888886</c:v>
                </c:pt>
                <c:pt idx="479">
                  <c:v>0.66527777777777775</c:v>
                </c:pt>
                <c:pt idx="480">
                  <c:v>0.66666666666666663</c:v>
                </c:pt>
                <c:pt idx="481">
                  <c:v>0.66805555555555562</c:v>
                </c:pt>
                <c:pt idx="482">
                  <c:v>0.6694444444444444</c:v>
                </c:pt>
                <c:pt idx="483">
                  <c:v>0.67083333333333339</c:v>
                </c:pt>
                <c:pt idx="484">
                  <c:v>0.67222222222222217</c:v>
                </c:pt>
                <c:pt idx="485">
                  <c:v>0.67361111111111116</c:v>
                </c:pt>
                <c:pt idx="486">
                  <c:v>0.67499999999999993</c:v>
                </c:pt>
                <c:pt idx="487">
                  <c:v>0.67638888888888893</c:v>
                </c:pt>
                <c:pt idx="488">
                  <c:v>0.6777777777777777</c:v>
                </c:pt>
                <c:pt idx="489">
                  <c:v>0.6791666666666667</c:v>
                </c:pt>
                <c:pt idx="490">
                  <c:v>0.68055555555555547</c:v>
                </c:pt>
                <c:pt idx="491">
                  <c:v>0.68194444444444446</c:v>
                </c:pt>
                <c:pt idx="492">
                  <c:v>0.68333333333333324</c:v>
                </c:pt>
                <c:pt idx="493">
                  <c:v>0.68472222222222223</c:v>
                </c:pt>
                <c:pt idx="494">
                  <c:v>0.68611111111111101</c:v>
                </c:pt>
                <c:pt idx="495">
                  <c:v>0.6875</c:v>
                </c:pt>
                <c:pt idx="496">
                  <c:v>0.68888888888888899</c:v>
                </c:pt>
                <c:pt idx="497">
                  <c:v>0.69027777777777777</c:v>
                </c:pt>
                <c:pt idx="498">
                  <c:v>0.69166666666666676</c:v>
                </c:pt>
                <c:pt idx="499">
                  <c:v>0.69305555555555554</c:v>
                </c:pt>
                <c:pt idx="500">
                  <c:v>0.69444444444444453</c:v>
                </c:pt>
                <c:pt idx="501">
                  <c:v>0.6958333333333333</c:v>
                </c:pt>
                <c:pt idx="502">
                  <c:v>0.6972222222222223</c:v>
                </c:pt>
                <c:pt idx="503">
                  <c:v>0.69861111111111107</c:v>
                </c:pt>
                <c:pt idx="504">
                  <c:v>0.70000000000000007</c:v>
                </c:pt>
                <c:pt idx="505">
                  <c:v>0.70138888888888884</c:v>
                </c:pt>
                <c:pt idx="506">
                  <c:v>0.70277777777777783</c:v>
                </c:pt>
                <c:pt idx="507">
                  <c:v>0.70416666666666661</c:v>
                </c:pt>
                <c:pt idx="508">
                  <c:v>0.7055555555555556</c:v>
                </c:pt>
                <c:pt idx="509">
                  <c:v>0.70694444444444438</c:v>
                </c:pt>
                <c:pt idx="510">
                  <c:v>0.70833333333333337</c:v>
                </c:pt>
                <c:pt idx="511">
                  <c:v>0.70972222222222225</c:v>
                </c:pt>
                <c:pt idx="512">
                  <c:v>0.71111111111111114</c:v>
                </c:pt>
                <c:pt idx="513">
                  <c:v>0.71250000000000002</c:v>
                </c:pt>
                <c:pt idx="514">
                  <c:v>0.71388888888888891</c:v>
                </c:pt>
                <c:pt idx="515">
                  <c:v>0.71527777777777779</c:v>
                </c:pt>
                <c:pt idx="516">
                  <c:v>0.71666666666666667</c:v>
                </c:pt>
                <c:pt idx="517">
                  <c:v>0.71805555555555556</c:v>
                </c:pt>
                <c:pt idx="518">
                  <c:v>0.71944444444444444</c:v>
                </c:pt>
                <c:pt idx="519">
                  <c:v>0.72083333333333333</c:v>
                </c:pt>
                <c:pt idx="520">
                  <c:v>0.72222222222222221</c:v>
                </c:pt>
                <c:pt idx="521">
                  <c:v>0.72361111111111109</c:v>
                </c:pt>
                <c:pt idx="522">
                  <c:v>0.72499999999999998</c:v>
                </c:pt>
                <c:pt idx="523">
                  <c:v>0.72638888888888886</c:v>
                </c:pt>
                <c:pt idx="524">
                  <c:v>0.72777777777777775</c:v>
                </c:pt>
                <c:pt idx="525">
                  <c:v>0.72916666666666663</c:v>
                </c:pt>
                <c:pt idx="526">
                  <c:v>0.73055555555555562</c:v>
                </c:pt>
                <c:pt idx="527">
                  <c:v>0.7319444444444444</c:v>
                </c:pt>
                <c:pt idx="528">
                  <c:v>0.73333333333333339</c:v>
                </c:pt>
                <c:pt idx="529">
                  <c:v>0.73472222222222217</c:v>
                </c:pt>
                <c:pt idx="530">
                  <c:v>0.73611111111111116</c:v>
                </c:pt>
                <c:pt idx="531">
                  <c:v>0.73749999999999993</c:v>
                </c:pt>
                <c:pt idx="532">
                  <c:v>0.73888888888888893</c:v>
                </c:pt>
                <c:pt idx="533">
                  <c:v>0.7402777777777777</c:v>
                </c:pt>
                <c:pt idx="534">
                  <c:v>0.7416666666666667</c:v>
                </c:pt>
                <c:pt idx="535">
                  <c:v>0.74305555555555547</c:v>
                </c:pt>
                <c:pt idx="536">
                  <c:v>0.74444444444444446</c:v>
                </c:pt>
                <c:pt idx="537">
                  <c:v>0.74583333333333324</c:v>
                </c:pt>
                <c:pt idx="538">
                  <c:v>0.74722222222222223</c:v>
                </c:pt>
                <c:pt idx="539">
                  <c:v>0.74861111111111101</c:v>
                </c:pt>
                <c:pt idx="540">
                  <c:v>0.75</c:v>
                </c:pt>
                <c:pt idx="541">
                  <c:v>0.75138888888888899</c:v>
                </c:pt>
                <c:pt idx="542">
                  <c:v>0.75277777777777777</c:v>
                </c:pt>
                <c:pt idx="543">
                  <c:v>0.75416666666666676</c:v>
                </c:pt>
                <c:pt idx="544">
                  <c:v>0.75555555555555554</c:v>
                </c:pt>
                <c:pt idx="545">
                  <c:v>0.75694444444444453</c:v>
                </c:pt>
                <c:pt idx="546">
                  <c:v>0.7583333333333333</c:v>
                </c:pt>
                <c:pt idx="547">
                  <c:v>0.7597222222222223</c:v>
                </c:pt>
                <c:pt idx="548">
                  <c:v>0.76111111111111107</c:v>
                </c:pt>
                <c:pt idx="549">
                  <c:v>0.76250000000000007</c:v>
                </c:pt>
                <c:pt idx="550">
                  <c:v>0.76388888888888884</c:v>
                </c:pt>
                <c:pt idx="551">
                  <c:v>0.76527777777777783</c:v>
                </c:pt>
                <c:pt idx="552">
                  <c:v>0.76666666666666661</c:v>
                </c:pt>
                <c:pt idx="553">
                  <c:v>0.7680555555555556</c:v>
                </c:pt>
                <c:pt idx="554">
                  <c:v>0.76944444444444438</c:v>
                </c:pt>
                <c:pt idx="555">
                  <c:v>0.77083333333333337</c:v>
                </c:pt>
                <c:pt idx="556">
                  <c:v>0.77222222222222225</c:v>
                </c:pt>
                <c:pt idx="557">
                  <c:v>0.77361111111111114</c:v>
                </c:pt>
                <c:pt idx="558">
                  <c:v>0.77500000000000002</c:v>
                </c:pt>
                <c:pt idx="559">
                  <c:v>0.77638888888888891</c:v>
                </c:pt>
                <c:pt idx="560">
                  <c:v>0.77777777777777779</c:v>
                </c:pt>
                <c:pt idx="561">
                  <c:v>0.77916666666666667</c:v>
                </c:pt>
                <c:pt idx="562">
                  <c:v>0.78055555555555556</c:v>
                </c:pt>
                <c:pt idx="563">
                  <c:v>0.78194444444444444</c:v>
                </c:pt>
                <c:pt idx="564">
                  <c:v>0.78333333333333333</c:v>
                </c:pt>
                <c:pt idx="565">
                  <c:v>0.78472222222222221</c:v>
                </c:pt>
                <c:pt idx="566">
                  <c:v>0.78611111111111109</c:v>
                </c:pt>
                <c:pt idx="567">
                  <c:v>0.78749999999999998</c:v>
                </c:pt>
                <c:pt idx="568">
                  <c:v>0.78888888888888886</c:v>
                </c:pt>
                <c:pt idx="569">
                  <c:v>0.79027777777777775</c:v>
                </c:pt>
                <c:pt idx="570">
                  <c:v>0.79166666666666663</c:v>
                </c:pt>
                <c:pt idx="571">
                  <c:v>0.79305555555555562</c:v>
                </c:pt>
                <c:pt idx="572">
                  <c:v>0.7944444444444444</c:v>
                </c:pt>
                <c:pt idx="573">
                  <c:v>0.79583333333333339</c:v>
                </c:pt>
                <c:pt idx="574">
                  <c:v>0.79722222222222217</c:v>
                </c:pt>
                <c:pt idx="575">
                  <c:v>0.79861111111111116</c:v>
                </c:pt>
                <c:pt idx="576">
                  <c:v>0.79999999999999993</c:v>
                </c:pt>
                <c:pt idx="577">
                  <c:v>0.80138888888888893</c:v>
                </c:pt>
                <c:pt idx="578">
                  <c:v>0.8027777777777777</c:v>
                </c:pt>
                <c:pt idx="579">
                  <c:v>0.8041666666666667</c:v>
                </c:pt>
                <c:pt idx="580">
                  <c:v>0.80555555555555547</c:v>
                </c:pt>
                <c:pt idx="581">
                  <c:v>0.80694444444444446</c:v>
                </c:pt>
                <c:pt idx="582">
                  <c:v>0.80833333333333324</c:v>
                </c:pt>
                <c:pt idx="583">
                  <c:v>0.80972222222222223</c:v>
                </c:pt>
                <c:pt idx="584">
                  <c:v>0.81111111111111101</c:v>
                </c:pt>
                <c:pt idx="585">
                  <c:v>0.8125</c:v>
                </c:pt>
                <c:pt idx="586">
                  <c:v>0.81388888888888899</c:v>
                </c:pt>
                <c:pt idx="587">
                  <c:v>0.81527777777777777</c:v>
                </c:pt>
                <c:pt idx="588">
                  <c:v>0.81666666666666676</c:v>
                </c:pt>
                <c:pt idx="589">
                  <c:v>0.81805555555555554</c:v>
                </c:pt>
                <c:pt idx="590">
                  <c:v>0.81944444444444453</c:v>
                </c:pt>
                <c:pt idx="591">
                  <c:v>0.8208333333333333</c:v>
                </c:pt>
                <c:pt idx="592">
                  <c:v>0.8222222222222223</c:v>
                </c:pt>
                <c:pt idx="593">
                  <c:v>0.82361111111111107</c:v>
                </c:pt>
                <c:pt idx="594">
                  <c:v>0.82500000000000007</c:v>
                </c:pt>
                <c:pt idx="595">
                  <c:v>0.82638888888888884</c:v>
                </c:pt>
                <c:pt idx="596">
                  <c:v>0.82777777777777783</c:v>
                </c:pt>
                <c:pt idx="597">
                  <c:v>0.82916666666666661</c:v>
                </c:pt>
                <c:pt idx="598">
                  <c:v>0.8305555555555556</c:v>
                </c:pt>
                <c:pt idx="599">
                  <c:v>0.83194444444444438</c:v>
                </c:pt>
                <c:pt idx="600">
                  <c:v>0.83333333333333337</c:v>
                </c:pt>
                <c:pt idx="601">
                  <c:v>0.83472222222222225</c:v>
                </c:pt>
                <c:pt idx="602">
                  <c:v>0.83611111111111114</c:v>
                </c:pt>
                <c:pt idx="603">
                  <c:v>0.83750000000000002</c:v>
                </c:pt>
                <c:pt idx="604">
                  <c:v>0.83888888888888891</c:v>
                </c:pt>
                <c:pt idx="605">
                  <c:v>0.84027777777777779</c:v>
                </c:pt>
                <c:pt idx="606">
                  <c:v>0.84166666666666667</c:v>
                </c:pt>
                <c:pt idx="607">
                  <c:v>0.84305555555555556</c:v>
                </c:pt>
                <c:pt idx="608">
                  <c:v>0.84444444444444444</c:v>
                </c:pt>
                <c:pt idx="609">
                  <c:v>0.84583333333333333</c:v>
                </c:pt>
                <c:pt idx="610">
                  <c:v>0.84722222222222221</c:v>
                </c:pt>
                <c:pt idx="611">
                  <c:v>0.84861111111111109</c:v>
                </c:pt>
                <c:pt idx="612">
                  <c:v>0.85</c:v>
                </c:pt>
                <c:pt idx="613">
                  <c:v>0.85138888888888886</c:v>
                </c:pt>
                <c:pt idx="614">
                  <c:v>0.85277777777777775</c:v>
                </c:pt>
                <c:pt idx="615">
                  <c:v>0.85416666666666663</c:v>
                </c:pt>
                <c:pt idx="616">
                  <c:v>0.85555555555555562</c:v>
                </c:pt>
                <c:pt idx="617">
                  <c:v>0.8569444444444444</c:v>
                </c:pt>
                <c:pt idx="618">
                  <c:v>0.85833333333333339</c:v>
                </c:pt>
                <c:pt idx="619">
                  <c:v>0.85972222222222217</c:v>
                </c:pt>
                <c:pt idx="620">
                  <c:v>0.86111111111111116</c:v>
                </c:pt>
                <c:pt idx="621">
                  <c:v>0.86249999999999993</c:v>
                </c:pt>
                <c:pt idx="622">
                  <c:v>0.86388888888888893</c:v>
                </c:pt>
                <c:pt idx="623">
                  <c:v>0.8652777777777777</c:v>
                </c:pt>
                <c:pt idx="624">
                  <c:v>0.8666666666666667</c:v>
                </c:pt>
                <c:pt idx="625">
                  <c:v>0.86805555555555547</c:v>
                </c:pt>
                <c:pt idx="626">
                  <c:v>0.86944444444444446</c:v>
                </c:pt>
                <c:pt idx="627">
                  <c:v>0.87083333333333324</c:v>
                </c:pt>
                <c:pt idx="628">
                  <c:v>0.87222222222222223</c:v>
                </c:pt>
                <c:pt idx="629">
                  <c:v>0.87361111111111101</c:v>
                </c:pt>
                <c:pt idx="630">
                  <c:v>0.875</c:v>
                </c:pt>
                <c:pt idx="631">
                  <c:v>0.87638888888888899</c:v>
                </c:pt>
                <c:pt idx="632">
                  <c:v>0.87777777777777777</c:v>
                </c:pt>
                <c:pt idx="633">
                  <c:v>0.87916666666666676</c:v>
                </c:pt>
                <c:pt idx="634">
                  <c:v>0.88055555555555554</c:v>
                </c:pt>
                <c:pt idx="635">
                  <c:v>0.88194444444444453</c:v>
                </c:pt>
                <c:pt idx="636">
                  <c:v>0.8833333333333333</c:v>
                </c:pt>
                <c:pt idx="637">
                  <c:v>0.8847222222222223</c:v>
                </c:pt>
                <c:pt idx="638">
                  <c:v>0.88611111111111107</c:v>
                </c:pt>
                <c:pt idx="639">
                  <c:v>0.88750000000000007</c:v>
                </c:pt>
                <c:pt idx="640">
                  <c:v>0.88888888888888884</c:v>
                </c:pt>
                <c:pt idx="641">
                  <c:v>0.89027777777777783</c:v>
                </c:pt>
                <c:pt idx="642">
                  <c:v>0.89166666666666661</c:v>
                </c:pt>
                <c:pt idx="643">
                  <c:v>0.8930555555555556</c:v>
                </c:pt>
                <c:pt idx="644">
                  <c:v>0.89444444444444438</c:v>
                </c:pt>
                <c:pt idx="645">
                  <c:v>0.89583333333333337</c:v>
                </c:pt>
                <c:pt idx="646">
                  <c:v>0.89722222222222225</c:v>
                </c:pt>
                <c:pt idx="647">
                  <c:v>0.89861111111111114</c:v>
                </c:pt>
                <c:pt idx="648">
                  <c:v>0.9</c:v>
                </c:pt>
                <c:pt idx="649">
                  <c:v>0.90138888888888891</c:v>
                </c:pt>
                <c:pt idx="650">
                  <c:v>0.90277777777777779</c:v>
                </c:pt>
                <c:pt idx="651">
                  <c:v>0.90416666666666667</c:v>
                </c:pt>
                <c:pt idx="652">
                  <c:v>0.90555555555555556</c:v>
                </c:pt>
                <c:pt idx="653">
                  <c:v>0.90694444444444444</c:v>
                </c:pt>
                <c:pt idx="654">
                  <c:v>0.90833333333333333</c:v>
                </c:pt>
                <c:pt idx="655">
                  <c:v>0.90972222222222221</c:v>
                </c:pt>
                <c:pt idx="656">
                  <c:v>0.91111111111111109</c:v>
                </c:pt>
                <c:pt idx="657">
                  <c:v>0.91249999999999998</c:v>
                </c:pt>
                <c:pt idx="658">
                  <c:v>0.91388888888888886</c:v>
                </c:pt>
                <c:pt idx="659">
                  <c:v>0.91527777777777775</c:v>
                </c:pt>
                <c:pt idx="660">
                  <c:v>0.91666666666666663</c:v>
                </c:pt>
                <c:pt idx="661">
                  <c:v>0.91805555555555562</c:v>
                </c:pt>
                <c:pt idx="662">
                  <c:v>0.9194444444444444</c:v>
                </c:pt>
                <c:pt idx="663">
                  <c:v>0.92083333333333339</c:v>
                </c:pt>
                <c:pt idx="664">
                  <c:v>0.92222222222222217</c:v>
                </c:pt>
                <c:pt idx="665">
                  <c:v>0.92361111111111116</c:v>
                </c:pt>
                <c:pt idx="666">
                  <c:v>0.92499999999999993</c:v>
                </c:pt>
                <c:pt idx="667">
                  <c:v>0.92638888888888893</c:v>
                </c:pt>
                <c:pt idx="668">
                  <c:v>0.9277777777777777</c:v>
                </c:pt>
                <c:pt idx="669">
                  <c:v>0.9291666666666667</c:v>
                </c:pt>
                <c:pt idx="670">
                  <c:v>0.93055555555555547</c:v>
                </c:pt>
                <c:pt idx="671">
                  <c:v>0.93194444444444446</c:v>
                </c:pt>
                <c:pt idx="672">
                  <c:v>0.93333333333333324</c:v>
                </c:pt>
                <c:pt idx="673">
                  <c:v>0.93472222222222223</c:v>
                </c:pt>
                <c:pt idx="674">
                  <c:v>0.93611111111111101</c:v>
                </c:pt>
                <c:pt idx="675">
                  <c:v>0.9375</c:v>
                </c:pt>
                <c:pt idx="676">
                  <c:v>0.93888888888888899</c:v>
                </c:pt>
                <c:pt idx="677">
                  <c:v>0.94027777777777777</c:v>
                </c:pt>
                <c:pt idx="678">
                  <c:v>0.94166666666666676</c:v>
                </c:pt>
                <c:pt idx="679">
                  <c:v>0.94305555555555554</c:v>
                </c:pt>
                <c:pt idx="680">
                  <c:v>0.94444444444444453</c:v>
                </c:pt>
                <c:pt idx="681">
                  <c:v>0.9458333333333333</c:v>
                </c:pt>
                <c:pt idx="682">
                  <c:v>0.9472222222222223</c:v>
                </c:pt>
                <c:pt idx="683">
                  <c:v>0.94861111111111107</c:v>
                </c:pt>
                <c:pt idx="684">
                  <c:v>0.95000000000000007</c:v>
                </c:pt>
                <c:pt idx="685">
                  <c:v>0.95138888888888884</c:v>
                </c:pt>
                <c:pt idx="686">
                  <c:v>0.95277777777777783</c:v>
                </c:pt>
                <c:pt idx="687">
                  <c:v>0.95416666666666661</c:v>
                </c:pt>
                <c:pt idx="688">
                  <c:v>0.9555555555555556</c:v>
                </c:pt>
                <c:pt idx="689">
                  <c:v>0.95694444444444438</c:v>
                </c:pt>
                <c:pt idx="690">
                  <c:v>0.95833333333333337</c:v>
                </c:pt>
                <c:pt idx="691">
                  <c:v>0.95972222222222225</c:v>
                </c:pt>
                <c:pt idx="692">
                  <c:v>0.96111111111111114</c:v>
                </c:pt>
                <c:pt idx="693">
                  <c:v>0.96250000000000002</c:v>
                </c:pt>
                <c:pt idx="694">
                  <c:v>0.96388888888888891</c:v>
                </c:pt>
                <c:pt idx="695">
                  <c:v>0.96527777777777779</c:v>
                </c:pt>
                <c:pt idx="696">
                  <c:v>0.96666666666666667</c:v>
                </c:pt>
                <c:pt idx="697">
                  <c:v>0.96805555555555556</c:v>
                </c:pt>
                <c:pt idx="698">
                  <c:v>0.96944444444444444</c:v>
                </c:pt>
                <c:pt idx="699">
                  <c:v>0.97083333333333333</c:v>
                </c:pt>
                <c:pt idx="700">
                  <c:v>0.97222222222222221</c:v>
                </c:pt>
                <c:pt idx="701">
                  <c:v>0.97361111111111109</c:v>
                </c:pt>
                <c:pt idx="702">
                  <c:v>0.97499999999999998</c:v>
                </c:pt>
                <c:pt idx="703">
                  <c:v>0.97638888888888886</c:v>
                </c:pt>
                <c:pt idx="704">
                  <c:v>0.97777777777777775</c:v>
                </c:pt>
                <c:pt idx="705">
                  <c:v>0.97916666666666663</c:v>
                </c:pt>
                <c:pt idx="706">
                  <c:v>0.98055555555555562</c:v>
                </c:pt>
                <c:pt idx="707">
                  <c:v>0.9819444444444444</c:v>
                </c:pt>
                <c:pt idx="708">
                  <c:v>0.98333333333333339</c:v>
                </c:pt>
                <c:pt idx="709">
                  <c:v>0.98472222222222217</c:v>
                </c:pt>
                <c:pt idx="710">
                  <c:v>0.98611111111111116</c:v>
                </c:pt>
                <c:pt idx="711">
                  <c:v>0.98749999999999993</c:v>
                </c:pt>
                <c:pt idx="712">
                  <c:v>0.98888888888888893</c:v>
                </c:pt>
                <c:pt idx="713">
                  <c:v>0.9902777777777777</c:v>
                </c:pt>
                <c:pt idx="714">
                  <c:v>0.9916666666666667</c:v>
                </c:pt>
                <c:pt idx="715">
                  <c:v>0.99305555555555547</c:v>
                </c:pt>
                <c:pt idx="716">
                  <c:v>0.99444444444444446</c:v>
                </c:pt>
                <c:pt idx="717">
                  <c:v>0.99583333333333324</c:v>
                </c:pt>
                <c:pt idx="718">
                  <c:v>0.99722222222222223</c:v>
                </c:pt>
                <c:pt idx="719">
                  <c:v>0.99861111111111101</c:v>
                </c:pt>
                <c:pt idx="720">
                  <c:v>0</c:v>
                </c:pt>
                <c:pt idx="721">
                  <c:v>1.3888888888888889E-3</c:v>
                </c:pt>
                <c:pt idx="722">
                  <c:v>2.7777777777777779E-3</c:v>
                </c:pt>
                <c:pt idx="723">
                  <c:v>4.1666666666666666E-3</c:v>
                </c:pt>
                <c:pt idx="724">
                  <c:v>5.5555555555555558E-3</c:v>
                </c:pt>
                <c:pt idx="725">
                  <c:v>6.9444444444444441E-3</c:v>
                </c:pt>
                <c:pt idx="726">
                  <c:v>8.3333333333333332E-3</c:v>
                </c:pt>
                <c:pt idx="727">
                  <c:v>9.7222222222222224E-3</c:v>
                </c:pt>
                <c:pt idx="728">
                  <c:v>1.1111111111111112E-2</c:v>
                </c:pt>
                <c:pt idx="729">
                  <c:v>1.2499999999999999E-2</c:v>
                </c:pt>
                <c:pt idx="730">
                  <c:v>1.3888888888888888E-2</c:v>
                </c:pt>
                <c:pt idx="731">
                  <c:v>1.5277777777777777E-2</c:v>
                </c:pt>
                <c:pt idx="732">
                  <c:v>1.6666666666666666E-2</c:v>
                </c:pt>
                <c:pt idx="733">
                  <c:v>1.8055555555555557E-2</c:v>
                </c:pt>
                <c:pt idx="734">
                  <c:v>1.9444444444444445E-2</c:v>
                </c:pt>
                <c:pt idx="735">
                  <c:v>2.0833333333333332E-2</c:v>
                </c:pt>
                <c:pt idx="736">
                  <c:v>2.2222222222222223E-2</c:v>
                </c:pt>
                <c:pt idx="737">
                  <c:v>2.361111111111111E-2</c:v>
                </c:pt>
                <c:pt idx="738">
                  <c:v>2.4999999999999998E-2</c:v>
                </c:pt>
                <c:pt idx="739">
                  <c:v>2.6388888888888889E-2</c:v>
                </c:pt>
                <c:pt idx="740">
                  <c:v>2.7777777777777776E-2</c:v>
                </c:pt>
                <c:pt idx="741">
                  <c:v>2.9166666666666664E-2</c:v>
                </c:pt>
                <c:pt idx="742">
                  <c:v>3.0555555555555555E-2</c:v>
                </c:pt>
                <c:pt idx="743">
                  <c:v>3.1944444444444449E-2</c:v>
                </c:pt>
                <c:pt idx="744">
                  <c:v>3.3333333333333333E-2</c:v>
                </c:pt>
                <c:pt idx="745">
                  <c:v>3.4722222222222224E-2</c:v>
                </c:pt>
                <c:pt idx="746">
                  <c:v>3.6111111111111115E-2</c:v>
                </c:pt>
                <c:pt idx="747">
                  <c:v>3.7499999999999999E-2</c:v>
                </c:pt>
                <c:pt idx="748">
                  <c:v>3.888888888888889E-2</c:v>
                </c:pt>
                <c:pt idx="749">
                  <c:v>4.027777777777778E-2</c:v>
                </c:pt>
                <c:pt idx="750">
                  <c:v>4.1666666666666664E-2</c:v>
                </c:pt>
                <c:pt idx="751">
                  <c:v>4.3055555555555562E-2</c:v>
                </c:pt>
                <c:pt idx="752">
                  <c:v>4.4444444444444446E-2</c:v>
                </c:pt>
                <c:pt idx="753">
                  <c:v>4.5833333333333337E-2</c:v>
                </c:pt>
                <c:pt idx="754">
                  <c:v>4.7222222222222221E-2</c:v>
                </c:pt>
                <c:pt idx="755">
                  <c:v>4.8611111111111112E-2</c:v>
                </c:pt>
                <c:pt idx="756">
                  <c:v>4.9999999999999996E-2</c:v>
                </c:pt>
                <c:pt idx="757">
                  <c:v>5.1388888888888894E-2</c:v>
                </c:pt>
                <c:pt idx="758">
                  <c:v>5.2777777777777778E-2</c:v>
                </c:pt>
                <c:pt idx="759">
                  <c:v>5.4166666666666669E-2</c:v>
                </c:pt>
                <c:pt idx="760">
                  <c:v>5.5555555555555552E-2</c:v>
                </c:pt>
                <c:pt idx="761">
                  <c:v>5.6944444444444443E-2</c:v>
                </c:pt>
                <c:pt idx="762">
                  <c:v>5.8333333333333327E-2</c:v>
                </c:pt>
                <c:pt idx="763">
                  <c:v>5.9722222222222225E-2</c:v>
                </c:pt>
                <c:pt idx="764">
                  <c:v>6.1111111111111116E-2</c:v>
                </c:pt>
                <c:pt idx="765">
                  <c:v>6.25E-2</c:v>
                </c:pt>
                <c:pt idx="766">
                  <c:v>6.3888888888888884E-2</c:v>
                </c:pt>
                <c:pt idx="767">
                  <c:v>6.5277777777777782E-2</c:v>
                </c:pt>
                <c:pt idx="768">
                  <c:v>6.6666666666666666E-2</c:v>
                </c:pt>
                <c:pt idx="769">
                  <c:v>6.805555555555555E-2</c:v>
                </c:pt>
                <c:pt idx="770">
                  <c:v>6.9444444444444434E-2</c:v>
                </c:pt>
                <c:pt idx="771">
                  <c:v>7.0833333333333331E-2</c:v>
                </c:pt>
                <c:pt idx="772">
                  <c:v>7.2222222222222229E-2</c:v>
                </c:pt>
                <c:pt idx="773">
                  <c:v>7.3611111111111113E-2</c:v>
                </c:pt>
                <c:pt idx="774">
                  <c:v>7.4999999999999997E-2</c:v>
                </c:pt>
                <c:pt idx="775">
                  <c:v>7.6388888888888895E-2</c:v>
                </c:pt>
                <c:pt idx="776">
                  <c:v>7.7777777777777779E-2</c:v>
                </c:pt>
                <c:pt idx="777">
                  <c:v>7.9166666666666663E-2</c:v>
                </c:pt>
                <c:pt idx="778">
                  <c:v>8.0555555555555561E-2</c:v>
                </c:pt>
                <c:pt idx="779">
                  <c:v>8.1944444444444445E-2</c:v>
                </c:pt>
                <c:pt idx="780">
                  <c:v>8.3333333333333329E-2</c:v>
                </c:pt>
                <c:pt idx="781">
                  <c:v>8.4722222222222213E-2</c:v>
                </c:pt>
                <c:pt idx="782">
                  <c:v>8.6111111111111124E-2</c:v>
                </c:pt>
                <c:pt idx="783">
                  <c:v>8.7500000000000008E-2</c:v>
                </c:pt>
                <c:pt idx="784">
                  <c:v>8.8888888888888892E-2</c:v>
                </c:pt>
                <c:pt idx="785">
                  <c:v>9.0277777777777776E-2</c:v>
                </c:pt>
                <c:pt idx="786">
                  <c:v>9.1666666666666674E-2</c:v>
                </c:pt>
                <c:pt idx="787">
                  <c:v>9.3055555555555558E-2</c:v>
                </c:pt>
                <c:pt idx="788">
                  <c:v>9.4444444444444442E-2</c:v>
                </c:pt>
                <c:pt idx="789">
                  <c:v>9.5833333333333326E-2</c:v>
                </c:pt>
                <c:pt idx="790">
                  <c:v>9.7222222222222224E-2</c:v>
                </c:pt>
                <c:pt idx="791">
                  <c:v>9.8611111111111108E-2</c:v>
                </c:pt>
                <c:pt idx="792">
                  <c:v>9.9999999999999992E-2</c:v>
                </c:pt>
                <c:pt idx="793">
                  <c:v>0.1013888888888889</c:v>
                </c:pt>
                <c:pt idx="794">
                  <c:v>0.10277777777777779</c:v>
                </c:pt>
                <c:pt idx="795">
                  <c:v>0.10416666666666667</c:v>
                </c:pt>
                <c:pt idx="796">
                  <c:v>0.10555555555555556</c:v>
                </c:pt>
                <c:pt idx="797">
                  <c:v>0.10694444444444444</c:v>
                </c:pt>
                <c:pt idx="798">
                  <c:v>0.10833333333333334</c:v>
                </c:pt>
                <c:pt idx="799">
                  <c:v>0.10972222222222222</c:v>
                </c:pt>
                <c:pt idx="800">
                  <c:v>0.1111111111111111</c:v>
                </c:pt>
                <c:pt idx="801">
                  <c:v>0.1125</c:v>
                </c:pt>
                <c:pt idx="802">
                  <c:v>0.11388888888888889</c:v>
                </c:pt>
                <c:pt idx="803">
                  <c:v>0.11527777777777777</c:v>
                </c:pt>
                <c:pt idx="804">
                  <c:v>0.11666666666666665</c:v>
                </c:pt>
                <c:pt idx="805">
                  <c:v>0.11805555555555557</c:v>
                </c:pt>
                <c:pt idx="806">
                  <c:v>0.11944444444444445</c:v>
                </c:pt>
                <c:pt idx="807">
                  <c:v>0.12083333333333333</c:v>
                </c:pt>
                <c:pt idx="808">
                  <c:v>0.12222222222222223</c:v>
                </c:pt>
                <c:pt idx="809">
                  <c:v>0.12361111111111112</c:v>
                </c:pt>
                <c:pt idx="810">
                  <c:v>0.125</c:v>
                </c:pt>
                <c:pt idx="811">
                  <c:v>0.12638888888888888</c:v>
                </c:pt>
                <c:pt idx="812">
                  <c:v>0.1277777777777778</c:v>
                </c:pt>
                <c:pt idx="813">
                  <c:v>0.12916666666666668</c:v>
                </c:pt>
                <c:pt idx="814">
                  <c:v>0.13055555555555556</c:v>
                </c:pt>
                <c:pt idx="815">
                  <c:v>0.13194444444444445</c:v>
                </c:pt>
                <c:pt idx="816">
                  <c:v>0.13333333333333333</c:v>
                </c:pt>
                <c:pt idx="817">
                  <c:v>0.13472222222222222</c:v>
                </c:pt>
                <c:pt idx="818">
                  <c:v>0.1361111111111111</c:v>
                </c:pt>
                <c:pt idx="819">
                  <c:v>0.13749999999999998</c:v>
                </c:pt>
                <c:pt idx="820">
                  <c:v>0.1388888888888889</c:v>
                </c:pt>
                <c:pt idx="821">
                  <c:v>0.14027777777777778</c:v>
                </c:pt>
                <c:pt idx="822">
                  <c:v>0.14166666666666666</c:v>
                </c:pt>
                <c:pt idx="823">
                  <c:v>0.14305555555555557</c:v>
                </c:pt>
                <c:pt idx="824">
                  <c:v>0.14444444444444446</c:v>
                </c:pt>
                <c:pt idx="825">
                  <c:v>0.14583333333333334</c:v>
                </c:pt>
                <c:pt idx="826">
                  <c:v>0.14722222222222223</c:v>
                </c:pt>
                <c:pt idx="827">
                  <c:v>0.14861111111111111</c:v>
                </c:pt>
                <c:pt idx="828">
                  <c:v>0.15</c:v>
                </c:pt>
                <c:pt idx="829">
                  <c:v>0.15138888888888888</c:v>
                </c:pt>
                <c:pt idx="830">
                  <c:v>0.15277777777777776</c:v>
                </c:pt>
                <c:pt idx="831">
                  <c:v>0.15416666666666667</c:v>
                </c:pt>
                <c:pt idx="832">
                  <c:v>0.15555555555555556</c:v>
                </c:pt>
                <c:pt idx="833">
                  <c:v>0.15694444444444444</c:v>
                </c:pt>
                <c:pt idx="834">
                  <c:v>0.15833333333333333</c:v>
                </c:pt>
                <c:pt idx="835">
                  <c:v>0.15972222222222224</c:v>
                </c:pt>
                <c:pt idx="836">
                  <c:v>0.16111111111111112</c:v>
                </c:pt>
                <c:pt idx="837">
                  <c:v>0.16250000000000001</c:v>
                </c:pt>
                <c:pt idx="838">
                  <c:v>0.16388888888888889</c:v>
                </c:pt>
                <c:pt idx="839">
                  <c:v>0.16527777777777777</c:v>
                </c:pt>
                <c:pt idx="840">
                  <c:v>0.16666666666666666</c:v>
                </c:pt>
                <c:pt idx="841">
                  <c:v>0.16805555555555554</c:v>
                </c:pt>
                <c:pt idx="842">
                  <c:v>0.16944444444444443</c:v>
                </c:pt>
                <c:pt idx="843">
                  <c:v>0.17083333333333331</c:v>
                </c:pt>
                <c:pt idx="844">
                  <c:v>0.17222222222222225</c:v>
                </c:pt>
                <c:pt idx="845">
                  <c:v>0.17361111111111113</c:v>
                </c:pt>
                <c:pt idx="846">
                  <c:v>0.17500000000000002</c:v>
                </c:pt>
                <c:pt idx="847">
                  <c:v>0.1763888888888889</c:v>
                </c:pt>
                <c:pt idx="848">
                  <c:v>0.17777777777777778</c:v>
                </c:pt>
                <c:pt idx="849">
                  <c:v>0.17916666666666667</c:v>
                </c:pt>
                <c:pt idx="850">
                  <c:v>0.18055555555555555</c:v>
                </c:pt>
                <c:pt idx="851">
                  <c:v>0.18194444444444444</c:v>
                </c:pt>
                <c:pt idx="852">
                  <c:v>0.18333333333333335</c:v>
                </c:pt>
                <c:pt idx="853">
                  <c:v>0.18472222222222223</c:v>
                </c:pt>
                <c:pt idx="854">
                  <c:v>0.18611111111111112</c:v>
                </c:pt>
                <c:pt idx="855">
                  <c:v>0.1875</c:v>
                </c:pt>
                <c:pt idx="856">
                  <c:v>0.18888888888888888</c:v>
                </c:pt>
                <c:pt idx="857">
                  <c:v>0.19027777777777777</c:v>
                </c:pt>
                <c:pt idx="858">
                  <c:v>0.19166666666666665</c:v>
                </c:pt>
                <c:pt idx="859">
                  <c:v>0.19305555555555554</c:v>
                </c:pt>
                <c:pt idx="860">
                  <c:v>0.19444444444444445</c:v>
                </c:pt>
                <c:pt idx="861">
                  <c:v>0.19583333333333333</c:v>
                </c:pt>
                <c:pt idx="862">
                  <c:v>0.19722222222222222</c:v>
                </c:pt>
                <c:pt idx="863">
                  <c:v>0.1986111111111111</c:v>
                </c:pt>
                <c:pt idx="864">
                  <c:v>0.19999999999999998</c:v>
                </c:pt>
                <c:pt idx="865">
                  <c:v>0.20138888888888887</c:v>
                </c:pt>
                <c:pt idx="866">
                  <c:v>0.20277777777777781</c:v>
                </c:pt>
                <c:pt idx="867">
                  <c:v>0.20416666666666669</c:v>
                </c:pt>
                <c:pt idx="868">
                  <c:v>0.20555555555555557</c:v>
                </c:pt>
                <c:pt idx="869">
                  <c:v>0.20694444444444446</c:v>
                </c:pt>
                <c:pt idx="870">
                  <c:v>0.20833333333333334</c:v>
                </c:pt>
                <c:pt idx="871">
                  <c:v>0.20972222222222223</c:v>
                </c:pt>
                <c:pt idx="872">
                  <c:v>0.21111111111111111</c:v>
                </c:pt>
                <c:pt idx="873">
                  <c:v>0.21249999999999999</c:v>
                </c:pt>
                <c:pt idx="874">
                  <c:v>0.21388888888888891</c:v>
                </c:pt>
                <c:pt idx="875">
                  <c:v>0.21527777777777779</c:v>
                </c:pt>
                <c:pt idx="876">
                  <c:v>0.21666666666666667</c:v>
                </c:pt>
                <c:pt idx="877">
                  <c:v>0.21805555555555556</c:v>
                </c:pt>
                <c:pt idx="878">
                  <c:v>0.21944444444444444</c:v>
                </c:pt>
                <c:pt idx="879">
                  <c:v>0.22083333333333333</c:v>
                </c:pt>
                <c:pt idx="880">
                  <c:v>0.22222222222222221</c:v>
                </c:pt>
                <c:pt idx="881">
                  <c:v>0.22361111111111109</c:v>
                </c:pt>
                <c:pt idx="882">
                  <c:v>0.22500000000000001</c:v>
                </c:pt>
                <c:pt idx="883">
                  <c:v>0.22638888888888889</c:v>
                </c:pt>
                <c:pt idx="884">
                  <c:v>0.22777777777777777</c:v>
                </c:pt>
                <c:pt idx="885">
                  <c:v>0.22916666666666666</c:v>
                </c:pt>
                <c:pt idx="886">
                  <c:v>0.23055555555555554</c:v>
                </c:pt>
                <c:pt idx="887">
                  <c:v>0.23194444444444443</c:v>
                </c:pt>
                <c:pt idx="888">
                  <c:v>0.23333333333333331</c:v>
                </c:pt>
                <c:pt idx="889">
                  <c:v>0.23472222222222219</c:v>
                </c:pt>
                <c:pt idx="890">
                  <c:v>0.23611111111111113</c:v>
                </c:pt>
                <c:pt idx="891">
                  <c:v>0.23750000000000002</c:v>
                </c:pt>
                <c:pt idx="892">
                  <c:v>0.2388888888888889</c:v>
                </c:pt>
                <c:pt idx="893">
                  <c:v>0.24027777777777778</c:v>
                </c:pt>
                <c:pt idx="894">
                  <c:v>0.24166666666666667</c:v>
                </c:pt>
                <c:pt idx="895">
                  <c:v>0.24305555555555555</c:v>
                </c:pt>
                <c:pt idx="896">
                  <c:v>0.24444444444444446</c:v>
                </c:pt>
                <c:pt idx="897">
                  <c:v>0.24583333333333335</c:v>
                </c:pt>
                <c:pt idx="898">
                  <c:v>0.24722222222222223</c:v>
                </c:pt>
                <c:pt idx="899">
                  <c:v>0.24861111111111112</c:v>
                </c:pt>
                <c:pt idx="900">
                  <c:v>0.25</c:v>
                </c:pt>
                <c:pt idx="901">
                  <c:v>0.25138888888888888</c:v>
                </c:pt>
                <c:pt idx="902">
                  <c:v>0.25277777777777777</c:v>
                </c:pt>
                <c:pt idx="903">
                  <c:v>0.25416666666666665</c:v>
                </c:pt>
                <c:pt idx="904">
                  <c:v>0.25555555555555559</c:v>
                </c:pt>
                <c:pt idx="905">
                  <c:v>0.25694444444444448</c:v>
                </c:pt>
                <c:pt idx="906">
                  <c:v>0.25833333333333336</c:v>
                </c:pt>
                <c:pt idx="907">
                  <c:v>0.25972222222222224</c:v>
                </c:pt>
                <c:pt idx="908">
                  <c:v>0.26111111111111113</c:v>
                </c:pt>
                <c:pt idx="909">
                  <c:v>0.26250000000000001</c:v>
                </c:pt>
                <c:pt idx="910">
                  <c:v>0.2638888888888889</c:v>
                </c:pt>
                <c:pt idx="911">
                  <c:v>0.26527777777777778</c:v>
                </c:pt>
                <c:pt idx="912">
                  <c:v>0.26666666666666666</c:v>
                </c:pt>
                <c:pt idx="913">
                  <c:v>0.26805555555555555</c:v>
                </c:pt>
                <c:pt idx="914">
                  <c:v>0.26944444444444443</c:v>
                </c:pt>
                <c:pt idx="915">
                  <c:v>0.27083333333333331</c:v>
                </c:pt>
                <c:pt idx="916">
                  <c:v>0.2722222222222222</c:v>
                </c:pt>
                <c:pt idx="917">
                  <c:v>0.27361111111111108</c:v>
                </c:pt>
                <c:pt idx="918">
                  <c:v>0.27499999999999997</c:v>
                </c:pt>
                <c:pt idx="919">
                  <c:v>0.27638888888888885</c:v>
                </c:pt>
                <c:pt idx="920">
                  <c:v>0.27777777777777779</c:v>
                </c:pt>
                <c:pt idx="921">
                  <c:v>0.27916666666666667</c:v>
                </c:pt>
                <c:pt idx="922">
                  <c:v>0.28055555555555556</c:v>
                </c:pt>
                <c:pt idx="923">
                  <c:v>0.28194444444444444</c:v>
                </c:pt>
                <c:pt idx="924">
                  <c:v>0.28333333333333333</c:v>
                </c:pt>
                <c:pt idx="925">
                  <c:v>0.28472222222222221</c:v>
                </c:pt>
                <c:pt idx="926">
                  <c:v>0.28611111111111115</c:v>
                </c:pt>
                <c:pt idx="927">
                  <c:v>0.28750000000000003</c:v>
                </c:pt>
                <c:pt idx="928">
                  <c:v>0.28888888888888892</c:v>
                </c:pt>
                <c:pt idx="929">
                  <c:v>0.2902777777777778</c:v>
                </c:pt>
                <c:pt idx="930">
                  <c:v>0.29166666666666669</c:v>
                </c:pt>
                <c:pt idx="931">
                  <c:v>0.29305555555555557</c:v>
                </c:pt>
                <c:pt idx="932">
                  <c:v>0.29444444444444445</c:v>
                </c:pt>
                <c:pt idx="933">
                  <c:v>0.29583333333333334</c:v>
                </c:pt>
                <c:pt idx="934">
                  <c:v>0.29722222222222222</c:v>
                </c:pt>
                <c:pt idx="935">
                  <c:v>0.2986111111111111</c:v>
                </c:pt>
                <c:pt idx="936">
                  <c:v>0.3</c:v>
                </c:pt>
                <c:pt idx="937">
                  <c:v>0.30138888888888887</c:v>
                </c:pt>
                <c:pt idx="938">
                  <c:v>0.30277777777777776</c:v>
                </c:pt>
                <c:pt idx="939">
                  <c:v>0.30416666666666664</c:v>
                </c:pt>
                <c:pt idx="940">
                  <c:v>0.30555555555555552</c:v>
                </c:pt>
                <c:pt idx="941">
                  <c:v>0.30694444444444441</c:v>
                </c:pt>
                <c:pt idx="942">
                  <c:v>0.30833333333333335</c:v>
                </c:pt>
                <c:pt idx="943">
                  <c:v>0.30972222222222223</c:v>
                </c:pt>
                <c:pt idx="944">
                  <c:v>0.31111111111111112</c:v>
                </c:pt>
                <c:pt idx="945">
                  <c:v>0.3125</c:v>
                </c:pt>
                <c:pt idx="946">
                  <c:v>0.31388888888888888</c:v>
                </c:pt>
                <c:pt idx="947">
                  <c:v>0.31527777777777777</c:v>
                </c:pt>
                <c:pt idx="948">
                  <c:v>0.31666666666666665</c:v>
                </c:pt>
                <c:pt idx="949">
                  <c:v>0.31805555555555554</c:v>
                </c:pt>
                <c:pt idx="950">
                  <c:v>0.31944444444444448</c:v>
                </c:pt>
                <c:pt idx="951">
                  <c:v>0.32083333333333336</c:v>
                </c:pt>
                <c:pt idx="952">
                  <c:v>0.32222222222222224</c:v>
                </c:pt>
                <c:pt idx="953">
                  <c:v>0.32361111111111113</c:v>
                </c:pt>
                <c:pt idx="954">
                  <c:v>0.32500000000000001</c:v>
                </c:pt>
                <c:pt idx="955">
                  <c:v>0.3263888888888889</c:v>
                </c:pt>
                <c:pt idx="956">
                  <c:v>0.32777777777777778</c:v>
                </c:pt>
                <c:pt idx="957">
                  <c:v>0.32916666666666666</c:v>
                </c:pt>
                <c:pt idx="958">
                  <c:v>0.33055555555555555</c:v>
                </c:pt>
                <c:pt idx="959">
                  <c:v>0.33194444444444443</c:v>
                </c:pt>
                <c:pt idx="960">
                  <c:v>0.33333333333333331</c:v>
                </c:pt>
                <c:pt idx="961">
                  <c:v>0.3347222222222222</c:v>
                </c:pt>
                <c:pt idx="962">
                  <c:v>0.33611111111111108</c:v>
                </c:pt>
                <c:pt idx="963">
                  <c:v>0.33749999999999997</c:v>
                </c:pt>
                <c:pt idx="964">
                  <c:v>0.33888888888888885</c:v>
                </c:pt>
                <c:pt idx="965">
                  <c:v>0.34027777777777773</c:v>
                </c:pt>
                <c:pt idx="966">
                  <c:v>0.34166666666666662</c:v>
                </c:pt>
                <c:pt idx="967">
                  <c:v>0.3430555555555555</c:v>
                </c:pt>
                <c:pt idx="968">
                  <c:v>0.3444444444444445</c:v>
                </c:pt>
                <c:pt idx="969">
                  <c:v>0.34583333333333338</c:v>
                </c:pt>
                <c:pt idx="970">
                  <c:v>0.34722222222222227</c:v>
                </c:pt>
                <c:pt idx="971">
                  <c:v>0.34861111111111115</c:v>
                </c:pt>
                <c:pt idx="972">
                  <c:v>0.35000000000000003</c:v>
                </c:pt>
                <c:pt idx="973">
                  <c:v>0.35138888888888892</c:v>
                </c:pt>
                <c:pt idx="974">
                  <c:v>0.3527777777777778</c:v>
                </c:pt>
                <c:pt idx="975">
                  <c:v>0.35416666666666669</c:v>
                </c:pt>
                <c:pt idx="976">
                  <c:v>0.35555555555555557</c:v>
                </c:pt>
                <c:pt idx="977">
                  <c:v>0.35694444444444445</c:v>
                </c:pt>
                <c:pt idx="978">
                  <c:v>0.35833333333333334</c:v>
                </c:pt>
                <c:pt idx="979">
                  <c:v>0.35972222222222222</c:v>
                </c:pt>
                <c:pt idx="980">
                  <c:v>0.3611111111111111</c:v>
                </c:pt>
                <c:pt idx="981">
                  <c:v>0.36249999999999999</c:v>
                </c:pt>
                <c:pt idx="982">
                  <c:v>0.36388888888888887</c:v>
                </c:pt>
                <c:pt idx="983">
                  <c:v>0.36527777777777781</c:v>
                </c:pt>
                <c:pt idx="984">
                  <c:v>0.3666666666666667</c:v>
                </c:pt>
                <c:pt idx="985">
                  <c:v>0.36805555555555558</c:v>
                </c:pt>
                <c:pt idx="986">
                  <c:v>0.36944444444444446</c:v>
                </c:pt>
                <c:pt idx="987">
                  <c:v>0.37083333333333335</c:v>
                </c:pt>
                <c:pt idx="988">
                  <c:v>0.37222222222222223</c:v>
                </c:pt>
                <c:pt idx="989">
                  <c:v>0.37361111111111112</c:v>
                </c:pt>
                <c:pt idx="990">
                  <c:v>0.375</c:v>
                </c:pt>
                <c:pt idx="991">
                  <c:v>0.37638888888888888</c:v>
                </c:pt>
                <c:pt idx="992">
                  <c:v>0.37777777777777777</c:v>
                </c:pt>
                <c:pt idx="993">
                  <c:v>0.37916666666666665</c:v>
                </c:pt>
                <c:pt idx="994">
                  <c:v>0.38055555555555554</c:v>
                </c:pt>
                <c:pt idx="995">
                  <c:v>0.38194444444444442</c:v>
                </c:pt>
                <c:pt idx="996">
                  <c:v>0.3833333333333333</c:v>
                </c:pt>
                <c:pt idx="997">
                  <c:v>0.38472222222222219</c:v>
                </c:pt>
                <c:pt idx="998">
                  <c:v>0.38611111111111113</c:v>
                </c:pt>
                <c:pt idx="999">
                  <c:v>0.38750000000000001</c:v>
                </c:pt>
                <c:pt idx="1000">
                  <c:v>0.3888888888888889</c:v>
                </c:pt>
                <c:pt idx="1001">
                  <c:v>0.39027777777777778</c:v>
                </c:pt>
                <c:pt idx="1002">
                  <c:v>0.39166666666666666</c:v>
                </c:pt>
                <c:pt idx="1003">
                  <c:v>0.39305555555555555</c:v>
                </c:pt>
                <c:pt idx="1004">
                  <c:v>0.39444444444444443</c:v>
                </c:pt>
                <c:pt idx="1005">
                  <c:v>0.39583333333333331</c:v>
                </c:pt>
                <c:pt idx="1006">
                  <c:v>0.3972222222222222</c:v>
                </c:pt>
                <c:pt idx="1007">
                  <c:v>0.39861111111111108</c:v>
                </c:pt>
                <c:pt idx="1008">
                  <c:v>0.39999999999999997</c:v>
                </c:pt>
                <c:pt idx="1009">
                  <c:v>0.40138888888888885</c:v>
                </c:pt>
                <c:pt idx="1010">
                  <c:v>0.40277777777777773</c:v>
                </c:pt>
                <c:pt idx="1011">
                  <c:v>0.40416666666666662</c:v>
                </c:pt>
                <c:pt idx="1012">
                  <c:v>0.4055555555555555</c:v>
                </c:pt>
                <c:pt idx="1013">
                  <c:v>0.4069444444444445</c:v>
                </c:pt>
                <c:pt idx="1014">
                  <c:v>0.40833333333333338</c:v>
                </c:pt>
                <c:pt idx="1015">
                  <c:v>0.40972222222222227</c:v>
                </c:pt>
                <c:pt idx="1016">
                  <c:v>0.41111111111111115</c:v>
                </c:pt>
                <c:pt idx="1017">
                  <c:v>0.41250000000000003</c:v>
                </c:pt>
                <c:pt idx="1018">
                  <c:v>0.41388888888888892</c:v>
                </c:pt>
                <c:pt idx="1019">
                  <c:v>0.4152777777777778</c:v>
                </c:pt>
                <c:pt idx="1020">
                  <c:v>0.41666666666666669</c:v>
                </c:pt>
                <c:pt idx="1021">
                  <c:v>0.41805555555555557</c:v>
                </c:pt>
                <c:pt idx="1022">
                  <c:v>0.41944444444444445</c:v>
                </c:pt>
                <c:pt idx="1023">
                  <c:v>0.42083333333333334</c:v>
                </c:pt>
                <c:pt idx="1024">
                  <c:v>0.42222222222222222</c:v>
                </c:pt>
                <c:pt idx="1025">
                  <c:v>0.4236111111111111</c:v>
                </c:pt>
                <c:pt idx="1026">
                  <c:v>0.42499999999999999</c:v>
                </c:pt>
                <c:pt idx="1027">
                  <c:v>0.42638888888888887</c:v>
                </c:pt>
                <c:pt idx="1028">
                  <c:v>0.42777777777777781</c:v>
                </c:pt>
                <c:pt idx="1029">
                  <c:v>0.4291666666666667</c:v>
                </c:pt>
                <c:pt idx="1030">
                  <c:v>0.43055555555555558</c:v>
                </c:pt>
                <c:pt idx="1031">
                  <c:v>0.43194444444444446</c:v>
                </c:pt>
                <c:pt idx="1032">
                  <c:v>0.43333333333333335</c:v>
                </c:pt>
                <c:pt idx="1033">
                  <c:v>0.43472222222222223</c:v>
                </c:pt>
                <c:pt idx="1034">
                  <c:v>0.43611111111111112</c:v>
                </c:pt>
                <c:pt idx="1035">
                  <c:v>0.4375</c:v>
                </c:pt>
                <c:pt idx="1036">
                  <c:v>0.43888888888888888</c:v>
                </c:pt>
                <c:pt idx="1037">
                  <c:v>0.44027777777777777</c:v>
                </c:pt>
                <c:pt idx="1038">
                  <c:v>0.44166666666666665</c:v>
                </c:pt>
                <c:pt idx="1039">
                  <c:v>0.44305555555555554</c:v>
                </c:pt>
                <c:pt idx="1040">
                  <c:v>0.44444444444444442</c:v>
                </c:pt>
                <c:pt idx="1041">
                  <c:v>0.4458333333333333</c:v>
                </c:pt>
                <c:pt idx="1042">
                  <c:v>0.44722222222222219</c:v>
                </c:pt>
                <c:pt idx="1043">
                  <c:v>0.44861111111111113</c:v>
                </c:pt>
                <c:pt idx="1044">
                  <c:v>0.45</c:v>
                </c:pt>
                <c:pt idx="1045">
                  <c:v>0.4513888888888889</c:v>
                </c:pt>
                <c:pt idx="1046">
                  <c:v>0.45277777777777778</c:v>
                </c:pt>
                <c:pt idx="1047">
                  <c:v>0.45416666666666666</c:v>
                </c:pt>
                <c:pt idx="1048">
                  <c:v>0.45555555555555555</c:v>
                </c:pt>
                <c:pt idx="1049">
                  <c:v>0.45694444444444443</c:v>
                </c:pt>
                <c:pt idx="1050">
                  <c:v>0.45833333333333331</c:v>
                </c:pt>
                <c:pt idx="1051">
                  <c:v>0.4597222222222222</c:v>
                </c:pt>
                <c:pt idx="1052">
                  <c:v>0.46111111111111108</c:v>
                </c:pt>
                <c:pt idx="1053">
                  <c:v>0.46249999999999997</c:v>
                </c:pt>
                <c:pt idx="1054">
                  <c:v>0.46388888888888885</c:v>
                </c:pt>
                <c:pt idx="1055">
                  <c:v>0.46527777777777773</c:v>
                </c:pt>
                <c:pt idx="1056">
                  <c:v>0.46666666666666662</c:v>
                </c:pt>
                <c:pt idx="1057">
                  <c:v>0.4680555555555555</c:v>
                </c:pt>
                <c:pt idx="1058">
                  <c:v>0.4694444444444445</c:v>
                </c:pt>
                <c:pt idx="1059">
                  <c:v>0.47083333333333338</c:v>
                </c:pt>
                <c:pt idx="1060">
                  <c:v>0.47222222222222227</c:v>
                </c:pt>
                <c:pt idx="1061">
                  <c:v>0.47361111111111115</c:v>
                </c:pt>
                <c:pt idx="1062">
                  <c:v>0.47500000000000003</c:v>
                </c:pt>
                <c:pt idx="1063">
                  <c:v>0.47638888888888892</c:v>
                </c:pt>
                <c:pt idx="1064">
                  <c:v>0.4777777777777778</c:v>
                </c:pt>
                <c:pt idx="1065">
                  <c:v>0.47916666666666669</c:v>
                </c:pt>
                <c:pt idx="1066">
                  <c:v>0.48055555555555557</c:v>
                </c:pt>
                <c:pt idx="1067">
                  <c:v>0.48194444444444445</c:v>
                </c:pt>
                <c:pt idx="1068">
                  <c:v>0.48333333333333334</c:v>
                </c:pt>
                <c:pt idx="1069">
                  <c:v>0.48472222222222222</c:v>
                </c:pt>
                <c:pt idx="1070">
                  <c:v>0.4861111111111111</c:v>
                </c:pt>
                <c:pt idx="1071">
                  <c:v>0.48749999999999999</c:v>
                </c:pt>
                <c:pt idx="1072">
                  <c:v>0.48888888888888887</c:v>
                </c:pt>
                <c:pt idx="1073">
                  <c:v>0.49027777777777781</c:v>
                </c:pt>
                <c:pt idx="1074">
                  <c:v>0.4916666666666667</c:v>
                </c:pt>
                <c:pt idx="1075">
                  <c:v>0.49305555555555558</c:v>
                </c:pt>
                <c:pt idx="1076">
                  <c:v>0.49444444444444446</c:v>
                </c:pt>
                <c:pt idx="1077">
                  <c:v>0.49583333333333335</c:v>
                </c:pt>
                <c:pt idx="1078">
                  <c:v>0.49722222222222223</c:v>
                </c:pt>
                <c:pt idx="1079">
                  <c:v>0.49861111111111112</c:v>
                </c:pt>
                <c:pt idx="1080">
                  <c:v>0.5</c:v>
                </c:pt>
                <c:pt idx="1081">
                  <c:v>0.50138888888888888</c:v>
                </c:pt>
                <c:pt idx="1082">
                  <c:v>0.50277777777777777</c:v>
                </c:pt>
                <c:pt idx="1083">
                  <c:v>0.50416666666666665</c:v>
                </c:pt>
                <c:pt idx="1084">
                  <c:v>0.50555555555555554</c:v>
                </c:pt>
                <c:pt idx="1085">
                  <c:v>0.50694444444444442</c:v>
                </c:pt>
                <c:pt idx="1086">
                  <c:v>0.5083333333333333</c:v>
                </c:pt>
                <c:pt idx="1087">
                  <c:v>0.50972222222222219</c:v>
                </c:pt>
                <c:pt idx="1088">
                  <c:v>0.51111111111111118</c:v>
                </c:pt>
                <c:pt idx="1089">
                  <c:v>0.51250000000000007</c:v>
                </c:pt>
                <c:pt idx="1090">
                  <c:v>0.51388888888888895</c:v>
                </c:pt>
                <c:pt idx="1091">
                  <c:v>0.51527777777777783</c:v>
                </c:pt>
                <c:pt idx="1092">
                  <c:v>0.51666666666666672</c:v>
                </c:pt>
                <c:pt idx="1093">
                  <c:v>0.5180555555555556</c:v>
                </c:pt>
                <c:pt idx="1094">
                  <c:v>0.51944444444444449</c:v>
                </c:pt>
                <c:pt idx="1095">
                  <c:v>0.52083333333333337</c:v>
                </c:pt>
                <c:pt idx="1096">
                  <c:v>0.52222222222222225</c:v>
                </c:pt>
                <c:pt idx="1097">
                  <c:v>0.52361111111111114</c:v>
                </c:pt>
                <c:pt idx="1098">
                  <c:v>0.52500000000000002</c:v>
                </c:pt>
                <c:pt idx="1099">
                  <c:v>0.52638888888888891</c:v>
                </c:pt>
                <c:pt idx="1100">
                  <c:v>0.52777777777777779</c:v>
                </c:pt>
                <c:pt idx="1101">
                  <c:v>0.52916666666666667</c:v>
                </c:pt>
                <c:pt idx="1102">
                  <c:v>0.53055555555555556</c:v>
                </c:pt>
                <c:pt idx="1103">
                  <c:v>0.53194444444444444</c:v>
                </c:pt>
                <c:pt idx="1104">
                  <c:v>0.53333333333333333</c:v>
                </c:pt>
                <c:pt idx="1105">
                  <c:v>0.53472222222222221</c:v>
                </c:pt>
                <c:pt idx="1106">
                  <c:v>0.53611111111111109</c:v>
                </c:pt>
                <c:pt idx="1107">
                  <c:v>0.53749999999999998</c:v>
                </c:pt>
                <c:pt idx="1108">
                  <c:v>0.53888888888888886</c:v>
                </c:pt>
                <c:pt idx="1109">
                  <c:v>0.54027777777777775</c:v>
                </c:pt>
                <c:pt idx="1110">
                  <c:v>0.54166666666666663</c:v>
                </c:pt>
                <c:pt idx="1111">
                  <c:v>0.54305555555555551</c:v>
                </c:pt>
                <c:pt idx="1112">
                  <c:v>0.5444444444444444</c:v>
                </c:pt>
                <c:pt idx="1113">
                  <c:v>0.54583333333333328</c:v>
                </c:pt>
                <c:pt idx="1114">
                  <c:v>0.54722222222222217</c:v>
                </c:pt>
                <c:pt idx="1115">
                  <c:v>0.54861111111111105</c:v>
                </c:pt>
                <c:pt idx="1116">
                  <c:v>0.54999999999999993</c:v>
                </c:pt>
                <c:pt idx="1117">
                  <c:v>0.55138888888888882</c:v>
                </c:pt>
                <c:pt idx="1118">
                  <c:v>0.55277777777777781</c:v>
                </c:pt>
                <c:pt idx="1119">
                  <c:v>0.5541666666666667</c:v>
                </c:pt>
                <c:pt idx="1120">
                  <c:v>0.55555555555555558</c:v>
                </c:pt>
                <c:pt idx="1121">
                  <c:v>0.55694444444444446</c:v>
                </c:pt>
                <c:pt idx="1122">
                  <c:v>0.55833333333333335</c:v>
                </c:pt>
                <c:pt idx="1123">
                  <c:v>0.55972222222222223</c:v>
                </c:pt>
                <c:pt idx="1124">
                  <c:v>0.56111111111111112</c:v>
                </c:pt>
                <c:pt idx="1125">
                  <c:v>0.5625</c:v>
                </c:pt>
                <c:pt idx="1126">
                  <c:v>0.56388888888888888</c:v>
                </c:pt>
                <c:pt idx="1127">
                  <c:v>0.56527777777777777</c:v>
                </c:pt>
                <c:pt idx="1128">
                  <c:v>0.56666666666666665</c:v>
                </c:pt>
                <c:pt idx="1129">
                  <c:v>0.56805555555555554</c:v>
                </c:pt>
                <c:pt idx="1130">
                  <c:v>0.56944444444444442</c:v>
                </c:pt>
                <c:pt idx="1131">
                  <c:v>0.5708333333333333</c:v>
                </c:pt>
                <c:pt idx="1132">
                  <c:v>0.57222222222222219</c:v>
                </c:pt>
                <c:pt idx="1133">
                  <c:v>0.57361111111111118</c:v>
                </c:pt>
                <c:pt idx="1134">
                  <c:v>0.57500000000000007</c:v>
                </c:pt>
                <c:pt idx="1135">
                  <c:v>0.57638888888888895</c:v>
                </c:pt>
                <c:pt idx="1136">
                  <c:v>0.57777777777777783</c:v>
                </c:pt>
                <c:pt idx="1137">
                  <c:v>0.57916666666666672</c:v>
                </c:pt>
                <c:pt idx="1138">
                  <c:v>0.5805555555555556</c:v>
                </c:pt>
                <c:pt idx="1139">
                  <c:v>0.58194444444444449</c:v>
                </c:pt>
                <c:pt idx="1140">
                  <c:v>0.58333333333333337</c:v>
                </c:pt>
                <c:pt idx="1141">
                  <c:v>0.58472222222222225</c:v>
                </c:pt>
                <c:pt idx="1142">
                  <c:v>0.58611111111111114</c:v>
                </c:pt>
                <c:pt idx="1143">
                  <c:v>0.58750000000000002</c:v>
                </c:pt>
                <c:pt idx="1144">
                  <c:v>0.58888888888888891</c:v>
                </c:pt>
                <c:pt idx="1145">
                  <c:v>0.59027777777777779</c:v>
                </c:pt>
                <c:pt idx="1146">
                  <c:v>0.59166666666666667</c:v>
                </c:pt>
                <c:pt idx="1147">
                  <c:v>0.59305555555555556</c:v>
                </c:pt>
                <c:pt idx="1148">
                  <c:v>0.59444444444444444</c:v>
                </c:pt>
                <c:pt idx="1149">
                  <c:v>0.59583333333333333</c:v>
                </c:pt>
                <c:pt idx="1150">
                  <c:v>0.59722222222222221</c:v>
                </c:pt>
                <c:pt idx="1151">
                  <c:v>0.59861111111111109</c:v>
                </c:pt>
                <c:pt idx="1152">
                  <c:v>0.6</c:v>
                </c:pt>
                <c:pt idx="1153">
                  <c:v>0.60138888888888886</c:v>
                </c:pt>
                <c:pt idx="1154">
                  <c:v>0.60277777777777775</c:v>
                </c:pt>
                <c:pt idx="1155">
                  <c:v>0.60416666666666663</c:v>
                </c:pt>
                <c:pt idx="1156">
                  <c:v>0.60555555555555551</c:v>
                </c:pt>
                <c:pt idx="1157">
                  <c:v>0.6069444444444444</c:v>
                </c:pt>
                <c:pt idx="1158">
                  <c:v>0.60833333333333328</c:v>
                </c:pt>
                <c:pt idx="1159">
                  <c:v>0.60972222222222217</c:v>
                </c:pt>
                <c:pt idx="1160">
                  <c:v>0.61111111111111105</c:v>
                </c:pt>
                <c:pt idx="1161">
                  <c:v>0.61249999999999993</c:v>
                </c:pt>
                <c:pt idx="1162">
                  <c:v>0.61388888888888882</c:v>
                </c:pt>
                <c:pt idx="1163">
                  <c:v>0.61527777777777781</c:v>
                </c:pt>
                <c:pt idx="1164">
                  <c:v>0.6166666666666667</c:v>
                </c:pt>
                <c:pt idx="1165">
                  <c:v>0.61805555555555558</c:v>
                </c:pt>
                <c:pt idx="1166">
                  <c:v>0.61944444444444446</c:v>
                </c:pt>
                <c:pt idx="1167">
                  <c:v>0.62083333333333335</c:v>
                </c:pt>
                <c:pt idx="1168">
                  <c:v>0.62222222222222223</c:v>
                </c:pt>
                <c:pt idx="1169">
                  <c:v>0.62361111111111112</c:v>
                </c:pt>
                <c:pt idx="1170">
                  <c:v>0.625</c:v>
                </c:pt>
                <c:pt idx="1171">
                  <c:v>0.62638888888888888</c:v>
                </c:pt>
                <c:pt idx="1172">
                  <c:v>0.62777777777777777</c:v>
                </c:pt>
                <c:pt idx="1173">
                  <c:v>0.62916666666666665</c:v>
                </c:pt>
                <c:pt idx="1174">
                  <c:v>0.63055555555555554</c:v>
                </c:pt>
                <c:pt idx="1175">
                  <c:v>0.63194444444444442</c:v>
                </c:pt>
                <c:pt idx="1176">
                  <c:v>0.6333333333333333</c:v>
                </c:pt>
                <c:pt idx="1177">
                  <c:v>0.63472222222222219</c:v>
                </c:pt>
                <c:pt idx="1178">
                  <c:v>0.63611111111111118</c:v>
                </c:pt>
                <c:pt idx="1179">
                  <c:v>0.63750000000000007</c:v>
                </c:pt>
                <c:pt idx="1180">
                  <c:v>0.63888888888888895</c:v>
                </c:pt>
                <c:pt idx="1181">
                  <c:v>0.64027777777777783</c:v>
                </c:pt>
                <c:pt idx="1182">
                  <c:v>0.64166666666666672</c:v>
                </c:pt>
                <c:pt idx="1183">
                  <c:v>0.6430555555555556</c:v>
                </c:pt>
                <c:pt idx="1184">
                  <c:v>0.64444444444444449</c:v>
                </c:pt>
                <c:pt idx="1185">
                  <c:v>0.64583333333333337</c:v>
                </c:pt>
                <c:pt idx="1186">
                  <c:v>0.64722222222222225</c:v>
                </c:pt>
                <c:pt idx="1187">
                  <c:v>0.64861111111111114</c:v>
                </c:pt>
                <c:pt idx="1188">
                  <c:v>0.65</c:v>
                </c:pt>
                <c:pt idx="1189">
                  <c:v>0.65138888888888891</c:v>
                </c:pt>
                <c:pt idx="1190">
                  <c:v>0.65277777777777779</c:v>
                </c:pt>
                <c:pt idx="1191">
                  <c:v>0.65416666666666667</c:v>
                </c:pt>
                <c:pt idx="1192">
                  <c:v>0.65555555555555556</c:v>
                </c:pt>
                <c:pt idx="1193">
                  <c:v>0.65694444444444444</c:v>
                </c:pt>
                <c:pt idx="1194">
                  <c:v>0.65833333333333333</c:v>
                </c:pt>
                <c:pt idx="1195">
                  <c:v>0.65972222222222221</c:v>
                </c:pt>
                <c:pt idx="1196">
                  <c:v>0.66111111111111109</c:v>
                </c:pt>
                <c:pt idx="1197">
                  <c:v>0.66249999999999998</c:v>
                </c:pt>
                <c:pt idx="1198">
                  <c:v>0.66388888888888886</c:v>
                </c:pt>
                <c:pt idx="1199">
                  <c:v>0.66527777777777775</c:v>
                </c:pt>
                <c:pt idx="1200">
                  <c:v>0.66666666666666663</c:v>
                </c:pt>
                <c:pt idx="1201">
                  <c:v>0.66805555555555562</c:v>
                </c:pt>
                <c:pt idx="1202">
                  <c:v>0.6694444444444444</c:v>
                </c:pt>
                <c:pt idx="1203">
                  <c:v>0.67083333333333339</c:v>
                </c:pt>
                <c:pt idx="1204">
                  <c:v>0.67222222222222217</c:v>
                </c:pt>
                <c:pt idx="1205">
                  <c:v>0.67361111111111116</c:v>
                </c:pt>
                <c:pt idx="1206">
                  <c:v>0.67499999999999993</c:v>
                </c:pt>
                <c:pt idx="1207">
                  <c:v>0.67638888888888893</c:v>
                </c:pt>
                <c:pt idx="1208">
                  <c:v>0.6777777777777777</c:v>
                </c:pt>
                <c:pt idx="1209">
                  <c:v>0.6791666666666667</c:v>
                </c:pt>
                <c:pt idx="1210">
                  <c:v>0.68055555555555547</c:v>
                </c:pt>
                <c:pt idx="1211">
                  <c:v>0.68194444444444446</c:v>
                </c:pt>
                <c:pt idx="1212">
                  <c:v>0.68333333333333324</c:v>
                </c:pt>
                <c:pt idx="1213">
                  <c:v>0.68472222222222223</c:v>
                </c:pt>
                <c:pt idx="1214">
                  <c:v>0.68611111111111101</c:v>
                </c:pt>
                <c:pt idx="1215">
                  <c:v>0.6875</c:v>
                </c:pt>
                <c:pt idx="1216">
                  <c:v>0.68888888888888899</c:v>
                </c:pt>
                <c:pt idx="1217">
                  <c:v>0.69027777777777777</c:v>
                </c:pt>
                <c:pt idx="1218">
                  <c:v>0.69166666666666676</c:v>
                </c:pt>
                <c:pt idx="1219">
                  <c:v>0.69305555555555554</c:v>
                </c:pt>
                <c:pt idx="1220">
                  <c:v>0.69444444444444453</c:v>
                </c:pt>
                <c:pt idx="1221">
                  <c:v>0.6958333333333333</c:v>
                </c:pt>
                <c:pt idx="1222">
                  <c:v>0.6972222222222223</c:v>
                </c:pt>
                <c:pt idx="1223">
                  <c:v>0.69861111111111107</c:v>
                </c:pt>
                <c:pt idx="1224">
                  <c:v>0.70000000000000007</c:v>
                </c:pt>
                <c:pt idx="1225">
                  <c:v>0.70138888888888884</c:v>
                </c:pt>
                <c:pt idx="1226">
                  <c:v>0.70277777777777783</c:v>
                </c:pt>
                <c:pt idx="1227">
                  <c:v>0.70416666666666661</c:v>
                </c:pt>
                <c:pt idx="1228">
                  <c:v>0.7055555555555556</c:v>
                </c:pt>
                <c:pt idx="1229">
                  <c:v>0.70694444444444438</c:v>
                </c:pt>
                <c:pt idx="1230">
                  <c:v>0.70833333333333337</c:v>
                </c:pt>
                <c:pt idx="1231">
                  <c:v>0.70972222222222225</c:v>
                </c:pt>
                <c:pt idx="1232">
                  <c:v>0.71111111111111114</c:v>
                </c:pt>
                <c:pt idx="1233">
                  <c:v>0.71250000000000002</c:v>
                </c:pt>
                <c:pt idx="1234">
                  <c:v>0.71388888888888891</c:v>
                </c:pt>
                <c:pt idx="1235">
                  <c:v>0.71527777777777779</c:v>
                </c:pt>
                <c:pt idx="1236">
                  <c:v>0.71666666666666667</c:v>
                </c:pt>
                <c:pt idx="1237">
                  <c:v>0.71805555555555556</c:v>
                </c:pt>
                <c:pt idx="1238">
                  <c:v>0.71944444444444444</c:v>
                </c:pt>
                <c:pt idx="1239">
                  <c:v>0.72083333333333333</c:v>
                </c:pt>
                <c:pt idx="1240">
                  <c:v>0.72222222222222221</c:v>
                </c:pt>
                <c:pt idx="1241">
                  <c:v>0.72361111111111109</c:v>
                </c:pt>
                <c:pt idx="1242">
                  <c:v>0.72499999999999998</c:v>
                </c:pt>
                <c:pt idx="1243">
                  <c:v>0.72638888888888886</c:v>
                </c:pt>
                <c:pt idx="1244">
                  <c:v>0.72777777777777775</c:v>
                </c:pt>
                <c:pt idx="1245">
                  <c:v>0.72916666666666663</c:v>
                </c:pt>
                <c:pt idx="1246">
                  <c:v>0.73055555555555562</c:v>
                </c:pt>
                <c:pt idx="1247">
                  <c:v>0.7319444444444444</c:v>
                </c:pt>
                <c:pt idx="1248">
                  <c:v>0.73333333333333339</c:v>
                </c:pt>
                <c:pt idx="1249">
                  <c:v>0.73472222222222217</c:v>
                </c:pt>
                <c:pt idx="1250">
                  <c:v>0.73611111111111116</c:v>
                </c:pt>
                <c:pt idx="1251">
                  <c:v>0.73749999999999993</c:v>
                </c:pt>
                <c:pt idx="1252">
                  <c:v>0.73888888888888893</c:v>
                </c:pt>
                <c:pt idx="1253">
                  <c:v>0.7402777777777777</c:v>
                </c:pt>
                <c:pt idx="1254">
                  <c:v>0.7416666666666667</c:v>
                </c:pt>
                <c:pt idx="1255">
                  <c:v>0.74305555555555547</c:v>
                </c:pt>
                <c:pt idx="1256">
                  <c:v>0.74444444444444446</c:v>
                </c:pt>
                <c:pt idx="1257">
                  <c:v>0.74583333333333324</c:v>
                </c:pt>
                <c:pt idx="1258">
                  <c:v>0.74722222222222223</c:v>
                </c:pt>
                <c:pt idx="1259">
                  <c:v>0.74861111111111101</c:v>
                </c:pt>
                <c:pt idx="1260">
                  <c:v>0.75</c:v>
                </c:pt>
                <c:pt idx="1261">
                  <c:v>0.75138888888888899</c:v>
                </c:pt>
                <c:pt idx="1262">
                  <c:v>0.75277777777777777</c:v>
                </c:pt>
                <c:pt idx="1263">
                  <c:v>0.75416666666666676</c:v>
                </c:pt>
                <c:pt idx="1264">
                  <c:v>0.75555555555555554</c:v>
                </c:pt>
                <c:pt idx="1265">
                  <c:v>0.75694444444444453</c:v>
                </c:pt>
                <c:pt idx="1266">
                  <c:v>0.7583333333333333</c:v>
                </c:pt>
                <c:pt idx="1267">
                  <c:v>0.7597222222222223</c:v>
                </c:pt>
                <c:pt idx="1268">
                  <c:v>0.76111111111111107</c:v>
                </c:pt>
                <c:pt idx="1269">
                  <c:v>0.76250000000000007</c:v>
                </c:pt>
                <c:pt idx="1270">
                  <c:v>0.76388888888888884</c:v>
                </c:pt>
                <c:pt idx="1271">
                  <c:v>0.76527777777777783</c:v>
                </c:pt>
                <c:pt idx="1272">
                  <c:v>0.76666666666666661</c:v>
                </c:pt>
                <c:pt idx="1273">
                  <c:v>0.7680555555555556</c:v>
                </c:pt>
                <c:pt idx="1274">
                  <c:v>0.76944444444444438</c:v>
                </c:pt>
                <c:pt idx="1275">
                  <c:v>0.77083333333333337</c:v>
                </c:pt>
                <c:pt idx="1276">
                  <c:v>0.77222222222222225</c:v>
                </c:pt>
                <c:pt idx="1277">
                  <c:v>0.77361111111111114</c:v>
                </c:pt>
                <c:pt idx="1278">
                  <c:v>0.77500000000000002</c:v>
                </c:pt>
                <c:pt idx="1279">
                  <c:v>0.77638888888888891</c:v>
                </c:pt>
                <c:pt idx="1280">
                  <c:v>0.77777777777777779</c:v>
                </c:pt>
                <c:pt idx="1281">
                  <c:v>0.77916666666666667</c:v>
                </c:pt>
                <c:pt idx="1282">
                  <c:v>0.78055555555555556</c:v>
                </c:pt>
                <c:pt idx="1283">
                  <c:v>0.78194444444444444</c:v>
                </c:pt>
                <c:pt idx="1284">
                  <c:v>0.78333333333333333</c:v>
                </c:pt>
                <c:pt idx="1285">
                  <c:v>0.78472222222222221</c:v>
                </c:pt>
                <c:pt idx="1286">
                  <c:v>0.78611111111111109</c:v>
                </c:pt>
                <c:pt idx="1287">
                  <c:v>0.78749999999999998</c:v>
                </c:pt>
                <c:pt idx="1288">
                  <c:v>0.78888888888888886</c:v>
                </c:pt>
                <c:pt idx="1289">
                  <c:v>0.79027777777777775</c:v>
                </c:pt>
                <c:pt idx="1290">
                  <c:v>0.79166666666666663</c:v>
                </c:pt>
                <c:pt idx="1291">
                  <c:v>0.79305555555555562</c:v>
                </c:pt>
                <c:pt idx="1292">
                  <c:v>0.7944444444444444</c:v>
                </c:pt>
                <c:pt idx="1293">
                  <c:v>0.79583333333333339</c:v>
                </c:pt>
                <c:pt idx="1294">
                  <c:v>0.79722222222222217</c:v>
                </c:pt>
                <c:pt idx="1295">
                  <c:v>0.79861111111111116</c:v>
                </c:pt>
                <c:pt idx="1296">
                  <c:v>0.79999999999999993</c:v>
                </c:pt>
                <c:pt idx="1297">
                  <c:v>0.80138888888888893</c:v>
                </c:pt>
                <c:pt idx="1298">
                  <c:v>0.8027777777777777</c:v>
                </c:pt>
                <c:pt idx="1299">
                  <c:v>0.8041666666666667</c:v>
                </c:pt>
                <c:pt idx="1300">
                  <c:v>0.80555555555555547</c:v>
                </c:pt>
                <c:pt idx="1301">
                  <c:v>0.80694444444444446</c:v>
                </c:pt>
                <c:pt idx="1302">
                  <c:v>0.80833333333333324</c:v>
                </c:pt>
                <c:pt idx="1303">
                  <c:v>0.80972222222222223</c:v>
                </c:pt>
                <c:pt idx="1304">
                  <c:v>0.81111111111111101</c:v>
                </c:pt>
                <c:pt idx="1305">
                  <c:v>0.8125</c:v>
                </c:pt>
                <c:pt idx="1306">
                  <c:v>0.81388888888888899</c:v>
                </c:pt>
                <c:pt idx="1307">
                  <c:v>0.81527777777777777</c:v>
                </c:pt>
                <c:pt idx="1308">
                  <c:v>0.81666666666666676</c:v>
                </c:pt>
                <c:pt idx="1309">
                  <c:v>0.81805555555555554</c:v>
                </c:pt>
                <c:pt idx="1310">
                  <c:v>0.81944444444444453</c:v>
                </c:pt>
                <c:pt idx="1311">
                  <c:v>0.8208333333333333</c:v>
                </c:pt>
                <c:pt idx="1312">
                  <c:v>0.8222222222222223</c:v>
                </c:pt>
                <c:pt idx="1313">
                  <c:v>0.82361111111111107</c:v>
                </c:pt>
                <c:pt idx="1314">
                  <c:v>0.82500000000000007</c:v>
                </c:pt>
                <c:pt idx="1315">
                  <c:v>0.82638888888888884</c:v>
                </c:pt>
                <c:pt idx="1316">
                  <c:v>0.82777777777777783</c:v>
                </c:pt>
                <c:pt idx="1317">
                  <c:v>0.82916666666666661</c:v>
                </c:pt>
                <c:pt idx="1318">
                  <c:v>0.8305555555555556</c:v>
                </c:pt>
                <c:pt idx="1319">
                  <c:v>0.83194444444444438</c:v>
                </c:pt>
                <c:pt idx="1320">
                  <c:v>0.83333333333333337</c:v>
                </c:pt>
                <c:pt idx="1321">
                  <c:v>0.83472222222222225</c:v>
                </c:pt>
                <c:pt idx="1322">
                  <c:v>0.83611111111111114</c:v>
                </c:pt>
                <c:pt idx="1323">
                  <c:v>0.83750000000000002</c:v>
                </c:pt>
                <c:pt idx="1324">
                  <c:v>0.83888888888888891</c:v>
                </c:pt>
                <c:pt idx="1325">
                  <c:v>0.84027777777777779</c:v>
                </c:pt>
                <c:pt idx="1326">
                  <c:v>0.84166666666666667</c:v>
                </c:pt>
                <c:pt idx="1327">
                  <c:v>0.84305555555555556</c:v>
                </c:pt>
                <c:pt idx="1328">
                  <c:v>0.84444444444444444</c:v>
                </c:pt>
                <c:pt idx="1329">
                  <c:v>0.84583333333333333</c:v>
                </c:pt>
                <c:pt idx="1330">
                  <c:v>0.84722222222222221</c:v>
                </c:pt>
                <c:pt idx="1331">
                  <c:v>0.84861111111111109</c:v>
                </c:pt>
                <c:pt idx="1332">
                  <c:v>0.85</c:v>
                </c:pt>
                <c:pt idx="1333">
                  <c:v>0.85138888888888886</c:v>
                </c:pt>
                <c:pt idx="1334">
                  <c:v>0.85277777777777775</c:v>
                </c:pt>
                <c:pt idx="1335">
                  <c:v>0.85416666666666663</c:v>
                </c:pt>
                <c:pt idx="1336">
                  <c:v>0.85555555555555562</c:v>
                </c:pt>
                <c:pt idx="1337">
                  <c:v>0.8569444444444444</c:v>
                </c:pt>
                <c:pt idx="1338">
                  <c:v>0.85833333333333339</c:v>
                </c:pt>
                <c:pt idx="1339">
                  <c:v>0.85972222222222217</c:v>
                </c:pt>
                <c:pt idx="1340">
                  <c:v>0.86111111111111116</c:v>
                </c:pt>
                <c:pt idx="1341">
                  <c:v>0.86249999999999993</c:v>
                </c:pt>
                <c:pt idx="1342">
                  <c:v>0.86388888888888893</c:v>
                </c:pt>
                <c:pt idx="1343">
                  <c:v>0.8652777777777777</c:v>
                </c:pt>
                <c:pt idx="1344">
                  <c:v>0.8666666666666667</c:v>
                </c:pt>
                <c:pt idx="1345">
                  <c:v>0.86805555555555547</c:v>
                </c:pt>
                <c:pt idx="1346">
                  <c:v>0.86944444444444446</c:v>
                </c:pt>
                <c:pt idx="1347">
                  <c:v>0.87083333333333324</c:v>
                </c:pt>
                <c:pt idx="1348">
                  <c:v>0.87222222222222223</c:v>
                </c:pt>
                <c:pt idx="1349">
                  <c:v>0.87361111111111101</c:v>
                </c:pt>
                <c:pt idx="1350">
                  <c:v>0.875</c:v>
                </c:pt>
                <c:pt idx="1351">
                  <c:v>0.87638888888888899</c:v>
                </c:pt>
                <c:pt idx="1352">
                  <c:v>0.87777777777777777</c:v>
                </c:pt>
                <c:pt idx="1353">
                  <c:v>0.87916666666666676</c:v>
                </c:pt>
                <c:pt idx="1354">
                  <c:v>0.88055555555555554</c:v>
                </c:pt>
                <c:pt idx="1355">
                  <c:v>0.88194444444444453</c:v>
                </c:pt>
                <c:pt idx="1356">
                  <c:v>0.8833333333333333</c:v>
                </c:pt>
                <c:pt idx="1357">
                  <c:v>0.8847222222222223</c:v>
                </c:pt>
                <c:pt idx="1358">
                  <c:v>0.88611111111111107</c:v>
                </c:pt>
                <c:pt idx="1359">
                  <c:v>0.88750000000000007</c:v>
                </c:pt>
                <c:pt idx="1360">
                  <c:v>0.88888888888888884</c:v>
                </c:pt>
                <c:pt idx="1361">
                  <c:v>0.89027777777777783</c:v>
                </c:pt>
                <c:pt idx="1362">
                  <c:v>0.89166666666666661</c:v>
                </c:pt>
                <c:pt idx="1363">
                  <c:v>0.8930555555555556</c:v>
                </c:pt>
                <c:pt idx="1364">
                  <c:v>0.89444444444444438</c:v>
                </c:pt>
                <c:pt idx="1365">
                  <c:v>0.89583333333333337</c:v>
                </c:pt>
                <c:pt idx="1366">
                  <c:v>0.89722222222222225</c:v>
                </c:pt>
                <c:pt idx="1367">
                  <c:v>0.89861111111111114</c:v>
                </c:pt>
                <c:pt idx="1368">
                  <c:v>0.9</c:v>
                </c:pt>
                <c:pt idx="1369">
                  <c:v>0.90138888888888891</c:v>
                </c:pt>
                <c:pt idx="1370">
                  <c:v>0.90277777777777779</c:v>
                </c:pt>
                <c:pt idx="1371">
                  <c:v>0.90416666666666667</c:v>
                </c:pt>
                <c:pt idx="1372">
                  <c:v>0.90555555555555556</c:v>
                </c:pt>
                <c:pt idx="1373">
                  <c:v>0.90694444444444444</c:v>
                </c:pt>
                <c:pt idx="1374">
                  <c:v>0.90833333333333333</c:v>
                </c:pt>
                <c:pt idx="1375">
                  <c:v>0.90972222222222221</c:v>
                </c:pt>
                <c:pt idx="1376">
                  <c:v>0.91111111111111109</c:v>
                </c:pt>
                <c:pt idx="1377">
                  <c:v>0.91249999999999998</c:v>
                </c:pt>
                <c:pt idx="1378">
                  <c:v>0.91388888888888886</c:v>
                </c:pt>
                <c:pt idx="1379">
                  <c:v>0.91527777777777775</c:v>
                </c:pt>
                <c:pt idx="1380">
                  <c:v>0.91666666666666663</c:v>
                </c:pt>
                <c:pt idx="1381">
                  <c:v>0.91805555555555562</c:v>
                </c:pt>
                <c:pt idx="1382">
                  <c:v>0.9194444444444444</c:v>
                </c:pt>
                <c:pt idx="1383">
                  <c:v>0.92083333333333339</c:v>
                </c:pt>
                <c:pt idx="1384">
                  <c:v>0.92222222222222217</c:v>
                </c:pt>
                <c:pt idx="1385">
                  <c:v>0.92361111111111116</c:v>
                </c:pt>
                <c:pt idx="1386">
                  <c:v>0.92499999999999993</c:v>
                </c:pt>
                <c:pt idx="1387">
                  <c:v>0.92638888888888893</c:v>
                </c:pt>
                <c:pt idx="1388">
                  <c:v>0.9277777777777777</c:v>
                </c:pt>
                <c:pt idx="1389">
                  <c:v>0.9291666666666667</c:v>
                </c:pt>
                <c:pt idx="1390">
                  <c:v>0.93055555555555547</c:v>
                </c:pt>
                <c:pt idx="1391">
                  <c:v>0.93194444444444446</c:v>
                </c:pt>
                <c:pt idx="1392">
                  <c:v>0.93333333333333324</c:v>
                </c:pt>
                <c:pt idx="1393">
                  <c:v>0.93472222222222223</c:v>
                </c:pt>
                <c:pt idx="1394">
                  <c:v>0.93611111111111101</c:v>
                </c:pt>
                <c:pt idx="1395">
                  <c:v>0.9375</c:v>
                </c:pt>
                <c:pt idx="1396">
                  <c:v>0.93888888888888899</c:v>
                </c:pt>
                <c:pt idx="1397">
                  <c:v>0.94027777777777777</c:v>
                </c:pt>
                <c:pt idx="1398">
                  <c:v>0.94166666666666676</c:v>
                </c:pt>
                <c:pt idx="1399">
                  <c:v>0.94305555555555554</c:v>
                </c:pt>
                <c:pt idx="1400">
                  <c:v>0.94444444444444453</c:v>
                </c:pt>
                <c:pt idx="1401">
                  <c:v>0.9458333333333333</c:v>
                </c:pt>
                <c:pt idx="1402">
                  <c:v>0.9472222222222223</c:v>
                </c:pt>
                <c:pt idx="1403">
                  <c:v>0.94861111111111107</c:v>
                </c:pt>
                <c:pt idx="1404">
                  <c:v>0.95000000000000007</c:v>
                </c:pt>
                <c:pt idx="1405">
                  <c:v>0.95138888888888884</c:v>
                </c:pt>
                <c:pt idx="1406">
                  <c:v>0.95277777777777783</c:v>
                </c:pt>
                <c:pt idx="1407">
                  <c:v>0.95416666666666661</c:v>
                </c:pt>
                <c:pt idx="1408">
                  <c:v>0.9555555555555556</c:v>
                </c:pt>
                <c:pt idx="1409">
                  <c:v>0.95694444444444438</c:v>
                </c:pt>
                <c:pt idx="1410">
                  <c:v>0.95833333333333337</c:v>
                </c:pt>
                <c:pt idx="1411">
                  <c:v>0.95972222222222225</c:v>
                </c:pt>
                <c:pt idx="1412">
                  <c:v>0.96111111111111114</c:v>
                </c:pt>
                <c:pt idx="1413">
                  <c:v>0.96250000000000002</c:v>
                </c:pt>
                <c:pt idx="1414">
                  <c:v>0.96388888888888891</c:v>
                </c:pt>
                <c:pt idx="1415">
                  <c:v>0.96527777777777779</c:v>
                </c:pt>
                <c:pt idx="1416">
                  <c:v>0.96666666666666667</c:v>
                </c:pt>
                <c:pt idx="1417">
                  <c:v>0.96805555555555556</c:v>
                </c:pt>
                <c:pt idx="1418">
                  <c:v>0.96944444444444444</c:v>
                </c:pt>
                <c:pt idx="1419">
                  <c:v>0.97083333333333333</c:v>
                </c:pt>
                <c:pt idx="1420">
                  <c:v>0.97222222222222221</c:v>
                </c:pt>
                <c:pt idx="1421">
                  <c:v>0.97361111111111109</c:v>
                </c:pt>
                <c:pt idx="1422">
                  <c:v>0.97499999999999998</c:v>
                </c:pt>
                <c:pt idx="1423">
                  <c:v>0.97638888888888886</c:v>
                </c:pt>
                <c:pt idx="1424">
                  <c:v>0.97777777777777775</c:v>
                </c:pt>
                <c:pt idx="1425">
                  <c:v>0.97916666666666663</c:v>
                </c:pt>
                <c:pt idx="1426">
                  <c:v>0.98055555555555562</c:v>
                </c:pt>
                <c:pt idx="1427">
                  <c:v>0.9819444444444444</c:v>
                </c:pt>
                <c:pt idx="1428">
                  <c:v>0.98333333333333339</c:v>
                </c:pt>
                <c:pt idx="1429">
                  <c:v>0.98472222222222217</c:v>
                </c:pt>
                <c:pt idx="1430">
                  <c:v>0.98611111111111116</c:v>
                </c:pt>
                <c:pt idx="1431">
                  <c:v>0.98749999999999993</c:v>
                </c:pt>
                <c:pt idx="1432">
                  <c:v>0.98888888888888893</c:v>
                </c:pt>
                <c:pt idx="1433">
                  <c:v>0.9902777777777777</c:v>
                </c:pt>
                <c:pt idx="1434">
                  <c:v>0.9916666666666667</c:v>
                </c:pt>
                <c:pt idx="1435">
                  <c:v>0.99305555555555547</c:v>
                </c:pt>
                <c:pt idx="1436">
                  <c:v>0.99444444444444446</c:v>
                </c:pt>
                <c:pt idx="1437">
                  <c:v>0.99583333333333324</c:v>
                </c:pt>
                <c:pt idx="1438">
                  <c:v>0.99722222222222223</c:v>
                </c:pt>
                <c:pt idx="1439">
                  <c:v>0.99861111111111101</c:v>
                </c:pt>
              </c:numCache>
            </c:numRef>
          </c:cat>
          <c:val>
            <c:numRef>
              <c:f>HICKEY!$R$2920:$R$4120</c:f>
              <c:numCache>
                <c:formatCode>General</c:formatCode>
                <c:ptCount val="1201"/>
                <c:pt idx="0">
                  <c:v>1.67</c:v>
                </c:pt>
                <c:pt idx="1">
                  <c:v>1.67</c:v>
                </c:pt>
                <c:pt idx="2">
                  <c:v>1.67</c:v>
                </c:pt>
                <c:pt idx="3">
                  <c:v>1.67</c:v>
                </c:pt>
                <c:pt idx="4">
                  <c:v>1.67</c:v>
                </c:pt>
                <c:pt idx="5">
                  <c:v>1.67</c:v>
                </c:pt>
                <c:pt idx="6">
                  <c:v>1.67</c:v>
                </c:pt>
                <c:pt idx="7">
                  <c:v>1.67</c:v>
                </c:pt>
                <c:pt idx="8">
                  <c:v>1.67</c:v>
                </c:pt>
                <c:pt idx="9">
                  <c:v>1.67</c:v>
                </c:pt>
                <c:pt idx="10">
                  <c:v>1.67</c:v>
                </c:pt>
                <c:pt idx="11">
                  <c:v>1.67</c:v>
                </c:pt>
                <c:pt idx="12">
                  <c:v>1.67</c:v>
                </c:pt>
                <c:pt idx="13">
                  <c:v>1.67</c:v>
                </c:pt>
                <c:pt idx="14">
                  <c:v>1.67</c:v>
                </c:pt>
                <c:pt idx="15">
                  <c:v>1.67</c:v>
                </c:pt>
                <c:pt idx="16">
                  <c:v>1.67</c:v>
                </c:pt>
                <c:pt idx="17">
                  <c:v>1.67</c:v>
                </c:pt>
                <c:pt idx="18">
                  <c:v>1.67</c:v>
                </c:pt>
                <c:pt idx="19">
                  <c:v>1.67</c:v>
                </c:pt>
                <c:pt idx="20">
                  <c:v>1.67</c:v>
                </c:pt>
                <c:pt idx="21">
                  <c:v>1.67</c:v>
                </c:pt>
                <c:pt idx="22">
                  <c:v>1.67</c:v>
                </c:pt>
                <c:pt idx="23">
                  <c:v>1.67</c:v>
                </c:pt>
                <c:pt idx="24">
                  <c:v>1.67</c:v>
                </c:pt>
                <c:pt idx="25">
                  <c:v>1.67</c:v>
                </c:pt>
                <c:pt idx="26">
                  <c:v>1.67</c:v>
                </c:pt>
                <c:pt idx="27">
                  <c:v>1.67</c:v>
                </c:pt>
                <c:pt idx="28">
                  <c:v>1.67</c:v>
                </c:pt>
                <c:pt idx="29">
                  <c:v>1.67</c:v>
                </c:pt>
                <c:pt idx="30">
                  <c:v>1.67</c:v>
                </c:pt>
                <c:pt idx="31">
                  <c:v>1.67</c:v>
                </c:pt>
                <c:pt idx="32">
                  <c:v>1.67</c:v>
                </c:pt>
                <c:pt idx="33">
                  <c:v>1.67</c:v>
                </c:pt>
                <c:pt idx="34">
                  <c:v>1.67</c:v>
                </c:pt>
                <c:pt idx="35">
                  <c:v>1.67</c:v>
                </c:pt>
                <c:pt idx="36">
                  <c:v>1.67</c:v>
                </c:pt>
                <c:pt idx="37">
                  <c:v>1.67</c:v>
                </c:pt>
                <c:pt idx="38">
                  <c:v>1.67</c:v>
                </c:pt>
                <c:pt idx="39">
                  <c:v>1.67</c:v>
                </c:pt>
                <c:pt idx="40">
                  <c:v>1.67</c:v>
                </c:pt>
                <c:pt idx="41">
                  <c:v>1.67</c:v>
                </c:pt>
                <c:pt idx="42">
                  <c:v>1.68</c:v>
                </c:pt>
                <c:pt idx="43">
                  <c:v>1.67</c:v>
                </c:pt>
                <c:pt idx="44">
                  <c:v>1.67</c:v>
                </c:pt>
                <c:pt idx="45">
                  <c:v>1.67</c:v>
                </c:pt>
                <c:pt idx="46">
                  <c:v>1.67</c:v>
                </c:pt>
                <c:pt idx="47">
                  <c:v>1.67</c:v>
                </c:pt>
                <c:pt idx="48">
                  <c:v>1.67</c:v>
                </c:pt>
                <c:pt idx="49">
                  <c:v>1.67</c:v>
                </c:pt>
                <c:pt idx="50">
                  <c:v>1.67</c:v>
                </c:pt>
                <c:pt idx="51">
                  <c:v>1.67</c:v>
                </c:pt>
                <c:pt idx="52">
                  <c:v>1.67</c:v>
                </c:pt>
                <c:pt idx="53">
                  <c:v>1.67</c:v>
                </c:pt>
                <c:pt idx="54">
                  <c:v>1.67</c:v>
                </c:pt>
                <c:pt idx="55">
                  <c:v>1.67</c:v>
                </c:pt>
                <c:pt idx="56">
                  <c:v>1.67</c:v>
                </c:pt>
                <c:pt idx="57">
                  <c:v>1.67</c:v>
                </c:pt>
                <c:pt idx="58">
                  <c:v>1.67</c:v>
                </c:pt>
                <c:pt idx="59">
                  <c:v>1.67</c:v>
                </c:pt>
                <c:pt idx="60">
                  <c:v>1.67</c:v>
                </c:pt>
                <c:pt idx="61">
                  <c:v>1.67</c:v>
                </c:pt>
                <c:pt idx="62">
                  <c:v>1.67</c:v>
                </c:pt>
                <c:pt idx="63">
                  <c:v>1.67</c:v>
                </c:pt>
                <c:pt idx="64">
                  <c:v>1.67</c:v>
                </c:pt>
                <c:pt idx="65">
                  <c:v>1.67</c:v>
                </c:pt>
                <c:pt idx="66">
                  <c:v>1.67</c:v>
                </c:pt>
                <c:pt idx="67">
                  <c:v>1.67</c:v>
                </c:pt>
                <c:pt idx="68">
                  <c:v>1.67</c:v>
                </c:pt>
                <c:pt idx="69">
                  <c:v>1.67</c:v>
                </c:pt>
                <c:pt idx="70">
                  <c:v>1.67</c:v>
                </c:pt>
                <c:pt idx="71">
                  <c:v>1.67</c:v>
                </c:pt>
                <c:pt idx="72">
                  <c:v>1.67</c:v>
                </c:pt>
                <c:pt idx="73">
                  <c:v>1.67</c:v>
                </c:pt>
                <c:pt idx="74">
                  <c:v>1.67</c:v>
                </c:pt>
                <c:pt idx="75">
                  <c:v>1.67</c:v>
                </c:pt>
                <c:pt idx="76">
                  <c:v>1.67</c:v>
                </c:pt>
                <c:pt idx="77">
                  <c:v>1.67</c:v>
                </c:pt>
                <c:pt idx="78">
                  <c:v>1.67</c:v>
                </c:pt>
                <c:pt idx="79">
                  <c:v>1.67</c:v>
                </c:pt>
                <c:pt idx="80">
                  <c:v>1.67</c:v>
                </c:pt>
                <c:pt idx="81">
                  <c:v>1.68</c:v>
                </c:pt>
                <c:pt idx="82">
                  <c:v>1.67</c:v>
                </c:pt>
                <c:pt idx="83">
                  <c:v>1.67</c:v>
                </c:pt>
                <c:pt idx="84">
                  <c:v>1.67</c:v>
                </c:pt>
                <c:pt idx="85">
                  <c:v>1.67</c:v>
                </c:pt>
                <c:pt idx="86">
                  <c:v>1.67</c:v>
                </c:pt>
                <c:pt idx="87">
                  <c:v>1.67</c:v>
                </c:pt>
                <c:pt idx="88">
                  <c:v>1.67</c:v>
                </c:pt>
                <c:pt idx="89">
                  <c:v>1.67</c:v>
                </c:pt>
                <c:pt idx="90">
                  <c:v>1.67</c:v>
                </c:pt>
                <c:pt idx="91">
                  <c:v>1.67</c:v>
                </c:pt>
                <c:pt idx="92">
                  <c:v>1.67</c:v>
                </c:pt>
                <c:pt idx="93">
                  <c:v>1.67</c:v>
                </c:pt>
                <c:pt idx="94">
                  <c:v>1.67</c:v>
                </c:pt>
                <c:pt idx="95">
                  <c:v>1.67</c:v>
                </c:pt>
                <c:pt idx="96">
                  <c:v>1.67</c:v>
                </c:pt>
                <c:pt idx="97">
                  <c:v>1.67</c:v>
                </c:pt>
                <c:pt idx="98">
                  <c:v>1.67</c:v>
                </c:pt>
                <c:pt idx="99">
                  <c:v>1.67</c:v>
                </c:pt>
                <c:pt idx="100">
                  <c:v>1.67</c:v>
                </c:pt>
                <c:pt idx="101">
                  <c:v>1.67</c:v>
                </c:pt>
                <c:pt idx="102">
                  <c:v>1.67</c:v>
                </c:pt>
                <c:pt idx="103">
                  <c:v>1.67</c:v>
                </c:pt>
                <c:pt idx="104">
                  <c:v>1.67</c:v>
                </c:pt>
                <c:pt idx="105">
                  <c:v>1.68</c:v>
                </c:pt>
                <c:pt idx="106">
                  <c:v>1.67</c:v>
                </c:pt>
                <c:pt idx="107">
                  <c:v>1.67</c:v>
                </c:pt>
                <c:pt idx="108">
                  <c:v>1.68</c:v>
                </c:pt>
                <c:pt idx="109">
                  <c:v>1.67</c:v>
                </c:pt>
                <c:pt idx="110">
                  <c:v>1.67</c:v>
                </c:pt>
                <c:pt idx="111">
                  <c:v>1.68</c:v>
                </c:pt>
                <c:pt idx="112">
                  <c:v>1.67</c:v>
                </c:pt>
                <c:pt idx="113">
                  <c:v>1.68</c:v>
                </c:pt>
                <c:pt idx="114">
                  <c:v>1.67</c:v>
                </c:pt>
                <c:pt idx="115">
                  <c:v>1.68</c:v>
                </c:pt>
                <c:pt idx="116">
                  <c:v>1.67</c:v>
                </c:pt>
                <c:pt idx="117">
                  <c:v>1.68</c:v>
                </c:pt>
                <c:pt idx="118">
                  <c:v>1.68</c:v>
                </c:pt>
                <c:pt idx="119">
                  <c:v>1.68</c:v>
                </c:pt>
                <c:pt idx="120">
                  <c:v>1.68</c:v>
                </c:pt>
                <c:pt idx="121">
                  <c:v>1.68</c:v>
                </c:pt>
                <c:pt idx="122">
                  <c:v>1.68</c:v>
                </c:pt>
                <c:pt idx="123">
                  <c:v>1.68</c:v>
                </c:pt>
                <c:pt idx="124">
                  <c:v>1.68</c:v>
                </c:pt>
                <c:pt idx="125">
                  <c:v>1.68</c:v>
                </c:pt>
                <c:pt idx="126">
                  <c:v>1.68</c:v>
                </c:pt>
                <c:pt idx="127">
                  <c:v>1.68</c:v>
                </c:pt>
                <c:pt idx="128">
                  <c:v>1.68</c:v>
                </c:pt>
                <c:pt idx="129">
                  <c:v>1.68</c:v>
                </c:pt>
                <c:pt idx="130">
                  <c:v>1.68</c:v>
                </c:pt>
                <c:pt idx="131">
                  <c:v>1.68</c:v>
                </c:pt>
                <c:pt idx="132">
                  <c:v>1.68</c:v>
                </c:pt>
                <c:pt idx="133">
                  <c:v>1.68</c:v>
                </c:pt>
                <c:pt idx="134">
                  <c:v>1.68</c:v>
                </c:pt>
                <c:pt idx="135">
                  <c:v>1.68</c:v>
                </c:pt>
                <c:pt idx="136">
                  <c:v>1.68</c:v>
                </c:pt>
                <c:pt idx="137">
                  <c:v>1.68</c:v>
                </c:pt>
                <c:pt idx="138">
                  <c:v>1.68</c:v>
                </c:pt>
                <c:pt idx="139">
                  <c:v>1.68</c:v>
                </c:pt>
                <c:pt idx="140">
                  <c:v>1.68</c:v>
                </c:pt>
                <c:pt idx="141">
                  <c:v>1.68</c:v>
                </c:pt>
                <c:pt idx="142">
                  <c:v>1.68</c:v>
                </c:pt>
                <c:pt idx="143">
                  <c:v>1.68</c:v>
                </c:pt>
                <c:pt idx="144">
                  <c:v>1.68</c:v>
                </c:pt>
                <c:pt idx="145">
                  <c:v>1.68</c:v>
                </c:pt>
                <c:pt idx="146">
                  <c:v>1.68</c:v>
                </c:pt>
                <c:pt idx="147">
                  <c:v>1.68</c:v>
                </c:pt>
                <c:pt idx="148">
                  <c:v>1.68</c:v>
                </c:pt>
                <c:pt idx="149">
                  <c:v>1.68</c:v>
                </c:pt>
                <c:pt idx="150">
                  <c:v>1.68</c:v>
                </c:pt>
                <c:pt idx="151">
                  <c:v>1.68</c:v>
                </c:pt>
                <c:pt idx="152">
                  <c:v>1.69</c:v>
                </c:pt>
                <c:pt idx="153">
                  <c:v>1.69</c:v>
                </c:pt>
                <c:pt idx="154">
                  <c:v>1.69</c:v>
                </c:pt>
                <c:pt idx="155">
                  <c:v>1.69</c:v>
                </c:pt>
                <c:pt idx="156">
                  <c:v>1.69</c:v>
                </c:pt>
                <c:pt idx="157">
                  <c:v>1.69</c:v>
                </c:pt>
                <c:pt idx="158">
                  <c:v>1.7</c:v>
                </c:pt>
                <c:pt idx="159">
                  <c:v>1.7</c:v>
                </c:pt>
                <c:pt idx="160">
                  <c:v>1.7</c:v>
                </c:pt>
                <c:pt idx="161">
                  <c:v>1.71</c:v>
                </c:pt>
                <c:pt idx="162">
                  <c:v>1.7</c:v>
                </c:pt>
                <c:pt idx="163">
                  <c:v>1.71</c:v>
                </c:pt>
                <c:pt idx="164">
                  <c:v>1.71</c:v>
                </c:pt>
                <c:pt idx="165">
                  <c:v>1.71</c:v>
                </c:pt>
                <c:pt idx="166">
                  <c:v>1.72</c:v>
                </c:pt>
                <c:pt idx="167">
                  <c:v>1.72</c:v>
                </c:pt>
                <c:pt idx="168">
                  <c:v>1.72</c:v>
                </c:pt>
                <c:pt idx="169">
                  <c:v>1.72</c:v>
                </c:pt>
                <c:pt idx="170">
                  <c:v>1.72</c:v>
                </c:pt>
                <c:pt idx="171">
                  <c:v>1.73</c:v>
                </c:pt>
                <c:pt idx="172">
                  <c:v>1.73</c:v>
                </c:pt>
                <c:pt idx="173">
                  <c:v>1.73</c:v>
                </c:pt>
                <c:pt idx="174">
                  <c:v>1.73</c:v>
                </c:pt>
                <c:pt idx="175">
                  <c:v>1.73</c:v>
                </c:pt>
                <c:pt idx="176">
                  <c:v>1.73</c:v>
                </c:pt>
                <c:pt idx="177">
                  <c:v>1.74</c:v>
                </c:pt>
                <c:pt idx="178">
                  <c:v>1.74</c:v>
                </c:pt>
                <c:pt idx="179">
                  <c:v>1.74</c:v>
                </c:pt>
                <c:pt idx="180">
                  <c:v>1.74</c:v>
                </c:pt>
                <c:pt idx="181">
                  <c:v>1.74</c:v>
                </c:pt>
                <c:pt idx="182">
                  <c:v>1.74</c:v>
                </c:pt>
                <c:pt idx="183">
                  <c:v>1.74</c:v>
                </c:pt>
                <c:pt idx="184">
                  <c:v>1.74</c:v>
                </c:pt>
                <c:pt idx="185">
                  <c:v>1.74</c:v>
                </c:pt>
                <c:pt idx="186">
                  <c:v>1.74</c:v>
                </c:pt>
                <c:pt idx="187">
                  <c:v>1.74</c:v>
                </c:pt>
                <c:pt idx="188">
                  <c:v>1.74</c:v>
                </c:pt>
                <c:pt idx="189">
                  <c:v>1.75</c:v>
                </c:pt>
                <c:pt idx="190">
                  <c:v>1.75</c:v>
                </c:pt>
                <c:pt idx="191">
                  <c:v>1.75</c:v>
                </c:pt>
                <c:pt idx="192">
                  <c:v>1.74</c:v>
                </c:pt>
                <c:pt idx="193">
                  <c:v>1.75</c:v>
                </c:pt>
                <c:pt idx="194">
                  <c:v>1.76</c:v>
                </c:pt>
                <c:pt idx="195">
                  <c:v>1.77</c:v>
                </c:pt>
                <c:pt idx="196">
                  <c:v>1.81</c:v>
                </c:pt>
                <c:pt idx="197">
                  <c:v>1.98</c:v>
                </c:pt>
                <c:pt idx="198">
                  <c:v>2.1800000000000002</c:v>
                </c:pt>
                <c:pt idx="199">
                  <c:v>2.34</c:v>
                </c:pt>
                <c:pt idx="200">
                  <c:v>2.4900000000000002</c:v>
                </c:pt>
                <c:pt idx="201">
                  <c:v>2.61</c:v>
                </c:pt>
                <c:pt idx="202">
                  <c:v>2.71</c:v>
                </c:pt>
                <c:pt idx="203">
                  <c:v>2.79</c:v>
                </c:pt>
                <c:pt idx="204">
                  <c:v>2.84</c:v>
                </c:pt>
                <c:pt idx="205">
                  <c:v>2.88</c:v>
                </c:pt>
                <c:pt idx="206">
                  <c:v>2.92</c:v>
                </c:pt>
                <c:pt idx="207">
                  <c:v>2.96</c:v>
                </c:pt>
                <c:pt idx="208">
                  <c:v>3.01</c:v>
                </c:pt>
                <c:pt idx="209">
                  <c:v>3.07</c:v>
                </c:pt>
                <c:pt idx="210">
                  <c:v>3.13</c:v>
                </c:pt>
                <c:pt idx="211">
                  <c:v>3.18</c:v>
                </c:pt>
                <c:pt idx="212">
                  <c:v>3.23</c:v>
                </c:pt>
                <c:pt idx="213">
                  <c:v>3.28</c:v>
                </c:pt>
                <c:pt idx="214">
                  <c:v>3.33</c:v>
                </c:pt>
                <c:pt idx="215">
                  <c:v>3.39</c:v>
                </c:pt>
                <c:pt idx="216">
                  <c:v>3.45</c:v>
                </c:pt>
                <c:pt idx="217">
                  <c:v>3.5</c:v>
                </c:pt>
                <c:pt idx="218">
                  <c:v>3.53</c:v>
                </c:pt>
                <c:pt idx="219">
                  <c:v>3.54</c:v>
                </c:pt>
                <c:pt idx="220">
                  <c:v>3.52</c:v>
                </c:pt>
                <c:pt idx="221">
                  <c:v>3.51</c:v>
                </c:pt>
                <c:pt idx="222">
                  <c:v>3.49</c:v>
                </c:pt>
                <c:pt idx="223">
                  <c:v>3.46</c:v>
                </c:pt>
                <c:pt idx="224">
                  <c:v>3.41</c:v>
                </c:pt>
                <c:pt idx="225">
                  <c:v>3.36</c:v>
                </c:pt>
                <c:pt idx="226">
                  <c:v>3.3</c:v>
                </c:pt>
                <c:pt idx="227">
                  <c:v>3.25</c:v>
                </c:pt>
                <c:pt idx="228">
                  <c:v>3.19</c:v>
                </c:pt>
                <c:pt idx="229">
                  <c:v>3.14</c:v>
                </c:pt>
                <c:pt idx="230">
                  <c:v>3.1</c:v>
                </c:pt>
                <c:pt idx="231">
                  <c:v>3.07</c:v>
                </c:pt>
                <c:pt idx="232">
                  <c:v>3.04</c:v>
                </c:pt>
                <c:pt idx="233">
                  <c:v>3</c:v>
                </c:pt>
                <c:pt idx="234">
                  <c:v>2.97</c:v>
                </c:pt>
                <c:pt idx="235">
                  <c:v>2.93</c:v>
                </c:pt>
                <c:pt idx="236">
                  <c:v>2.89</c:v>
                </c:pt>
                <c:pt idx="237">
                  <c:v>2.85</c:v>
                </c:pt>
                <c:pt idx="238">
                  <c:v>2.82</c:v>
                </c:pt>
                <c:pt idx="239">
                  <c:v>2.79</c:v>
                </c:pt>
                <c:pt idx="240">
                  <c:v>2.77</c:v>
                </c:pt>
                <c:pt idx="241">
                  <c:v>2.76</c:v>
                </c:pt>
                <c:pt idx="242">
                  <c:v>2.74</c:v>
                </c:pt>
                <c:pt idx="243">
                  <c:v>2.72</c:v>
                </c:pt>
                <c:pt idx="244">
                  <c:v>2.71</c:v>
                </c:pt>
                <c:pt idx="245">
                  <c:v>2.7</c:v>
                </c:pt>
                <c:pt idx="246">
                  <c:v>2.68</c:v>
                </c:pt>
                <c:pt idx="247">
                  <c:v>2.66</c:v>
                </c:pt>
                <c:pt idx="248">
                  <c:v>2.65</c:v>
                </c:pt>
                <c:pt idx="249">
                  <c:v>2.64</c:v>
                </c:pt>
                <c:pt idx="250">
                  <c:v>2.63</c:v>
                </c:pt>
                <c:pt idx="251">
                  <c:v>2.61</c:v>
                </c:pt>
                <c:pt idx="252">
                  <c:v>2.61</c:v>
                </c:pt>
                <c:pt idx="253">
                  <c:v>2.6</c:v>
                </c:pt>
                <c:pt idx="254">
                  <c:v>2.59</c:v>
                </c:pt>
                <c:pt idx="255">
                  <c:v>2.59</c:v>
                </c:pt>
                <c:pt idx="256">
                  <c:v>2.58</c:v>
                </c:pt>
                <c:pt idx="257">
                  <c:v>2.58</c:v>
                </c:pt>
                <c:pt idx="258">
                  <c:v>2.58</c:v>
                </c:pt>
                <c:pt idx="259">
                  <c:v>2.6</c:v>
                </c:pt>
                <c:pt idx="260">
                  <c:v>2.66</c:v>
                </c:pt>
                <c:pt idx="261">
                  <c:v>2.82</c:v>
                </c:pt>
                <c:pt idx="262">
                  <c:v>3.35</c:v>
                </c:pt>
                <c:pt idx="263">
                  <c:v>3.94</c:v>
                </c:pt>
                <c:pt idx="264">
                  <c:v>4.1399999999999997</c:v>
                </c:pt>
                <c:pt idx="265">
                  <c:v>4.22</c:v>
                </c:pt>
                <c:pt idx="266">
                  <c:v>4.25</c:v>
                </c:pt>
                <c:pt idx="267">
                  <c:v>4.3099999999999996</c:v>
                </c:pt>
                <c:pt idx="268">
                  <c:v>4.3600000000000003</c:v>
                </c:pt>
                <c:pt idx="269">
                  <c:v>4.3499999999999996</c:v>
                </c:pt>
                <c:pt idx="270">
                  <c:v>4.3499999999999996</c:v>
                </c:pt>
                <c:pt idx="271">
                  <c:v>4.3600000000000003</c:v>
                </c:pt>
                <c:pt idx="272">
                  <c:v>4.37</c:v>
                </c:pt>
                <c:pt idx="273">
                  <c:v>4.3899999999999997</c:v>
                </c:pt>
                <c:pt idx="274">
                  <c:v>4.42</c:v>
                </c:pt>
                <c:pt idx="275">
                  <c:v>4.41</c:v>
                </c:pt>
                <c:pt idx="276">
                  <c:v>4.37</c:v>
                </c:pt>
                <c:pt idx="277">
                  <c:v>4.34</c:v>
                </c:pt>
                <c:pt idx="278">
                  <c:v>4.3</c:v>
                </c:pt>
                <c:pt idx="279">
                  <c:v>4.25</c:v>
                </c:pt>
                <c:pt idx="280">
                  <c:v>4.21</c:v>
                </c:pt>
                <c:pt idx="281">
                  <c:v>4.1900000000000004</c:v>
                </c:pt>
                <c:pt idx="282">
                  <c:v>4.1500000000000004</c:v>
                </c:pt>
                <c:pt idx="283">
                  <c:v>4.0999999999999996</c:v>
                </c:pt>
                <c:pt idx="284">
                  <c:v>4.0599999999999996</c:v>
                </c:pt>
                <c:pt idx="285">
                  <c:v>4.04</c:v>
                </c:pt>
                <c:pt idx="286">
                  <c:v>4.03</c:v>
                </c:pt>
                <c:pt idx="287">
                  <c:v>4.04</c:v>
                </c:pt>
                <c:pt idx="288">
                  <c:v>4.01</c:v>
                </c:pt>
                <c:pt idx="289">
                  <c:v>3.98</c:v>
                </c:pt>
                <c:pt idx="290">
                  <c:v>3.96</c:v>
                </c:pt>
                <c:pt idx="291">
                  <c:v>3.92</c:v>
                </c:pt>
                <c:pt idx="292">
                  <c:v>3.91</c:v>
                </c:pt>
                <c:pt idx="293">
                  <c:v>3.92</c:v>
                </c:pt>
                <c:pt idx="294">
                  <c:v>3.97</c:v>
                </c:pt>
                <c:pt idx="295">
                  <c:v>4.07</c:v>
                </c:pt>
                <c:pt idx="296">
                  <c:v>4.2300000000000004</c:v>
                </c:pt>
                <c:pt idx="297">
                  <c:v>4.34</c:v>
                </c:pt>
                <c:pt idx="298">
                  <c:v>4.4000000000000004</c:v>
                </c:pt>
                <c:pt idx="299">
                  <c:v>4.42</c:v>
                </c:pt>
                <c:pt idx="300">
                  <c:v>4.42</c:v>
                </c:pt>
                <c:pt idx="301">
                  <c:v>4.38</c:v>
                </c:pt>
                <c:pt idx="302">
                  <c:v>4.34</c:v>
                </c:pt>
                <c:pt idx="303">
                  <c:v>4.3</c:v>
                </c:pt>
                <c:pt idx="304">
                  <c:v>4.2699999999999996</c:v>
                </c:pt>
                <c:pt idx="305">
                  <c:v>4.25</c:v>
                </c:pt>
                <c:pt idx="306">
                  <c:v>4.24</c:v>
                </c:pt>
                <c:pt idx="307">
                  <c:v>4.24</c:v>
                </c:pt>
                <c:pt idx="308">
                  <c:v>4.25</c:v>
                </c:pt>
                <c:pt idx="309">
                  <c:v>4.26</c:v>
                </c:pt>
                <c:pt idx="310">
                  <c:v>4.24</c:v>
                </c:pt>
                <c:pt idx="311">
                  <c:v>4.22</c:v>
                </c:pt>
                <c:pt idx="312">
                  <c:v>4.18</c:v>
                </c:pt>
                <c:pt idx="313">
                  <c:v>4.12</c:v>
                </c:pt>
                <c:pt idx="314">
                  <c:v>4.05</c:v>
                </c:pt>
                <c:pt idx="315">
                  <c:v>3.97</c:v>
                </c:pt>
                <c:pt idx="316">
                  <c:v>3.9</c:v>
                </c:pt>
                <c:pt idx="317">
                  <c:v>3.83</c:v>
                </c:pt>
                <c:pt idx="318">
                  <c:v>3.77</c:v>
                </c:pt>
                <c:pt idx="319">
                  <c:v>3.72</c:v>
                </c:pt>
                <c:pt idx="320">
                  <c:v>3.67</c:v>
                </c:pt>
                <c:pt idx="321">
                  <c:v>3.64</c:v>
                </c:pt>
                <c:pt idx="322">
                  <c:v>3.61</c:v>
                </c:pt>
                <c:pt idx="323">
                  <c:v>3.59</c:v>
                </c:pt>
                <c:pt idx="324">
                  <c:v>3.57</c:v>
                </c:pt>
                <c:pt idx="325">
                  <c:v>3.54</c:v>
                </c:pt>
                <c:pt idx="326">
                  <c:v>3.5</c:v>
                </c:pt>
                <c:pt idx="327">
                  <c:v>3.47</c:v>
                </c:pt>
                <c:pt idx="328">
                  <c:v>3.43</c:v>
                </c:pt>
                <c:pt idx="329">
                  <c:v>3.39</c:v>
                </c:pt>
                <c:pt idx="330">
                  <c:v>3.36</c:v>
                </c:pt>
                <c:pt idx="331">
                  <c:v>3.32</c:v>
                </c:pt>
                <c:pt idx="332">
                  <c:v>3.32</c:v>
                </c:pt>
                <c:pt idx="333">
                  <c:v>3.34</c:v>
                </c:pt>
                <c:pt idx="334">
                  <c:v>3.4</c:v>
                </c:pt>
                <c:pt idx="335">
                  <c:v>3.49</c:v>
                </c:pt>
                <c:pt idx="336">
                  <c:v>3.6</c:v>
                </c:pt>
                <c:pt idx="337">
                  <c:v>3.66</c:v>
                </c:pt>
                <c:pt idx="338">
                  <c:v>3.72</c:v>
                </c:pt>
                <c:pt idx="339">
                  <c:v>3.76</c:v>
                </c:pt>
                <c:pt idx="340">
                  <c:v>3.79</c:v>
                </c:pt>
                <c:pt idx="341">
                  <c:v>3.84</c:v>
                </c:pt>
                <c:pt idx="342">
                  <c:v>3.89</c:v>
                </c:pt>
                <c:pt idx="343">
                  <c:v>3.93</c:v>
                </c:pt>
                <c:pt idx="344">
                  <c:v>3.94</c:v>
                </c:pt>
                <c:pt idx="345">
                  <c:v>3.93</c:v>
                </c:pt>
                <c:pt idx="346">
                  <c:v>3.92</c:v>
                </c:pt>
                <c:pt idx="347">
                  <c:v>3.89</c:v>
                </c:pt>
                <c:pt idx="348">
                  <c:v>3.85</c:v>
                </c:pt>
                <c:pt idx="349">
                  <c:v>3.83</c:v>
                </c:pt>
                <c:pt idx="350">
                  <c:v>3.79</c:v>
                </c:pt>
                <c:pt idx="351">
                  <c:v>3.75</c:v>
                </c:pt>
                <c:pt idx="352">
                  <c:v>3.72</c:v>
                </c:pt>
                <c:pt idx="353">
                  <c:v>3.68</c:v>
                </c:pt>
                <c:pt idx="354">
                  <c:v>3.65</c:v>
                </c:pt>
                <c:pt idx="355">
                  <c:v>3.64</c:v>
                </c:pt>
                <c:pt idx="356">
                  <c:v>3.62</c:v>
                </c:pt>
                <c:pt idx="357">
                  <c:v>3.61</c:v>
                </c:pt>
                <c:pt idx="358">
                  <c:v>3.6</c:v>
                </c:pt>
                <c:pt idx="359">
                  <c:v>3.61</c:v>
                </c:pt>
                <c:pt idx="360">
                  <c:v>3.6</c:v>
                </c:pt>
                <c:pt idx="361">
                  <c:v>3.6</c:v>
                </c:pt>
                <c:pt idx="362">
                  <c:v>3.62</c:v>
                </c:pt>
                <c:pt idx="363">
                  <c:v>3.63</c:v>
                </c:pt>
                <c:pt idx="364">
                  <c:v>3.63</c:v>
                </c:pt>
                <c:pt idx="365">
                  <c:v>3.63</c:v>
                </c:pt>
                <c:pt idx="366">
                  <c:v>3.61</c:v>
                </c:pt>
                <c:pt idx="367">
                  <c:v>3.59</c:v>
                </c:pt>
                <c:pt idx="368">
                  <c:v>3.56</c:v>
                </c:pt>
                <c:pt idx="369">
                  <c:v>3.52</c:v>
                </c:pt>
                <c:pt idx="370">
                  <c:v>3.48</c:v>
                </c:pt>
                <c:pt idx="371">
                  <c:v>3.44</c:v>
                </c:pt>
                <c:pt idx="372">
                  <c:v>3.4</c:v>
                </c:pt>
                <c:pt idx="373">
                  <c:v>3.35</c:v>
                </c:pt>
                <c:pt idx="374">
                  <c:v>3.31</c:v>
                </c:pt>
                <c:pt idx="375">
                  <c:v>3.26</c:v>
                </c:pt>
                <c:pt idx="376">
                  <c:v>3.21</c:v>
                </c:pt>
                <c:pt idx="377">
                  <c:v>3.16</c:v>
                </c:pt>
                <c:pt idx="378">
                  <c:v>3.11</c:v>
                </c:pt>
                <c:pt idx="379">
                  <c:v>3.06</c:v>
                </c:pt>
                <c:pt idx="380">
                  <c:v>3.02</c:v>
                </c:pt>
                <c:pt idx="381">
                  <c:v>2.99</c:v>
                </c:pt>
                <c:pt idx="382">
                  <c:v>2.95</c:v>
                </c:pt>
                <c:pt idx="383">
                  <c:v>2.93</c:v>
                </c:pt>
                <c:pt idx="384">
                  <c:v>2.9</c:v>
                </c:pt>
                <c:pt idx="385">
                  <c:v>2.88</c:v>
                </c:pt>
                <c:pt idx="386">
                  <c:v>2.87</c:v>
                </c:pt>
                <c:pt idx="387">
                  <c:v>2.85</c:v>
                </c:pt>
                <c:pt idx="388">
                  <c:v>2.83</c:v>
                </c:pt>
                <c:pt idx="389">
                  <c:v>2.83</c:v>
                </c:pt>
                <c:pt idx="390">
                  <c:v>2.82</c:v>
                </c:pt>
                <c:pt idx="391">
                  <c:v>2.82</c:v>
                </c:pt>
                <c:pt idx="392">
                  <c:v>2.8</c:v>
                </c:pt>
                <c:pt idx="393">
                  <c:v>2.79</c:v>
                </c:pt>
                <c:pt idx="394">
                  <c:v>2.79</c:v>
                </c:pt>
                <c:pt idx="395">
                  <c:v>2.77</c:v>
                </c:pt>
                <c:pt idx="396">
                  <c:v>2.76</c:v>
                </c:pt>
                <c:pt idx="397">
                  <c:v>2.75</c:v>
                </c:pt>
                <c:pt idx="398">
                  <c:v>2.74</c:v>
                </c:pt>
                <c:pt idx="399">
                  <c:v>2.72</c:v>
                </c:pt>
                <c:pt idx="400">
                  <c:v>2.72</c:v>
                </c:pt>
                <c:pt idx="401">
                  <c:v>2.71</c:v>
                </c:pt>
                <c:pt idx="402">
                  <c:v>2.7</c:v>
                </c:pt>
                <c:pt idx="403">
                  <c:v>2.69</c:v>
                </c:pt>
                <c:pt idx="404">
                  <c:v>2.67</c:v>
                </c:pt>
                <c:pt idx="405">
                  <c:v>2.66</c:v>
                </c:pt>
                <c:pt idx="406">
                  <c:v>2.64</c:v>
                </c:pt>
                <c:pt idx="407">
                  <c:v>2.63</c:v>
                </c:pt>
                <c:pt idx="408">
                  <c:v>2.62</c:v>
                </c:pt>
                <c:pt idx="409">
                  <c:v>2.62</c:v>
                </c:pt>
                <c:pt idx="410">
                  <c:v>2.62</c:v>
                </c:pt>
                <c:pt idx="411">
                  <c:v>2.61</c:v>
                </c:pt>
                <c:pt idx="412">
                  <c:v>2.61</c:v>
                </c:pt>
                <c:pt idx="413">
                  <c:v>2.6</c:v>
                </c:pt>
                <c:pt idx="414">
                  <c:v>2.6</c:v>
                </c:pt>
                <c:pt idx="415">
                  <c:v>2.58</c:v>
                </c:pt>
                <c:pt idx="416">
                  <c:v>2.58</c:v>
                </c:pt>
                <c:pt idx="417">
                  <c:v>2.57</c:v>
                </c:pt>
                <c:pt idx="418">
                  <c:v>2.57</c:v>
                </c:pt>
                <c:pt idx="419">
                  <c:v>2.57</c:v>
                </c:pt>
                <c:pt idx="420">
                  <c:v>2.56</c:v>
                </c:pt>
                <c:pt idx="421">
                  <c:v>2.56</c:v>
                </c:pt>
                <c:pt idx="422">
                  <c:v>2.5499999999999998</c:v>
                </c:pt>
                <c:pt idx="423">
                  <c:v>2.5499999999999998</c:v>
                </c:pt>
                <c:pt idx="424">
                  <c:v>2.5299999999999998</c:v>
                </c:pt>
                <c:pt idx="425">
                  <c:v>2.5299999999999998</c:v>
                </c:pt>
                <c:pt idx="426">
                  <c:v>2.5299999999999998</c:v>
                </c:pt>
                <c:pt idx="427">
                  <c:v>2.52</c:v>
                </c:pt>
                <c:pt idx="428">
                  <c:v>2.5099999999999998</c:v>
                </c:pt>
                <c:pt idx="429">
                  <c:v>2.5</c:v>
                </c:pt>
                <c:pt idx="430">
                  <c:v>2.5</c:v>
                </c:pt>
                <c:pt idx="431">
                  <c:v>2.48</c:v>
                </c:pt>
                <c:pt idx="432">
                  <c:v>2.48</c:v>
                </c:pt>
                <c:pt idx="433">
                  <c:v>2.4700000000000002</c:v>
                </c:pt>
                <c:pt idx="434">
                  <c:v>2.46</c:v>
                </c:pt>
                <c:pt idx="435">
                  <c:v>2.4500000000000002</c:v>
                </c:pt>
                <c:pt idx="436">
                  <c:v>2.4500000000000002</c:v>
                </c:pt>
                <c:pt idx="437">
                  <c:v>2.44</c:v>
                </c:pt>
                <c:pt idx="438">
                  <c:v>2.4300000000000002</c:v>
                </c:pt>
                <c:pt idx="439">
                  <c:v>2.4300000000000002</c:v>
                </c:pt>
                <c:pt idx="440">
                  <c:v>2.4300000000000002</c:v>
                </c:pt>
                <c:pt idx="441">
                  <c:v>2.42</c:v>
                </c:pt>
                <c:pt idx="442">
                  <c:v>2.41</c:v>
                </c:pt>
                <c:pt idx="443">
                  <c:v>2.41</c:v>
                </c:pt>
                <c:pt idx="444">
                  <c:v>2.41</c:v>
                </c:pt>
                <c:pt idx="445">
                  <c:v>2.4</c:v>
                </c:pt>
                <c:pt idx="446">
                  <c:v>2.4</c:v>
                </c:pt>
                <c:pt idx="447">
                  <c:v>2.4</c:v>
                </c:pt>
                <c:pt idx="448">
                  <c:v>2.39</c:v>
                </c:pt>
                <c:pt idx="449">
                  <c:v>2.39</c:v>
                </c:pt>
                <c:pt idx="450">
                  <c:v>2.39</c:v>
                </c:pt>
                <c:pt idx="451">
                  <c:v>2.39</c:v>
                </c:pt>
                <c:pt idx="452">
                  <c:v>2.38</c:v>
                </c:pt>
                <c:pt idx="453">
                  <c:v>2.38</c:v>
                </c:pt>
                <c:pt idx="454">
                  <c:v>2.38</c:v>
                </c:pt>
                <c:pt idx="455">
                  <c:v>2.38</c:v>
                </c:pt>
                <c:pt idx="456">
                  <c:v>2.38</c:v>
                </c:pt>
                <c:pt idx="457">
                  <c:v>2.38</c:v>
                </c:pt>
                <c:pt idx="458">
                  <c:v>2.38</c:v>
                </c:pt>
                <c:pt idx="459">
                  <c:v>2.38</c:v>
                </c:pt>
                <c:pt idx="460">
                  <c:v>2.38</c:v>
                </c:pt>
                <c:pt idx="461">
                  <c:v>2.38</c:v>
                </c:pt>
                <c:pt idx="462">
                  <c:v>2.37</c:v>
                </c:pt>
                <c:pt idx="463">
                  <c:v>2.37</c:v>
                </c:pt>
                <c:pt idx="464">
                  <c:v>2.37</c:v>
                </c:pt>
                <c:pt idx="465">
                  <c:v>2.37</c:v>
                </c:pt>
                <c:pt idx="466">
                  <c:v>2.37</c:v>
                </c:pt>
                <c:pt idx="467">
                  <c:v>2.37</c:v>
                </c:pt>
                <c:pt idx="468">
                  <c:v>2.37</c:v>
                </c:pt>
                <c:pt idx="469">
                  <c:v>2.36</c:v>
                </c:pt>
                <c:pt idx="470">
                  <c:v>2.36</c:v>
                </c:pt>
                <c:pt idx="471">
                  <c:v>2.36</c:v>
                </c:pt>
                <c:pt idx="472">
                  <c:v>2.36</c:v>
                </c:pt>
                <c:pt idx="473">
                  <c:v>2.36</c:v>
                </c:pt>
                <c:pt idx="474">
                  <c:v>2.35</c:v>
                </c:pt>
                <c:pt idx="475">
                  <c:v>2.35</c:v>
                </c:pt>
                <c:pt idx="476">
                  <c:v>2.35</c:v>
                </c:pt>
                <c:pt idx="477">
                  <c:v>2.34</c:v>
                </c:pt>
                <c:pt idx="478">
                  <c:v>2.33</c:v>
                </c:pt>
                <c:pt idx="479">
                  <c:v>2.33</c:v>
                </c:pt>
                <c:pt idx="480">
                  <c:v>2.3199999999999998</c:v>
                </c:pt>
                <c:pt idx="481">
                  <c:v>2.3199999999999998</c:v>
                </c:pt>
                <c:pt idx="482">
                  <c:v>2.31</c:v>
                </c:pt>
                <c:pt idx="483">
                  <c:v>2.31</c:v>
                </c:pt>
                <c:pt idx="484">
                  <c:v>2.2999999999999998</c:v>
                </c:pt>
                <c:pt idx="485">
                  <c:v>2.2999999999999998</c:v>
                </c:pt>
                <c:pt idx="486">
                  <c:v>2.2999999999999998</c:v>
                </c:pt>
                <c:pt idx="487">
                  <c:v>2.29</c:v>
                </c:pt>
                <c:pt idx="488">
                  <c:v>2.29</c:v>
                </c:pt>
                <c:pt idx="489">
                  <c:v>2.29</c:v>
                </c:pt>
                <c:pt idx="490">
                  <c:v>2.2799999999999998</c:v>
                </c:pt>
                <c:pt idx="491">
                  <c:v>2.27</c:v>
                </c:pt>
                <c:pt idx="492">
                  <c:v>2.2599999999999998</c:v>
                </c:pt>
                <c:pt idx="493">
                  <c:v>2.27</c:v>
                </c:pt>
                <c:pt idx="494">
                  <c:v>2.25</c:v>
                </c:pt>
                <c:pt idx="495">
                  <c:v>2.25</c:v>
                </c:pt>
                <c:pt idx="496">
                  <c:v>2.2400000000000002</c:v>
                </c:pt>
                <c:pt idx="497">
                  <c:v>2.2400000000000002</c:v>
                </c:pt>
                <c:pt idx="498">
                  <c:v>2.2400000000000002</c:v>
                </c:pt>
                <c:pt idx="499">
                  <c:v>2.23</c:v>
                </c:pt>
                <c:pt idx="500">
                  <c:v>2.23</c:v>
                </c:pt>
                <c:pt idx="501">
                  <c:v>2.2200000000000002</c:v>
                </c:pt>
                <c:pt idx="502">
                  <c:v>2.21</c:v>
                </c:pt>
                <c:pt idx="503">
                  <c:v>2.21</c:v>
                </c:pt>
                <c:pt idx="504">
                  <c:v>2.21</c:v>
                </c:pt>
                <c:pt idx="505">
                  <c:v>2.2000000000000002</c:v>
                </c:pt>
                <c:pt idx="506">
                  <c:v>2.19</c:v>
                </c:pt>
                <c:pt idx="507">
                  <c:v>2.1800000000000002</c:v>
                </c:pt>
                <c:pt idx="508">
                  <c:v>2.1800000000000002</c:v>
                </c:pt>
                <c:pt idx="509">
                  <c:v>2.1800000000000002</c:v>
                </c:pt>
                <c:pt idx="510">
                  <c:v>2.17</c:v>
                </c:pt>
                <c:pt idx="511">
                  <c:v>2.16</c:v>
                </c:pt>
                <c:pt idx="512">
                  <c:v>2.16</c:v>
                </c:pt>
                <c:pt idx="513">
                  <c:v>2.15</c:v>
                </c:pt>
                <c:pt idx="514">
                  <c:v>2.15</c:v>
                </c:pt>
                <c:pt idx="515">
                  <c:v>2.14</c:v>
                </c:pt>
                <c:pt idx="516">
                  <c:v>2.13</c:v>
                </c:pt>
                <c:pt idx="517">
                  <c:v>2.13</c:v>
                </c:pt>
                <c:pt idx="518">
                  <c:v>2.13</c:v>
                </c:pt>
                <c:pt idx="519">
                  <c:v>2.13</c:v>
                </c:pt>
                <c:pt idx="520">
                  <c:v>2.12</c:v>
                </c:pt>
                <c:pt idx="521">
                  <c:v>2.12</c:v>
                </c:pt>
                <c:pt idx="522">
                  <c:v>2.11</c:v>
                </c:pt>
                <c:pt idx="523">
                  <c:v>2.11</c:v>
                </c:pt>
                <c:pt idx="524">
                  <c:v>2.11</c:v>
                </c:pt>
                <c:pt idx="525">
                  <c:v>2.11</c:v>
                </c:pt>
                <c:pt idx="526">
                  <c:v>2.11</c:v>
                </c:pt>
                <c:pt idx="527">
                  <c:v>2.1</c:v>
                </c:pt>
                <c:pt idx="528">
                  <c:v>2.1</c:v>
                </c:pt>
                <c:pt idx="529">
                  <c:v>2.1</c:v>
                </c:pt>
                <c:pt idx="530">
                  <c:v>2.1</c:v>
                </c:pt>
                <c:pt idx="531">
                  <c:v>2.09</c:v>
                </c:pt>
                <c:pt idx="532">
                  <c:v>2.09</c:v>
                </c:pt>
                <c:pt idx="533">
                  <c:v>2.09</c:v>
                </c:pt>
                <c:pt idx="534">
                  <c:v>2.08</c:v>
                </c:pt>
                <c:pt idx="535">
                  <c:v>2.08</c:v>
                </c:pt>
                <c:pt idx="536">
                  <c:v>2.08</c:v>
                </c:pt>
                <c:pt idx="537">
                  <c:v>2.08</c:v>
                </c:pt>
                <c:pt idx="538">
                  <c:v>2.08</c:v>
                </c:pt>
                <c:pt idx="539">
                  <c:v>2.08</c:v>
                </c:pt>
                <c:pt idx="540">
                  <c:v>2.0699999999999998</c:v>
                </c:pt>
                <c:pt idx="541">
                  <c:v>2.0699999999999998</c:v>
                </c:pt>
                <c:pt idx="542">
                  <c:v>2.0699999999999998</c:v>
                </c:pt>
                <c:pt idx="543">
                  <c:v>2.0699999999999998</c:v>
                </c:pt>
                <c:pt idx="544">
                  <c:v>2.06</c:v>
                </c:pt>
                <c:pt idx="545">
                  <c:v>2.0699999999999998</c:v>
                </c:pt>
                <c:pt idx="546">
                  <c:v>2.06</c:v>
                </c:pt>
                <c:pt idx="547">
                  <c:v>2.0699999999999998</c:v>
                </c:pt>
                <c:pt idx="548">
                  <c:v>2.06</c:v>
                </c:pt>
                <c:pt idx="549">
                  <c:v>2.06</c:v>
                </c:pt>
                <c:pt idx="550">
                  <c:v>2.06</c:v>
                </c:pt>
                <c:pt idx="551">
                  <c:v>2.0499999999999998</c:v>
                </c:pt>
                <c:pt idx="552">
                  <c:v>2.0499999999999998</c:v>
                </c:pt>
                <c:pt idx="553">
                  <c:v>2.06</c:v>
                </c:pt>
                <c:pt idx="554">
                  <c:v>2.0499999999999998</c:v>
                </c:pt>
                <c:pt idx="555">
                  <c:v>2.06</c:v>
                </c:pt>
                <c:pt idx="556">
                  <c:v>2.06</c:v>
                </c:pt>
                <c:pt idx="557">
                  <c:v>2.08</c:v>
                </c:pt>
                <c:pt idx="558">
                  <c:v>2.1</c:v>
                </c:pt>
                <c:pt idx="559">
                  <c:v>2.12</c:v>
                </c:pt>
                <c:pt idx="560">
                  <c:v>2.16</c:v>
                </c:pt>
                <c:pt idx="561">
                  <c:v>2.21</c:v>
                </c:pt>
                <c:pt idx="562">
                  <c:v>2.25</c:v>
                </c:pt>
                <c:pt idx="563">
                  <c:v>2.29</c:v>
                </c:pt>
                <c:pt idx="564">
                  <c:v>2.3199999999999998</c:v>
                </c:pt>
                <c:pt idx="565">
                  <c:v>2.36</c:v>
                </c:pt>
                <c:pt idx="566">
                  <c:v>2.38</c:v>
                </c:pt>
                <c:pt idx="567">
                  <c:v>2.4</c:v>
                </c:pt>
                <c:pt idx="568">
                  <c:v>2.41</c:v>
                </c:pt>
                <c:pt idx="569">
                  <c:v>2.42</c:v>
                </c:pt>
                <c:pt idx="570">
                  <c:v>2.4300000000000002</c:v>
                </c:pt>
                <c:pt idx="571">
                  <c:v>2.4300000000000002</c:v>
                </c:pt>
                <c:pt idx="572">
                  <c:v>2.44</c:v>
                </c:pt>
                <c:pt idx="573">
                  <c:v>2.44</c:v>
                </c:pt>
                <c:pt idx="574">
                  <c:v>2.44</c:v>
                </c:pt>
                <c:pt idx="575">
                  <c:v>2.44</c:v>
                </c:pt>
                <c:pt idx="576">
                  <c:v>2.44</c:v>
                </c:pt>
                <c:pt idx="577">
                  <c:v>2.44</c:v>
                </c:pt>
                <c:pt idx="578">
                  <c:v>2.44</c:v>
                </c:pt>
                <c:pt idx="579">
                  <c:v>2.4300000000000002</c:v>
                </c:pt>
                <c:pt idx="580">
                  <c:v>2.4300000000000002</c:v>
                </c:pt>
                <c:pt idx="581">
                  <c:v>2.4300000000000002</c:v>
                </c:pt>
                <c:pt idx="582">
                  <c:v>2.42</c:v>
                </c:pt>
                <c:pt idx="583">
                  <c:v>2.41</c:v>
                </c:pt>
                <c:pt idx="584">
                  <c:v>2.4</c:v>
                </c:pt>
                <c:pt idx="585">
                  <c:v>2.4</c:v>
                </c:pt>
                <c:pt idx="586">
                  <c:v>2.39</c:v>
                </c:pt>
                <c:pt idx="587">
                  <c:v>2.38</c:v>
                </c:pt>
                <c:pt idx="588">
                  <c:v>2.37</c:v>
                </c:pt>
                <c:pt idx="589">
                  <c:v>2.37</c:v>
                </c:pt>
                <c:pt idx="590">
                  <c:v>2.36</c:v>
                </c:pt>
                <c:pt idx="591">
                  <c:v>2.35</c:v>
                </c:pt>
                <c:pt idx="592">
                  <c:v>2.35</c:v>
                </c:pt>
                <c:pt idx="593">
                  <c:v>2.34</c:v>
                </c:pt>
                <c:pt idx="594">
                  <c:v>2.33</c:v>
                </c:pt>
                <c:pt idx="595">
                  <c:v>2.3199999999999998</c:v>
                </c:pt>
                <c:pt idx="596">
                  <c:v>2.31</c:v>
                </c:pt>
                <c:pt idx="597">
                  <c:v>2.31</c:v>
                </c:pt>
                <c:pt idx="598">
                  <c:v>2.31</c:v>
                </c:pt>
                <c:pt idx="599">
                  <c:v>2.29</c:v>
                </c:pt>
                <c:pt idx="600">
                  <c:v>2.2799999999999998</c:v>
                </c:pt>
                <c:pt idx="601">
                  <c:v>2.2799999999999998</c:v>
                </c:pt>
                <c:pt idx="602">
                  <c:v>2.27</c:v>
                </c:pt>
                <c:pt idx="603">
                  <c:v>2.2599999999999998</c:v>
                </c:pt>
                <c:pt idx="604">
                  <c:v>2.25</c:v>
                </c:pt>
                <c:pt idx="605">
                  <c:v>2.25</c:v>
                </c:pt>
                <c:pt idx="606">
                  <c:v>2.23</c:v>
                </c:pt>
                <c:pt idx="607">
                  <c:v>2.23</c:v>
                </c:pt>
                <c:pt idx="608">
                  <c:v>2.2200000000000002</c:v>
                </c:pt>
                <c:pt idx="609">
                  <c:v>2.21</c:v>
                </c:pt>
                <c:pt idx="610">
                  <c:v>2.2000000000000002</c:v>
                </c:pt>
                <c:pt idx="611">
                  <c:v>2.2000000000000002</c:v>
                </c:pt>
                <c:pt idx="612">
                  <c:v>2.1800000000000002</c:v>
                </c:pt>
                <c:pt idx="613">
                  <c:v>2.1800000000000002</c:v>
                </c:pt>
                <c:pt idx="614">
                  <c:v>2.17</c:v>
                </c:pt>
                <c:pt idx="615">
                  <c:v>2.16</c:v>
                </c:pt>
                <c:pt idx="616">
                  <c:v>2.15</c:v>
                </c:pt>
                <c:pt idx="617">
                  <c:v>2.15</c:v>
                </c:pt>
                <c:pt idx="618">
                  <c:v>2.14</c:v>
                </c:pt>
                <c:pt idx="619">
                  <c:v>2.13</c:v>
                </c:pt>
                <c:pt idx="620">
                  <c:v>2.12</c:v>
                </c:pt>
                <c:pt idx="621">
                  <c:v>2.12</c:v>
                </c:pt>
                <c:pt idx="622">
                  <c:v>2.11</c:v>
                </c:pt>
                <c:pt idx="623">
                  <c:v>2.11</c:v>
                </c:pt>
                <c:pt idx="624">
                  <c:v>2.1</c:v>
                </c:pt>
                <c:pt idx="625">
                  <c:v>2.1</c:v>
                </c:pt>
                <c:pt idx="626">
                  <c:v>2.09</c:v>
                </c:pt>
                <c:pt idx="627">
                  <c:v>2.09</c:v>
                </c:pt>
                <c:pt idx="628">
                  <c:v>2.09</c:v>
                </c:pt>
                <c:pt idx="629">
                  <c:v>2.08</c:v>
                </c:pt>
                <c:pt idx="630">
                  <c:v>2.08</c:v>
                </c:pt>
                <c:pt idx="631">
                  <c:v>2.08</c:v>
                </c:pt>
                <c:pt idx="632">
                  <c:v>2.0699999999999998</c:v>
                </c:pt>
                <c:pt idx="633">
                  <c:v>2.0699999999999998</c:v>
                </c:pt>
                <c:pt idx="634">
                  <c:v>2.06</c:v>
                </c:pt>
                <c:pt idx="635">
                  <c:v>2.06</c:v>
                </c:pt>
                <c:pt idx="636">
                  <c:v>2.06</c:v>
                </c:pt>
                <c:pt idx="637">
                  <c:v>2.0499999999999998</c:v>
                </c:pt>
                <c:pt idx="638">
                  <c:v>2.06</c:v>
                </c:pt>
                <c:pt idx="639">
                  <c:v>2.0499999999999998</c:v>
                </c:pt>
                <c:pt idx="640">
                  <c:v>2.0499999999999998</c:v>
                </c:pt>
                <c:pt idx="641">
                  <c:v>2.0499999999999998</c:v>
                </c:pt>
                <c:pt idx="642">
                  <c:v>2.0499999999999998</c:v>
                </c:pt>
                <c:pt idx="643">
                  <c:v>2.04</c:v>
                </c:pt>
                <c:pt idx="644">
                  <c:v>2.04</c:v>
                </c:pt>
                <c:pt idx="645">
                  <c:v>2.04</c:v>
                </c:pt>
                <c:pt idx="646">
                  <c:v>2.04</c:v>
                </c:pt>
                <c:pt idx="647">
                  <c:v>2.04</c:v>
                </c:pt>
                <c:pt idx="648">
                  <c:v>2.0299999999999998</c:v>
                </c:pt>
                <c:pt idx="649">
                  <c:v>2.0299999999999998</c:v>
                </c:pt>
                <c:pt idx="650">
                  <c:v>2.0299999999999998</c:v>
                </c:pt>
                <c:pt idx="651">
                  <c:v>2.0299999999999998</c:v>
                </c:pt>
                <c:pt idx="652">
                  <c:v>2.0299999999999998</c:v>
                </c:pt>
                <c:pt idx="653">
                  <c:v>2.02</c:v>
                </c:pt>
                <c:pt idx="654">
                  <c:v>2.02</c:v>
                </c:pt>
                <c:pt idx="655">
                  <c:v>2.02</c:v>
                </c:pt>
                <c:pt idx="656">
                  <c:v>2.02</c:v>
                </c:pt>
                <c:pt idx="657">
                  <c:v>2.02</c:v>
                </c:pt>
                <c:pt idx="658">
                  <c:v>2.02</c:v>
                </c:pt>
                <c:pt idx="659">
                  <c:v>2.02</c:v>
                </c:pt>
                <c:pt idx="660">
                  <c:v>2.02</c:v>
                </c:pt>
                <c:pt idx="661">
                  <c:v>2.0099999999999998</c:v>
                </c:pt>
                <c:pt idx="662">
                  <c:v>2.0099999999999998</c:v>
                </c:pt>
                <c:pt idx="663">
                  <c:v>2.0099999999999998</c:v>
                </c:pt>
                <c:pt idx="664">
                  <c:v>2.0099999999999998</c:v>
                </c:pt>
                <c:pt idx="665">
                  <c:v>2.0099999999999998</c:v>
                </c:pt>
                <c:pt idx="666">
                  <c:v>2.0099999999999998</c:v>
                </c:pt>
                <c:pt idx="667">
                  <c:v>2.0099999999999998</c:v>
                </c:pt>
                <c:pt idx="668">
                  <c:v>2.0099999999999998</c:v>
                </c:pt>
                <c:pt idx="669">
                  <c:v>2</c:v>
                </c:pt>
                <c:pt idx="670">
                  <c:v>2</c:v>
                </c:pt>
                <c:pt idx="671">
                  <c:v>2</c:v>
                </c:pt>
                <c:pt idx="672">
                  <c:v>2</c:v>
                </c:pt>
                <c:pt idx="673">
                  <c:v>2</c:v>
                </c:pt>
                <c:pt idx="674">
                  <c:v>2</c:v>
                </c:pt>
                <c:pt idx="675">
                  <c:v>2</c:v>
                </c:pt>
                <c:pt idx="676">
                  <c:v>2</c:v>
                </c:pt>
                <c:pt idx="677">
                  <c:v>1.99</c:v>
                </c:pt>
                <c:pt idx="678">
                  <c:v>2</c:v>
                </c:pt>
                <c:pt idx="679">
                  <c:v>2</c:v>
                </c:pt>
                <c:pt idx="680">
                  <c:v>1.99</c:v>
                </c:pt>
                <c:pt idx="681">
                  <c:v>1.99</c:v>
                </c:pt>
                <c:pt idx="682">
                  <c:v>1.99</c:v>
                </c:pt>
                <c:pt idx="683">
                  <c:v>1.99</c:v>
                </c:pt>
                <c:pt idx="684">
                  <c:v>1.99</c:v>
                </c:pt>
                <c:pt idx="685">
                  <c:v>1.99</c:v>
                </c:pt>
                <c:pt idx="686">
                  <c:v>1.99</c:v>
                </c:pt>
                <c:pt idx="687">
                  <c:v>1.99</c:v>
                </c:pt>
                <c:pt idx="688">
                  <c:v>1.99</c:v>
                </c:pt>
                <c:pt idx="689">
                  <c:v>1.99</c:v>
                </c:pt>
                <c:pt idx="690">
                  <c:v>1.99</c:v>
                </c:pt>
                <c:pt idx="691">
                  <c:v>1.99</c:v>
                </c:pt>
                <c:pt idx="692">
                  <c:v>1.99</c:v>
                </c:pt>
                <c:pt idx="693">
                  <c:v>1.99</c:v>
                </c:pt>
                <c:pt idx="694">
                  <c:v>1.98</c:v>
                </c:pt>
                <c:pt idx="695">
                  <c:v>1.98</c:v>
                </c:pt>
                <c:pt idx="696">
                  <c:v>1.98</c:v>
                </c:pt>
                <c:pt idx="697">
                  <c:v>1.98</c:v>
                </c:pt>
                <c:pt idx="698">
                  <c:v>1.98</c:v>
                </c:pt>
                <c:pt idx="699">
                  <c:v>1.98</c:v>
                </c:pt>
                <c:pt idx="700">
                  <c:v>1.98</c:v>
                </c:pt>
                <c:pt idx="701">
                  <c:v>1.98</c:v>
                </c:pt>
                <c:pt idx="702">
                  <c:v>1.98</c:v>
                </c:pt>
                <c:pt idx="703">
                  <c:v>1.98</c:v>
                </c:pt>
                <c:pt idx="704">
                  <c:v>1.98</c:v>
                </c:pt>
                <c:pt idx="705">
                  <c:v>1.98</c:v>
                </c:pt>
                <c:pt idx="706">
                  <c:v>1.97</c:v>
                </c:pt>
                <c:pt idx="707">
                  <c:v>1.97</c:v>
                </c:pt>
                <c:pt idx="708">
                  <c:v>1.98</c:v>
                </c:pt>
                <c:pt idx="709">
                  <c:v>1.97</c:v>
                </c:pt>
                <c:pt idx="710">
                  <c:v>1.97</c:v>
                </c:pt>
                <c:pt idx="711">
                  <c:v>1.97</c:v>
                </c:pt>
                <c:pt idx="712">
                  <c:v>1.97</c:v>
                </c:pt>
                <c:pt idx="713">
                  <c:v>1.97</c:v>
                </c:pt>
                <c:pt idx="714">
                  <c:v>1.97</c:v>
                </c:pt>
                <c:pt idx="715">
                  <c:v>1.97</c:v>
                </c:pt>
                <c:pt idx="716">
                  <c:v>1.97</c:v>
                </c:pt>
                <c:pt idx="717">
                  <c:v>1.97</c:v>
                </c:pt>
                <c:pt idx="718">
                  <c:v>1.97</c:v>
                </c:pt>
                <c:pt idx="719">
                  <c:v>1.97</c:v>
                </c:pt>
                <c:pt idx="720">
                  <c:v>1.96</c:v>
                </c:pt>
                <c:pt idx="721">
                  <c:v>1.96</c:v>
                </c:pt>
                <c:pt idx="722">
                  <c:v>1.96</c:v>
                </c:pt>
                <c:pt idx="723">
                  <c:v>1.96</c:v>
                </c:pt>
                <c:pt idx="724">
                  <c:v>1.96</c:v>
                </c:pt>
                <c:pt idx="725">
                  <c:v>1.96</c:v>
                </c:pt>
                <c:pt idx="726">
                  <c:v>1.96</c:v>
                </c:pt>
                <c:pt idx="727">
                  <c:v>1.96</c:v>
                </c:pt>
                <c:pt idx="728">
                  <c:v>1.96</c:v>
                </c:pt>
                <c:pt idx="729">
                  <c:v>1.96</c:v>
                </c:pt>
                <c:pt idx="730">
                  <c:v>1.96</c:v>
                </c:pt>
                <c:pt idx="731">
                  <c:v>1.96</c:v>
                </c:pt>
                <c:pt idx="732">
                  <c:v>1.96</c:v>
                </c:pt>
                <c:pt idx="733">
                  <c:v>1.95</c:v>
                </c:pt>
                <c:pt idx="734">
                  <c:v>1.95</c:v>
                </c:pt>
                <c:pt idx="735">
                  <c:v>1.95</c:v>
                </c:pt>
                <c:pt idx="736">
                  <c:v>1.95</c:v>
                </c:pt>
                <c:pt idx="737">
                  <c:v>1.96</c:v>
                </c:pt>
                <c:pt idx="738">
                  <c:v>1.95</c:v>
                </c:pt>
                <c:pt idx="739">
                  <c:v>1.95</c:v>
                </c:pt>
                <c:pt idx="740">
                  <c:v>1.95</c:v>
                </c:pt>
                <c:pt idx="741">
                  <c:v>1.95</c:v>
                </c:pt>
                <c:pt idx="742">
                  <c:v>1.95</c:v>
                </c:pt>
                <c:pt idx="743">
                  <c:v>1.95</c:v>
                </c:pt>
                <c:pt idx="744">
                  <c:v>1.95</c:v>
                </c:pt>
                <c:pt idx="745">
                  <c:v>1.95</c:v>
                </c:pt>
                <c:pt idx="746">
                  <c:v>1.95</c:v>
                </c:pt>
                <c:pt idx="747">
                  <c:v>1.95</c:v>
                </c:pt>
                <c:pt idx="748">
                  <c:v>1.95</c:v>
                </c:pt>
                <c:pt idx="749">
                  <c:v>1.95</c:v>
                </c:pt>
                <c:pt idx="750">
                  <c:v>1.94</c:v>
                </c:pt>
                <c:pt idx="751">
                  <c:v>1.95</c:v>
                </c:pt>
                <c:pt idx="752">
                  <c:v>1.95</c:v>
                </c:pt>
                <c:pt idx="753">
                  <c:v>1.94</c:v>
                </c:pt>
                <c:pt idx="754">
                  <c:v>1.94</c:v>
                </c:pt>
                <c:pt idx="755">
                  <c:v>1.94</c:v>
                </c:pt>
                <c:pt idx="756">
                  <c:v>1.94</c:v>
                </c:pt>
                <c:pt idx="757">
                  <c:v>1.94</c:v>
                </c:pt>
                <c:pt idx="758">
                  <c:v>1.94</c:v>
                </c:pt>
                <c:pt idx="759">
                  <c:v>1.94</c:v>
                </c:pt>
                <c:pt idx="760">
                  <c:v>1.94</c:v>
                </c:pt>
                <c:pt idx="761">
                  <c:v>1.94</c:v>
                </c:pt>
                <c:pt idx="762">
                  <c:v>1.94</c:v>
                </c:pt>
                <c:pt idx="763">
                  <c:v>1.94</c:v>
                </c:pt>
                <c:pt idx="764">
                  <c:v>1.94</c:v>
                </c:pt>
                <c:pt idx="765">
                  <c:v>1.94</c:v>
                </c:pt>
                <c:pt idx="766">
                  <c:v>1.93</c:v>
                </c:pt>
                <c:pt idx="767">
                  <c:v>1.94</c:v>
                </c:pt>
                <c:pt idx="768">
                  <c:v>1.93</c:v>
                </c:pt>
                <c:pt idx="769">
                  <c:v>1.93</c:v>
                </c:pt>
                <c:pt idx="770">
                  <c:v>1.94</c:v>
                </c:pt>
                <c:pt idx="771">
                  <c:v>1.93</c:v>
                </c:pt>
                <c:pt idx="772">
                  <c:v>1.93</c:v>
                </c:pt>
                <c:pt idx="773">
                  <c:v>1.93</c:v>
                </c:pt>
                <c:pt idx="774">
                  <c:v>1.93</c:v>
                </c:pt>
                <c:pt idx="775">
                  <c:v>1.93</c:v>
                </c:pt>
                <c:pt idx="776">
                  <c:v>1.93</c:v>
                </c:pt>
                <c:pt idx="777">
                  <c:v>1.93</c:v>
                </c:pt>
                <c:pt idx="778">
                  <c:v>1.93</c:v>
                </c:pt>
                <c:pt idx="779">
                  <c:v>1.93</c:v>
                </c:pt>
                <c:pt idx="780">
                  <c:v>1.93</c:v>
                </c:pt>
                <c:pt idx="781">
                  <c:v>1.93</c:v>
                </c:pt>
                <c:pt idx="782">
                  <c:v>1.93</c:v>
                </c:pt>
                <c:pt idx="783">
                  <c:v>1.93</c:v>
                </c:pt>
                <c:pt idx="784">
                  <c:v>1.93</c:v>
                </c:pt>
                <c:pt idx="785">
                  <c:v>1.93</c:v>
                </c:pt>
                <c:pt idx="786">
                  <c:v>1.93</c:v>
                </c:pt>
                <c:pt idx="787">
                  <c:v>1.93</c:v>
                </c:pt>
                <c:pt idx="788">
                  <c:v>1.93</c:v>
                </c:pt>
                <c:pt idx="789">
                  <c:v>1.93</c:v>
                </c:pt>
                <c:pt idx="790">
                  <c:v>1.93</c:v>
                </c:pt>
                <c:pt idx="791">
                  <c:v>1.93</c:v>
                </c:pt>
                <c:pt idx="792">
                  <c:v>1.93</c:v>
                </c:pt>
                <c:pt idx="793">
                  <c:v>1.93</c:v>
                </c:pt>
                <c:pt idx="794">
                  <c:v>1.93</c:v>
                </c:pt>
                <c:pt idx="795">
                  <c:v>1.93</c:v>
                </c:pt>
                <c:pt idx="796">
                  <c:v>1.93</c:v>
                </c:pt>
                <c:pt idx="797">
                  <c:v>1.93</c:v>
                </c:pt>
                <c:pt idx="798">
                  <c:v>1.93</c:v>
                </c:pt>
                <c:pt idx="799">
                  <c:v>1.93</c:v>
                </c:pt>
                <c:pt idx="800">
                  <c:v>1.93</c:v>
                </c:pt>
                <c:pt idx="801">
                  <c:v>1.93</c:v>
                </c:pt>
                <c:pt idx="802">
                  <c:v>1.93</c:v>
                </c:pt>
                <c:pt idx="803">
                  <c:v>1.93</c:v>
                </c:pt>
                <c:pt idx="804">
                  <c:v>1.93</c:v>
                </c:pt>
                <c:pt idx="805">
                  <c:v>1.93</c:v>
                </c:pt>
                <c:pt idx="806">
                  <c:v>1.93</c:v>
                </c:pt>
                <c:pt idx="807">
                  <c:v>1.93</c:v>
                </c:pt>
                <c:pt idx="808">
                  <c:v>1.93</c:v>
                </c:pt>
                <c:pt idx="809">
                  <c:v>1.93</c:v>
                </c:pt>
                <c:pt idx="810">
                  <c:v>1.93</c:v>
                </c:pt>
                <c:pt idx="811">
                  <c:v>1.93</c:v>
                </c:pt>
                <c:pt idx="812">
                  <c:v>1.93</c:v>
                </c:pt>
                <c:pt idx="813">
                  <c:v>1.93</c:v>
                </c:pt>
                <c:pt idx="814">
                  <c:v>1.93</c:v>
                </c:pt>
                <c:pt idx="815">
                  <c:v>1.93</c:v>
                </c:pt>
                <c:pt idx="816">
                  <c:v>1.92</c:v>
                </c:pt>
                <c:pt idx="817">
                  <c:v>1.93</c:v>
                </c:pt>
                <c:pt idx="818">
                  <c:v>1.92</c:v>
                </c:pt>
                <c:pt idx="819">
                  <c:v>1.93</c:v>
                </c:pt>
                <c:pt idx="820">
                  <c:v>1.93</c:v>
                </c:pt>
                <c:pt idx="821">
                  <c:v>1.93</c:v>
                </c:pt>
                <c:pt idx="822">
                  <c:v>1.93</c:v>
                </c:pt>
                <c:pt idx="823">
                  <c:v>1.93</c:v>
                </c:pt>
                <c:pt idx="824">
                  <c:v>1.93</c:v>
                </c:pt>
                <c:pt idx="825">
                  <c:v>1.92</c:v>
                </c:pt>
                <c:pt idx="826">
                  <c:v>1.93</c:v>
                </c:pt>
                <c:pt idx="827">
                  <c:v>1.92</c:v>
                </c:pt>
                <c:pt idx="828">
                  <c:v>1.92</c:v>
                </c:pt>
                <c:pt idx="829">
                  <c:v>1.93</c:v>
                </c:pt>
                <c:pt idx="830">
                  <c:v>1.92</c:v>
                </c:pt>
                <c:pt idx="831">
                  <c:v>1.92</c:v>
                </c:pt>
                <c:pt idx="832">
                  <c:v>1.92</c:v>
                </c:pt>
                <c:pt idx="833">
                  <c:v>1.92</c:v>
                </c:pt>
                <c:pt idx="834">
                  <c:v>1.92</c:v>
                </c:pt>
                <c:pt idx="835">
                  <c:v>1.92</c:v>
                </c:pt>
                <c:pt idx="836">
                  <c:v>1.92</c:v>
                </c:pt>
                <c:pt idx="837">
                  <c:v>1.92</c:v>
                </c:pt>
                <c:pt idx="838">
                  <c:v>1.92</c:v>
                </c:pt>
                <c:pt idx="839">
                  <c:v>1.92</c:v>
                </c:pt>
                <c:pt idx="840">
                  <c:v>1.92</c:v>
                </c:pt>
                <c:pt idx="841">
                  <c:v>1.91</c:v>
                </c:pt>
                <c:pt idx="842">
                  <c:v>1.92</c:v>
                </c:pt>
                <c:pt idx="843">
                  <c:v>1.92</c:v>
                </c:pt>
                <c:pt idx="844">
                  <c:v>1.92</c:v>
                </c:pt>
                <c:pt idx="845">
                  <c:v>1.92</c:v>
                </c:pt>
                <c:pt idx="846">
                  <c:v>1.92</c:v>
                </c:pt>
                <c:pt idx="847">
                  <c:v>1.92</c:v>
                </c:pt>
                <c:pt idx="848">
                  <c:v>1.92</c:v>
                </c:pt>
                <c:pt idx="849">
                  <c:v>1.92</c:v>
                </c:pt>
                <c:pt idx="850">
                  <c:v>1.91</c:v>
                </c:pt>
                <c:pt idx="851">
                  <c:v>1.92</c:v>
                </c:pt>
                <c:pt idx="852">
                  <c:v>1.91</c:v>
                </c:pt>
                <c:pt idx="853">
                  <c:v>1.92</c:v>
                </c:pt>
                <c:pt idx="854">
                  <c:v>1.91</c:v>
                </c:pt>
                <c:pt idx="855">
                  <c:v>1.91</c:v>
                </c:pt>
                <c:pt idx="856">
                  <c:v>1.91</c:v>
                </c:pt>
                <c:pt idx="857">
                  <c:v>1.91</c:v>
                </c:pt>
                <c:pt idx="858">
                  <c:v>1.91</c:v>
                </c:pt>
                <c:pt idx="859">
                  <c:v>1.91</c:v>
                </c:pt>
                <c:pt idx="860">
                  <c:v>1.91</c:v>
                </c:pt>
                <c:pt idx="861">
                  <c:v>1.91</c:v>
                </c:pt>
                <c:pt idx="862">
                  <c:v>1.91</c:v>
                </c:pt>
                <c:pt idx="863">
                  <c:v>1.91</c:v>
                </c:pt>
                <c:pt idx="864">
                  <c:v>1.91</c:v>
                </c:pt>
                <c:pt idx="865">
                  <c:v>1.91</c:v>
                </c:pt>
                <c:pt idx="866">
                  <c:v>1.91</c:v>
                </c:pt>
                <c:pt idx="867">
                  <c:v>1.91</c:v>
                </c:pt>
                <c:pt idx="868">
                  <c:v>1.91</c:v>
                </c:pt>
                <c:pt idx="869">
                  <c:v>1.91</c:v>
                </c:pt>
                <c:pt idx="870">
                  <c:v>1.91</c:v>
                </c:pt>
                <c:pt idx="871">
                  <c:v>1.9</c:v>
                </c:pt>
                <c:pt idx="872">
                  <c:v>1.9</c:v>
                </c:pt>
                <c:pt idx="873">
                  <c:v>1.9</c:v>
                </c:pt>
                <c:pt idx="874">
                  <c:v>1.9</c:v>
                </c:pt>
                <c:pt idx="875">
                  <c:v>1.9</c:v>
                </c:pt>
                <c:pt idx="876">
                  <c:v>1.9</c:v>
                </c:pt>
                <c:pt idx="877">
                  <c:v>1.9</c:v>
                </c:pt>
                <c:pt idx="878">
                  <c:v>1.9</c:v>
                </c:pt>
                <c:pt idx="879">
                  <c:v>1.9</c:v>
                </c:pt>
                <c:pt idx="880">
                  <c:v>1.9</c:v>
                </c:pt>
                <c:pt idx="881">
                  <c:v>1.9</c:v>
                </c:pt>
                <c:pt idx="882">
                  <c:v>1.89</c:v>
                </c:pt>
                <c:pt idx="883">
                  <c:v>1.9</c:v>
                </c:pt>
                <c:pt idx="884">
                  <c:v>1.9</c:v>
                </c:pt>
                <c:pt idx="885">
                  <c:v>1.9</c:v>
                </c:pt>
                <c:pt idx="886">
                  <c:v>1.9</c:v>
                </c:pt>
                <c:pt idx="887">
                  <c:v>1.89</c:v>
                </c:pt>
                <c:pt idx="888">
                  <c:v>1.9</c:v>
                </c:pt>
                <c:pt idx="889">
                  <c:v>1.89</c:v>
                </c:pt>
                <c:pt idx="890">
                  <c:v>1.9</c:v>
                </c:pt>
                <c:pt idx="891">
                  <c:v>1.89</c:v>
                </c:pt>
                <c:pt idx="892">
                  <c:v>1.89</c:v>
                </c:pt>
                <c:pt idx="893">
                  <c:v>1.89</c:v>
                </c:pt>
                <c:pt idx="894">
                  <c:v>1.89</c:v>
                </c:pt>
                <c:pt idx="895">
                  <c:v>1.89</c:v>
                </c:pt>
                <c:pt idx="896">
                  <c:v>1.89</c:v>
                </c:pt>
                <c:pt idx="897">
                  <c:v>1.89</c:v>
                </c:pt>
                <c:pt idx="898">
                  <c:v>1.89</c:v>
                </c:pt>
                <c:pt idx="899">
                  <c:v>1.89</c:v>
                </c:pt>
                <c:pt idx="900">
                  <c:v>1.89</c:v>
                </c:pt>
                <c:pt idx="901">
                  <c:v>1.89</c:v>
                </c:pt>
                <c:pt idx="902">
                  <c:v>1.89</c:v>
                </c:pt>
                <c:pt idx="903">
                  <c:v>1.89</c:v>
                </c:pt>
                <c:pt idx="904">
                  <c:v>1.89</c:v>
                </c:pt>
                <c:pt idx="905">
                  <c:v>1.89</c:v>
                </c:pt>
                <c:pt idx="906">
                  <c:v>1.89</c:v>
                </c:pt>
                <c:pt idx="907">
                  <c:v>1.89</c:v>
                </c:pt>
                <c:pt idx="908">
                  <c:v>1.89</c:v>
                </c:pt>
                <c:pt idx="909">
                  <c:v>1.89</c:v>
                </c:pt>
                <c:pt idx="910">
                  <c:v>1.89</c:v>
                </c:pt>
                <c:pt idx="911">
                  <c:v>1.88</c:v>
                </c:pt>
                <c:pt idx="912">
                  <c:v>1.89</c:v>
                </c:pt>
                <c:pt idx="913">
                  <c:v>1.88</c:v>
                </c:pt>
                <c:pt idx="914">
                  <c:v>1.88</c:v>
                </c:pt>
                <c:pt idx="915">
                  <c:v>1.88</c:v>
                </c:pt>
                <c:pt idx="916">
                  <c:v>1.88</c:v>
                </c:pt>
                <c:pt idx="917">
                  <c:v>1.88</c:v>
                </c:pt>
                <c:pt idx="918">
                  <c:v>1.88</c:v>
                </c:pt>
                <c:pt idx="919">
                  <c:v>1.88</c:v>
                </c:pt>
                <c:pt idx="920">
                  <c:v>1.88</c:v>
                </c:pt>
                <c:pt idx="921">
                  <c:v>1.88</c:v>
                </c:pt>
                <c:pt idx="922">
                  <c:v>1.88</c:v>
                </c:pt>
                <c:pt idx="923">
                  <c:v>1.88</c:v>
                </c:pt>
                <c:pt idx="924">
                  <c:v>1.88</c:v>
                </c:pt>
                <c:pt idx="925">
                  <c:v>1.88</c:v>
                </c:pt>
                <c:pt idx="926">
                  <c:v>1.88</c:v>
                </c:pt>
                <c:pt idx="927">
                  <c:v>1.87</c:v>
                </c:pt>
                <c:pt idx="928">
                  <c:v>1.88</c:v>
                </c:pt>
                <c:pt idx="929">
                  <c:v>1.88</c:v>
                </c:pt>
                <c:pt idx="930">
                  <c:v>1.87</c:v>
                </c:pt>
                <c:pt idx="931">
                  <c:v>1.88</c:v>
                </c:pt>
                <c:pt idx="932">
                  <c:v>1.87</c:v>
                </c:pt>
                <c:pt idx="933">
                  <c:v>1.87</c:v>
                </c:pt>
                <c:pt idx="934">
                  <c:v>1.87</c:v>
                </c:pt>
                <c:pt idx="935">
                  <c:v>1.87</c:v>
                </c:pt>
                <c:pt idx="936">
                  <c:v>1.87</c:v>
                </c:pt>
                <c:pt idx="937">
                  <c:v>1.87</c:v>
                </c:pt>
                <c:pt idx="938">
                  <c:v>1.87</c:v>
                </c:pt>
                <c:pt idx="939">
                  <c:v>1.87</c:v>
                </c:pt>
                <c:pt idx="940">
                  <c:v>1.87</c:v>
                </c:pt>
                <c:pt idx="941">
                  <c:v>1.87</c:v>
                </c:pt>
                <c:pt idx="942">
                  <c:v>1.87</c:v>
                </c:pt>
                <c:pt idx="943">
                  <c:v>1.87</c:v>
                </c:pt>
                <c:pt idx="944">
                  <c:v>1.87</c:v>
                </c:pt>
                <c:pt idx="945">
                  <c:v>1.87</c:v>
                </c:pt>
                <c:pt idx="946">
                  <c:v>1.87</c:v>
                </c:pt>
                <c:pt idx="947">
                  <c:v>1.87</c:v>
                </c:pt>
                <c:pt idx="948">
                  <c:v>1.87</c:v>
                </c:pt>
                <c:pt idx="949">
                  <c:v>1.87</c:v>
                </c:pt>
                <c:pt idx="950">
                  <c:v>1.87</c:v>
                </c:pt>
                <c:pt idx="951">
                  <c:v>1.87</c:v>
                </c:pt>
                <c:pt idx="952">
                  <c:v>1.87</c:v>
                </c:pt>
                <c:pt idx="953">
                  <c:v>1.87</c:v>
                </c:pt>
                <c:pt idx="954">
                  <c:v>1.87</c:v>
                </c:pt>
                <c:pt idx="955">
                  <c:v>1.87</c:v>
                </c:pt>
                <c:pt idx="956">
                  <c:v>1.87</c:v>
                </c:pt>
                <c:pt idx="957">
                  <c:v>1.87</c:v>
                </c:pt>
                <c:pt idx="958">
                  <c:v>1.87</c:v>
                </c:pt>
                <c:pt idx="959">
                  <c:v>1.86</c:v>
                </c:pt>
                <c:pt idx="960">
                  <c:v>1.86</c:v>
                </c:pt>
                <c:pt idx="961">
                  <c:v>1.87</c:v>
                </c:pt>
                <c:pt idx="962">
                  <c:v>1.86</c:v>
                </c:pt>
                <c:pt idx="963">
                  <c:v>1.86</c:v>
                </c:pt>
                <c:pt idx="964">
                  <c:v>1.86</c:v>
                </c:pt>
                <c:pt idx="965">
                  <c:v>1.86</c:v>
                </c:pt>
                <c:pt idx="966">
                  <c:v>1.86</c:v>
                </c:pt>
                <c:pt idx="967">
                  <c:v>1.86</c:v>
                </c:pt>
                <c:pt idx="968">
                  <c:v>1.86</c:v>
                </c:pt>
                <c:pt idx="969">
                  <c:v>1.86</c:v>
                </c:pt>
                <c:pt idx="970">
                  <c:v>1.86</c:v>
                </c:pt>
                <c:pt idx="971">
                  <c:v>1.86</c:v>
                </c:pt>
                <c:pt idx="972">
                  <c:v>1.86</c:v>
                </c:pt>
                <c:pt idx="973">
                  <c:v>1.85</c:v>
                </c:pt>
                <c:pt idx="974">
                  <c:v>1.86</c:v>
                </c:pt>
                <c:pt idx="975">
                  <c:v>1.85</c:v>
                </c:pt>
                <c:pt idx="976">
                  <c:v>1.86</c:v>
                </c:pt>
                <c:pt idx="977">
                  <c:v>1.86</c:v>
                </c:pt>
                <c:pt idx="978">
                  <c:v>1.86</c:v>
                </c:pt>
                <c:pt idx="979">
                  <c:v>1.86</c:v>
                </c:pt>
                <c:pt idx="980">
                  <c:v>1.86</c:v>
                </c:pt>
                <c:pt idx="981">
                  <c:v>1.86</c:v>
                </c:pt>
                <c:pt idx="982">
                  <c:v>1.86</c:v>
                </c:pt>
                <c:pt idx="983">
                  <c:v>1.86</c:v>
                </c:pt>
                <c:pt idx="984">
                  <c:v>1.86</c:v>
                </c:pt>
                <c:pt idx="985">
                  <c:v>1.86</c:v>
                </c:pt>
                <c:pt idx="986">
                  <c:v>1.86</c:v>
                </c:pt>
                <c:pt idx="987">
                  <c:v>1.85</c:v>
                </c:pt>
                <c:pt idx="988">
                  <c:v>1.85</c:v>
                </c:pt>
                <c:pt idx="989">
                  <c:v>1.86</c:v>
                </c:pt>
                <c:pt idx="990">
                  <c:v>1.86</c:v>
                </c:pt>
                <c:pt idx="991">
                  <c:v>1.85</c:v>
                </c:pt>
                <c:pt idx="992">
                  <c:v>1.86</c:v>
                </c:pt>
                <c:pt idx="993">
                  <c:v>1.85</c:v>
                </c:pt>
                <c:pt idx="994">
                  <c:v>1.86</c:v>
                </c:pt>
                <c:pt idx="995">
                  <c:v>1.86</c:v>
                </c:pt>
                <c:pt idx="996">
                  <c:v>1.86</c:v>
                </c:pt>
                <c:pt idx="997">
                  <c:v>1.85</c:v>
                </c:pt>
                <c:pt idx="998">
                  <c:v>1.85</c:v>
                </c:pt>
                <c:pt idx="999">
                  <c:v>1.86</c:v>
                </c:pt>
                <c:pt idx="1000">
                  <c:v>1.86</c:v>
                </c:pt>
                <c:pt idx="1001">
                  <c:v>1.86</c:v>
                </c:pt>
                <c:pt idx="1002">
                  <c:v>1.85</c:v>
                </c:pt>
                <c:pt idx="1003">
                  <c:v>1.86</c:v>
                </c:pt>
                <c:pt idx="1004">
                  <c:v>1.85</c:v>
                </c:pt>
                <c:pt idx="1005">
                  <c:v>1.86</c:v>
                </c:pt>
                <c:pt idx="1006">
                  <c:v>1.85</c:v>
                </c:pt>
                <c:pt idx="1007">
                  <c:v>1.85</c:v>
                </c:pt>
                <c:pt idx="1008">
                  <c:v>1.85</c:v>
                </c:pt>
                <c:pt idx="1009">
                  <c:v>1.85</c:v>
                </c:pt>
                <c:pt idx="1010">
                  <c:v>1.85</c:v>
                </c:pt>
                <c:pt idx="1011">
                  <c:v>1.85</c:v>
                </c:pt>
                <c:pt idx="1012">
                  <c:v>1.85</c:v>
                </c:pt>
                <c:pt idx="1013">
                  <c:v>1.85</c:v>
                </c:pt>
                <c:pt idx="1014">
                  <c:v>1.85</c:v>
                </c:pt>
                <c:pt idx="1015">
                  <c:v>1.85</c:v>
                </c:pt>
                <c:pt idx="1016">
                  <c:v>1.85</c:v>
                </c:pt>
                <c:pt idx="1017">
                  <c:v>1.85</c:v>
                </c:pt>
                <c:pt idx="1018">
                  <c:v>1.85</c:v>
                </c:pt>
                <c:pt idx="1019">
                  <c:v>1.85</c:v>
                </c:pt>
                <c:pt idx="1020">
                  <c:v>1.85</c:v>
                </c:pt>
                <c:pt idx="1021">
                  <c:v>1.85</c:v>
                </c:pt>
                <c:pt idx="1022">
                  <c:v>1.85</c:v>
                </c:pt>
                <c:pt idx="1023">
                  <c:v>1.85</c:v>
                </c:pt>
                <c:pt idx="1024">
                  <c:v>1.85</c:v>
                </c:pt>
                <c:pt idx="1025">
                  <c:v>1.85</c:v>
                </c:pt>
                <c:pt idx="1026">
                  <c:v>1.85</c:v>
                </c:pt>
                <c:pt idx="1027">
                  <c:v>1.85</c:v>
                </c:pt>
                <c:pt idx="1028">
                  <c:v>1.85</c:v>
                </c:pt>
                <c:pt idx="1029">
                  <c:v>1.85</c:v>
                </c:pt>
                <c:pt idx="1030">
                  <c:v>1.85</c:v>
                </c:pt>
                <c:pt idx="1031">
                  <c:v>1.85</c:v>
                </c:pt>
                <c:pt idx="1032">
                  <c:v>1.85</c:v>
                </c:pt>
                <c:pt idx="1033">
                  <c:v>1.84</c:v>
                </c:pt>
                <c:pt idx="1034">
                  <c:v>1.84</c:v>
                </c:pt>
                <c:pt idx="1035">
                  <c:v>1.84</c:v>
                </c:pt>
                <c:pt idx="1036">
                  <c:v>1.84</c:v>
                </c:pt>
                <c:pt idx="1037">
                  <c:v>1.84</c:v>
                </c:pt>
                <c:pt idx="1038">
                  <c:v>1.85</c:v>
                </c:pt>
                <c:pt idx="1039">
                  <c:v>1.84</c:v>
                </c:pt>
                <c:pt idx="1040">
                  <c:v>1.84</c:v>
                </c:pt>
                <c:pt idx="1041">
                  <c:v>1.84</c:v>
                </c:pt>
                <c:pt idx="1042">
                  <c:v>1.84</c:v>
                </c:pt>
                <c:pt idx="1043">
                  <c:v>1.84</c:v>
                </c:pt>
                <c:pt idx="1044">
                  <c:v>1.84</c:v>
                </c:pt>
                <c:pt idx="1045">
                  <c:v>1.84</c:v>
                </c:pt>
                <c:pt idx="1046">
                  <c:v>1.84</c:v>
                </c:pt>
                <c:pt idx="1047">
                  <c:v>1.84</c:v>
                </c:pt>
                <c:pt idx="1048">
                  <c:v>1.84</c:v>
                </c:pt>
                <c:pt idx="1049">
                  <c:v>1.84</c:v>
                </c:pt>
                <c:pt idx="1050">
                  <c:v>1.84</c:v>
                </c:pt>
                <c:pt idx="1051">
                  <c:v>1.84</c:v>
                </c:pt>
                <c:pt idx="1052">
                  <c:v>1.84</c:v>
                </c:pt>
                <c:pt idx="1053">
                  <c:v>1.84</c:v>
                </c:pt>
                <c:pt idx="1054">
                  <c:v>1.84</c:v>
                </c:pt>
                <c:pt idx="1055">
                  <c:v>1.84</c:v>
                </c:pt>
                <c:pt idx="1056">
                  <c:v>1.85</c:v>
                </c:pt>
                <c:pt idx="1057">
                  <c:v>1.84</c:v>
                </c:pt>
                <c:pt idx="1058">
                  <c:v>1.84</c:v>
                </c:pt>
                <c:pt idx="1059">
                  <c:v>1.84</c:v>
                </c:pt>
                <c:pt idx="1060">
                  <c:v>1.84</c:v>
                </c:pt>
                <c:pt idx="1061">
                  <c:v>1.84</c:v>
                </c:pt>
                <c:pt idx="1062">
                  <c:v>1.84</c:v>
                </c:pt>
                <c:pt idx="1063">
                  <c:v>1.84</c:v>
                </c:pt>
                <c:pt idx="1064">
                  <c:v>1.85</c:v>
                </c:pt>
                <c:pt idx="1065">
                  <c:v>1.84</c:v>
                </c:pt>
                <c:pt idx="1066">
                  <c:v>1.84</c:v>
                </c:pt>
                <c:pt idx="1067">
                  <c:v>1.84</c:v>
                </c:pt>
                <c:pt idx="1068">
                  <c:v>1.84</c:v>
                </c:pt>
                <c:pt idx="1069">
                  <c:v>1.84</c:v>
                </c:pt>
                <c:pt idx="1070">
                  <c:v>1.84</c:v>
                </c:pt>
                <c:pt idx="1071">
                  <c:v>1.84</c:v>
                </c:pt>
                <c:pt idx="1072">
                  <c:v>1.84</c:v>
                </c:pt>
                <c:pt idx="1073">
                  <c:v>1.84</c:v>
                </c:pt>
                <c:pt idx="1074">
                  <c:v>1.84</c:v>
                </c:pt>
                <c:pt idx="1075">
                  <c:v>1.84</c:v>
                </c:pt>
                <c:pt idx="1076">
                  <c:v>1.84</c:v>
                </c:pt>
                <c:pt idx="1077">
                  <c:v>1.83</c:v>
                </c:pt>
                <c:pt idx="1078">
                  <c:v>1.84</c:v>
                </c:pt>
                <c:pt idx="1079">
                  <c:v>1.84</c:v>
                </c:pt>
                <c:pt idx="1080">
                  <c:v>1.84</c:v>
                </c:pt>
                <c:pt idx="1081">
                  <c:v>1.84</c:v>
                </c:pt>
                <c:pt idx="1082">
                  <c:v>1.84</c:v>
                </c:pt>
                <c:pt idx="1083">
                  <c:v>1.84</c:v>
                </c:pt>
                <c:pt idx="1084">
                  <c:v>1.84</c:v>
                </c:pt>
                <c:pt idx="1085">
                  <c:v>1.84</c:v>
                </c:pt>
                <c:pt idx="1086">
                  <c:v>1.84</c:v>
                </c:pt>
                <c:pt idx="1087">
                  <c:v>1.84</c:v>
                </c:pt>
                <c:pt idx="1088">
                  <c:v>1.84</c:v>
                </c:pt>
                <c:pt idx="1089">
                  <c:v>1.84</c:v>
                </c:pt>
                <c:pt idx="1090">
                  <c:v>1.84</c:v>
                </c:pt>
                <c:pt idx="1091">
                  <c:v>1.84</c:v>
                </c:pt>
                <c:pt idx="1092">
                  <c:v>1.83</c:v>
                </c:pt>
                <c:pt idx="1093">
                  <c:v>1.84</c:v>
                </c:pt>
                <c:pt idx="1094">
                  <c:v>1.84</c:v>
                </c:pt>
                <c:pt idx="1095">
                  <c:v>1.84</c:v>
                </c:pt>
                <c:pt idx="1096">
                  <c:v>1.83</c:v>
                </c:pt>
                <c:pt idx="1097">
                  <c:v>1.83</c:v>
                </c:pt>
                <c:pt idx="1098">
                  <c:v>1.84</c:v>
                </c:pt>
                <c:pt idx="1099">
                  <c:v>1.83</c:v>
                </c:pt>
                <c:pt idx="1100">
                  <c:v>1.84</c:v>
                </c:pt>
                <c:pt idx="1101">
                  <c:v>1.83</c:v>
                </c:pt>
                <c:pt idx="1102">
                  <c:v>1.83</c:v>
                </c:pt>
                <c:pt idx="1103">
                  <c:v>1.83</c:v>
                </c:pt>
                <c:pt idx="1104">
                  <c:v>1.83</c:v>
                </c:pt>
                <c:pt idx="1105">
                  <c:v>1.83</c:v>
                </c:pt>
                <c:pt idx="1106">
                  <c:v>1.83</c:v>
                </c:pt>
                <c:pt idx="1107">
                  <c:v>1.83</c:v>
                </c:pt>
                <c:pt idx="1108">
                  <c:v>1.83</c:v>
                </c:pt>
                <c:pt idx="1109">
                  <c:v>1.83</c:v>
                </c:pt>
                <c:pt idx="1110">
                  <c:v>1.83</c:v>
                </c:pt>
                <c:pt idx="1111">
                  <c:v>1.83</c:v>
                </c:pt>
                <c:pt idx="1112">
                  <c:v>1.83</c:v>
                </c:pt>
                <c:pt idx="1113">
                  <c:v>1.83</c:v>
                </c:pt>
                <c:pt idx="1114">
                  <c:v>1.83</c:v>
                </c:pt>
                <c:pt idx="1115">
                  <c:v>1.83</c:v>
                </c:pt>
                <c:pt idx="1116">
                  <c:v>1.83</c:v>
                </c:pt>
                <c:pt idx="1117">
                  <c:v>1.82</c:v>
                </c:pt>
                <c:pt idx="1118">
                  <c:v>1.83</c:v>
                </c:pt>
                <c:pt idx="1119">
                  <c:v>1.83</c:v>
                </c:pt>
                <c:pt idx="1120">
                  <c:v>1.83</c:v>
                </c:pt>
                <c:pt idx="1121">
                  <c:v>1.83</c:v>
                </c:pt>
                <c:pt idx="1122">
                  <c:v>1.83</c:v>
                </c:pt>
                <c:pt idx="1123">
                  <c:v>1.82</c:v>
                </c:pt>
                <c:pt idx="1124">
                  <c:v>1.82</c:v>
                </c:pt>
                <c:pt idx="1125">
                  <c:v>1.82</c:v>
                </c:pt>
                <c:pt idx="1126">
                  <c:v>1.82</c:v>
                </c:pt>
                <c:pt idx="1127">
                  <c:v>1.83</c:v>
                </c:pt>
                <c:pt idx="1128">
                  <c:v>1.83</c:v>
                </c:pt>
                <c:pt idx="1129">
                  <c:v>1.82</c:v>
                </c:pt>
                <c:pt idx="1130">
                  <c:v>1.83</c:v>
                </c:pt>
                <c:pt idx="1131">
                  <c:v>1.82</c:v>
                </c:pt>
                <c:pt idx="1132">
                  <c:v>1.82</c:v>
                </c:pt>
                <c:pt idx="1133">
                  <c:v>1.82</c:v>
                </c:pt>
                <c:pt idx="1134">
                  <c:v>1.82</c:v>
                </c:pt>
                <c:pt idx="1135">
                  <c:v>1.82</c:v>
                </c:pt>
                <c:pt idx="1136">
                  <c:v>1.81</c:v>
                </c:pt>
                <c:pt idx="1137">
                  <c:v>1.82</c:v>
                </c:pt>
                <c:pt idx="1138">
                  <c:v>1.82</c:v>
                </c:pt>
                <c:pt idx="1139">
                  <c:v>1.82</c:v>
                </c:pt>
                <c:pt idx="1140">
                  <c:v>1.82</c:v>
                </c:pt>
                <c:pt idx="1141">
                  <c:v>1.81</c:v>
                </c:pt>
                <c:pt idx="1142">
                  <c:v>1.81</c:v>
                </c:pt>
                <c:pt idx="1143">
                  <c:v>1.82</c:v>
                </c:pt>
                <c:pt idx="1144">
                  <c:v>1.82</c:v>
                </c:pt>
                <c:pt idx="1145">
                  <c:v>1.81</c:v>
                </c:pt>
                <c:pt idx="1146">
                  <c:v>1.82</c:v>
                </c:pt>
                <c:pt idx="1147">
                  <c:v>1.81</c:v>
                </c:pt>
                <c:pt idx="1148">
                  <c:v>1.81</c:v>
                </c:pt>
                <c:pt idx="1149">
                  <c:v>1.81</c:v>
                </c:pt>
                <c:pt idx="1150">
                  <c:v>1.81</c:v>
                </c:pt>
                <c:pt idx="1151">
                  <c:v>1.81</c:v>
                </c:pt>
                <c:pt idx="1152">
                  <c:v>1.81</c:v>
                </c:pt>
                <c:pt idx="1153">
                  <c:v>1.81</c:v>
                </c:pt>
                <c:pt idx="1154">
                  <c:v>1.82</c:v>
                </c:pt>
                <c:pt idx="1155">
                  <c:v>1.81</c:v>
                </c:pt>
                <c:pt idx="1156">
                  <c:v>1.81</c:v>
                </c:pt>
                <c:pt idx="1157">
                  <c:v>1.81</c:v>
                </c:pt>
                <c:pt idx="1158">
                  <c:v>1.81</c:v>
                </c:pt>
                <c:pt idx="1159">
                  <c:v>1.81</c:v>
                </c:pt>
                <c:pt idx="1160">
                  <c:v>1.81</c:v>
                </c:pt>
                <c:pt idx="1161">
                  <c:v>1.81</c:v>
                </c:pt>
                <c:pt idx="1162">
                  <c:v>1.81</c:v>
                </c:pt>
                <c:pt idx="1163">
                  <c:v>1.81</c:v>
                </c:pt>
                <c:pt idx="1164">
                  <c:v>1.81</c:v>
                </c:pt>
                <c:pt idx="1165">
                  <c:v>1.81</c:v>
                </c:pt>
                <c:pt idx="1166">
                  <c:v>1.81</c:v>
                </c:pt>
                <c:pt idx="1167">
                  <c:v>1.81</c:v>
                </c:pt>
                <c:pt idx="1168">
                  <c:v>1.81</c:v>
                </c:pt>
                <c:pt idx="1169">
                  <c:v>1.81</c:v>
                </c:pt>
                <c:pt idx="1170">
                  <c:v>1.81</c:v>
                </c:pt>
                <c:pt idx="1171">
                  <c:v>1.81</c:v>
                </c:pt>
                <c:pt idx="1172">
                  <c:v>1.81</c:v>
                </c:pt>
                <c:pt idx="1173">
                  <c:v>1.81</c:v>
                </c:pt>
                <c:pt idx="1174">
                  <c:v>1.81</c:v>
                </c:pt>
                <c:pt idx="1175">
                  <c:v>1.81</c:v>
                </c:pt>
                <c:pt idx="1176">
                  <c:v>1.81</c:v>
                </c:pt>
                <c:pt idx="1177">
                  <c:v>1.81</c:v>
                </c:pt>
                <c:pt idx="1178">
                  <c:v>1.81</c:v>
                </c:pt>
                <c:pt idx="1179">
                  <c:v>1.81</c:v>
                </c:pt>
                <c:pt idx="1180">
                  <c:v>1.81</c:v>
                </c:pt>
                <c:pt idx="1181">
                  <c:v>1.81</c:v>
                </c:pt>
                <c:pt idx="1182">
                  <c:v>1.81</c:v>
                </c:pt>
                <c:pt idx="1183">
                  <c:v>1.81</c:v>
                </c:pt>
                <c:pt idx="1184">
                  <c:v>1.81</c:v>
                </c:pt>
                <c:pt idx="1185">
                  <c:v>1.81</c:v>
                </c:pt>
                <c:pt idx="1186">
                  <c:v>1.81</c:v>
                </c:pt>
                <c:pt idx="1187">
                  <c:v>1.8</c:v>
                </c:pt>
                <c:pt idx="1188">
                  <c:v>1.81</c:v>
                </c:pt>
                <c:pt idx="1189">
                  <c:v>1.81</c:v>
                </c:pt>
                <c:pt idx="1190">
                  <c:v>1.81</c:v>
                </c:pt>
                <c:pt idx="1191">
                  <c:v>1.81</c:v>
                </c:pt>
                <c:pt idx="1192">
                  <c:v>1.8</c:v>
                </c:pt>
                <c:pt idx="1193">
                  <c:v>1.8</c:v>
                </c:pt>
                <c:pt idx="1194">
                  <c:v>1.8</c:v>
                </c:pt>
                <c:pt idx="1195">
                  <c:v>1.8</c:v>
                </c:pt>
                <c:pt idx="1196">
                  <c:v>1.8</c:v>
                </c:pt>
                <c:pt idx="1197">
                  <c:v>1.8</c:v>
                </c:pt>
                <c:pt idx="1198">
                  <c:v>1.8</c:v>
                </c:pt>
                <c:pt idx="1199">
                  <c:v>1.8</c:v>
                </c:pt>
                <c:pt idx="1200">
                  <c:v>1.8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FD0-4C91-A346-CC453022B1B8}"/>
            </c:ext>
          </c:extLst>
        </c:ser>
        <c:ser>
          <c:idx val="0"/>
          <c:order val="2"/>
          <c:tx>
            <c:v>Sampled interval</c:v>
          </c:tx>
          <c:spPr>
            <a:ln w="508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Pt>
            <c:idx val="268"/>
            <c:bubble3D val="0"/>
            <c:spPr>
              <a:ln w="50800" cap="rnd">
                <a:solidFill>
                  <a:sysClr val="window" lastClr="FFFFF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4FD0-4C91-A346-CC453022B1B8}"/>
              </c:ext>
            </c:extLst>
          </c:dPt>
          <c:val>
            <c:numRef>
              <c:f>HICKEY!$E$2920:$E$4120</c:f>
              <c:numCache>
                <c:formatCode>General</c:formatCode>
                <c:ptCount val="1201"/>
                <c:pt idx="209" formatCode="0.0">
                  <c:v>3.07</c:v>
                </c:pt>
                <c:pt idx="215" formatCode="0.0">
                  <c:v>3.39</c:v>
                </c:pt>
                <c:pt idx="221" formatCode="0.0">
                  <c:v>3.51</c:v>
                </c:pt>
                <c:pt idx="228" formatCode="0.0">
                  <c:v>3.19</c:v>
                </c:pt>
                <c:pt idx="233" formatCode="0.0">
                  <c:v>3</c:v>
                </c:pt>
                <c:pt idx="239" formatCode="0.0">
                  <c:v>2.79</c:v>
                </c:pt>
                <c:pt idx="268" formatCode="0.0">
                  <c:v>4.3600000000000003</c:v>
                </c:pt>
                <c:pt idx="273" formatCode="0.0">
                  <c:v>4.3899999999999997</c:v>
                </c:pt>
                <c:pt idx="280" formatCode="0.0">
                  <c:v>4.21</c:v>
                </c:pt>
                <c:pt idx="285" formatCode="0.0">
                  <c:v>4.04</c:v>
                </c:pt>
                <c:pt idx="292" formatCode="0.0">
                  <c:v>3.91</c:v>
                </c:pt>
                <c:pt idx="298" formatCode="0.0">
                  <c:v>4.4000000000000004</c:v>
                </c:pt>
                <c:pt idx="304" formatCode="0.0">
                  <c:v>4.2699999999999996</c:v>
                </c:pt>
                <c:pt idx="310" formatCode="0.0">
                  <c:v>4.24</c:v>
                </c:pt>
                <c:pt idx="316" formatCode="0.0">
                  <c:v>3.9</c:v>
                </c:pt>
                <c:pt idx="322" formatCode="0.0">
                  <c:v>3.61</c:v>
                </c:pt>
                <c:pt idx="328" formatCode="0.0">
                  <c:v>3.43</c:v>
                </c:pt>
                <c:pt idx="334" formatCode="0.0">
                  <c:v>3.4</c:v>
                </c:pt>
                <c:pt idx="340" formatCode="0.0">
                  <c:v>3.79</c:v>
                </c:pt>
                <c:pt idx="346" formatCode="0.0">
                  <c:v>3.92</c:v>
                </c:pt>
                <c:pt idx="352" formatCode="0.0">
                  <c:v>3.72</c:v>
                </c:pt>
                <c:pt idx="358" formatCode="0.0">
                  <c:v>3.6</c:v>
                </c:pt>
                <c:pt idx="364" formatCode="0.0">
                  <c:v>3.63</c:v>
                </c:pt>
                <c:pt idx="370" formatCode="0.0">
                  <c:v>3.48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4FD0-4C91-A346-CC453022B1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365824"/>
        <c:axId val="60371712"/>
      </c:lineChart>
      <c:lineChart>
        <c:grouping val="standard"/>
        <c:varyColors val="0"/>
        <c:ser>
          <c:idx val="2"/>
          <c:order val="1"/>
          <c:tx>
            <c:v>Turbidity</c:v>
          </c:tx>
          <c:spPr>
            <a:ln w="31750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cat>
            <c:numRef>
              <c:f>HICKEY!$D$2920:$D$4120</c:f>
              <c:numCache>
                <c:formatCode>h:mm</c:formatCode>
                <c:ptCount val="1201"/>
                <c:pt idx="0">
                  <c:v>0</c:v>
                </c:pt>
                <c:pt idx="1">
                  <c:v>1.3888888888888889E-3</c:v>
                </c:pt>
                <c:pt idx="2">
                  <c:v>2.7777777777777779E-3</c:v>
                </c:pt>
                <c:pt idx="3">
                  <c:v>4.1666666666666666E-3</c:v>
                </c:pt>
                <c:pt idx="4">
                  <c:v>5.5555555555555558E-3</c:v>
                </c:pt>
                <c:pt idx="5">
                  <c:v>6.9444444444444441E-3</c:v>
                </c:pt>
                <c:pt idx="6">
                  <c:v>8.3333333333333332E-3</c:v>
                </c:pt>
                <c:pt idx="7">
                  <c:v>9.7222222222222224E-3</c:v>
                </c:pt>
                <c:pt idx="8">
                  <c:v>1.1111111111111112E-2</c:v>
                </c:pt>
                <c:pt idx="9">
                  <c:v>1.2499999999999999E-2</c:v>
                </c:pt>
                <c:pt idx="10">
                  <c:v>1.3888888888888888E-2</c:v>
                </c:pt>
                <c:pt idx="11">
                  <c:v>1.5277777777777777E-2</c:v>
                </c:pt>
                <c:pt idx="12">
                  <c:v>1.6666666666666666E-2</c:v>
                </c:pt>
                <c:pt idx="13">
                  <c:v>1.8055555555555557E-2</c:v>
                </c:pt>
                <c:pt idx="14">
                  <c:v>1.9444444444444445E-2</c:v>
                </c:pt>
                <c:pt idx="15">
                  <c:v>2.0833333333333332E-2</c:v>
                </c:pt>
                <c:pt idx="16">
                  <c:v>2.2222222222222223E-2</c:v>
                </c:pt>
                <c:pt idx="17">
                  <c:v>2.361111111111111E-2</c:v>
                </c:pt>
                <c:pt idx="18">
                  <c:v>2.4999999999999998E-2</c:v>
                </c:pt>
                <c:pt idx="19">
                  <c:v>2.6388888888888889E-2</c:v>
                </c:pt>
                <c:pt idx="20">
                  <c:v>2.7777777777777776E-2</c:v>
                </c:pt>
                <c:pt idx="21">
                  <c:v>2.9166666666666664E-2</c:v>
                </c:pt>
                <c:pt idx="22">
                  <c:v>3.0555555555555555E-2</c:v>
                </c:pt>
                <c:pt idx="23">
                  <c:v>3.1944444444444449E-2</c:v>
                </c:pt>
                <c:pt idx="24">
                  <c:v>3.3333333333333333E-2</c:v>
                </c:pt>
                <c:pt idx="25">
                  <c:v>3.4722222222222224E-2</c:v>
                </c:pt>
                <c:pt idx="26">
                  <c:v>3.6111111111111115E-2</c:v>
                </c:pt>
                <c:pt idx="27">
                  <c:v>3.7499999999999999E-2</c:v>
                </c:pt>
                <c:pt idx="28">
                  <c:v>3.888888888888889E-2</c:v>
                </c:pt>
                <c:pt idx="29">
                  <c:v>4.027777777777778E-2</c:v>
                </c:pt>
                <c:pt idx="30">
                  <c:v>4.1666666666666664E-2</c:v>
                </c:pt>
                <c:pt idx="31">
                  <c:v>4.3055555555555562E-2</c:v>
                </c:pt>
                <c:pt idx="32">
                  <c:v>4.4444444444444446E-2</c:v>
                </c:pt>
                <c:pt idx="33">
                  <c:v>4.5833333333333337E-2</c:v>
                </c:pt>
                <c:pt idx="34">
                  <c:v>4.7222222222222221E-2</c:v>
                </c:pt>
                <c:pt idx="35">
                  <c:v>4.8611111111111112E-2</c:v>
                </c:pt>
                <c:pt idx="36">
                  <c:v>4.9999999999999996E-2</c:v>
                </c:pt>
                <c:pt idx="37">
                  <c:v>5.1388888888888894E-2</c:v>
                </c:pt>
                <c:pt idx="38">
                  <c:v>5.2777777777777778E-2</c:v>
                </c:pt>
                <c:pt idx="39">
                  <c:v>5.4166666666666669E-2</c:v>
                </c:pt>
                <c:pt idx="40">
                  <c:v>5.5555555555555552E-2</c:v>
                </c:pt>
                <c:pt idx="41">
                  <c:v>5.6944444444444443E-2</c:v>
                </c:pt>
                <c:pt idx="42">
                  <c:v>5.8333333333333327E-2</c:v>
                </c:pt>
                <c:pt idx="43">
                  <c:v>5.9722222222222225E-2</c:v>
                </c:pt>
                <c:pt idx="44">
                  <c:v>6.1111111111111116E-2</c:v>
                </c:pt>
                <c:pt idx="45">
                  <c:v>6.25E-2</c:v>
                </c:pt>
                <c:pt idx="46">
                  <c:v>6.3888888888888884E-2</c:v>
                </c:pt>
                <c:pt idx="47">
                  <c:v>6.5277777777777782E-2</c:v>
                </c:pt>
                <c:pt idx="48">
                  <c:v>6.6666666666666666E-2</c:v>
                </c:pt>
                <c:pt idx="49">
                  <c:v>6.805555555555555E-2</c:v>
                </c:pt>
                <c:pt idx="50">
                  <c:v>6.9444444444444434E-2</c:v>
                </c:pt>
                <c:pt idx="51">
                  <c:v>7.0833333333333331E-2</c:v>
                </c:pt>
                <c:pt idx="52">
                  <c:v>7.2222222222222229E-2</c:v>
                </c:pt>
                <c:pt idx="53">
                  <c:v>7.3611111111111113E-2</c:v>
                </c:pt>
                <c:pt idx="54">
                  <c:v>7.4999999999999997E-2</c:v>
                </c:pt>
                <c:pt idx="55">
                  <c:v>7.6388888888888895E-2</c:v>
                </c:pt>
                <c:pt idx="56">
                  <c:v>7.7777777777777779E-2</c:v>
                </c:pt>
                <c:pt idx="57">
                  <c:v>7.9166666666666663E-2</c:v>
                </c:pt>
                <c:pt idx="58">
                  <c:v>8.0555555555555561E-2</c:v>
                </c:pt>
                <c:pt idx="59">
                  <c:v>8.1944444444444445E-2</c:v>
                </c:pt>
                <c:pt idx="60">
                  <c:v>8.3333333333333329E-2</c:v>
                </c:pt>
                <c:pt idx="61">
                  <c:v>8.4722222222222213E-2</c:v>
                </c:pt>
                <c:pt idx="62">
                  <c:v>8.6111111111111124E-2</c:v>
                </c:pt>
                <c:pt idx="63">
                  <c:v>8.7500000000000008E-2</c:v>
                </c:pt>
                <c:pt idx="64">
                  <c:v>8.8888888888888892E-2</c:v>
                </c:pt>
                <c:pt idx="65">
                  <c:v>9.0277777777777776E-2</c:v>
                </c:pt>
                <c:pt idx="66">
                  <c:v>9.1666666666666674E-2</c:v>
                </c:pt>
                <c:pt idx="67">
                  <c:v>9.3055555555555558E-2</c:v>
                </c:pt>
                <c:pt idx="68">
                  <c:v>9.4444444444444442E-2</c:v>
                </c:pt>
                <c:pt idx="69">
                  <c:v>9.5833333333333326E-2</c:v>
                </c:pt>
                <c:pt idx="70">
                  <c:v>9.7222222222222224E-2</c:v>
                </c:pt>
                <c:pt idx="71">
                  <c:v>9.8611111111111108E-2</c:v>
                </c:pt>
                <c:pt idx="72">
                  <c:v>9.9999999999999992E-2</c:v>
                </c:pt>
                <c:pt idx="73">
                  <c:v>0.1013888888888889</c:v>
                </c:pt>
                <c:pt idx="74">
                  <c:v>0.10277777777777779</c:v>
                </c:pt>
                <c:pt idx="75">
                  <c:v>0.10416666666666667</c:v>
                </c:pt>
                <c:pt idx="76">
                  <c:v>0.10555555555555556</c:v>
                </c:pt>
                <c:pt idx="77">
                  <c:v>0.10694444444444444</c:v>
                </c:pt>
                <c:pt idx="78">
                  <c:v>0.10833333333333334</c:v>
                </c:pt>
                <c:pt idx="79">
                  <c:v>0.10972222222222222</c:v>
                </c:pt>
                <c:pt idx="80">
                  <c:v>0.1111111111111111</c:v>
                </c:pt>
                <c:pt idx="81">
                  <c:v>0.1125</c:v>
                </c:pt>
                <c:pt idx="82">
                  <c:v>0.11388888888888889</c:v>
                </c:pt>
                <c:pt idx="83">
                  <c:v>0.11527777777777777</c:v>
                </c:pt>
                <c:pt idx="84">
                  <c:v>0.11666666666666665</c:v>
                </c:pt>
                <c:pt idx="85">
                  <c:v>0.11805555555555557</c:v>
                </c:pt>
                <c:pt idx="86">
                  <c:v>0.11944444444444445</c:v>
                </c:pt>
                <c:pt idx="87">
                  <c:v>0.12083333333333333</c:v>
                </c:pt>
                <c:pt idx="88">
                  <c:v>0.12222222222222223</c:v>
                </c:pt>
                <c:pt idx="89">
                  <c:v>0.12361111111111112</c:v>
                </c:pt>
                <c:pt idx="90">
                  <c:v>0.125</c:v>
                </c:pt>
                <c:pt idx="91">
                  <c:v>0.12638888888888888</c:v>
                </c:pt>
                <c:pt idx="92">
                  <c:v>0.1277777777777778</c:v>
                </c:pt>
                <c:pt idx="93">
                  <c:v>0.12916666666666668</c:v>
                </c:pt>
                <c:pt idx="94">
                  <c:v>0.13055555555555556</c:v>
                </c:pt>
                <c:pt idx="95">
                  <c:v>0.13194444444444445</c:v>
                </c:pt>
                <c:pt idx="96">
                  <c:v>0.13333333333333333</c:v>
                </c:pt>
                <c:pt idx="97">
                  <c:v>0.13472222222222222</c:v>
                </c:pt>
                <c:pt idx="98">
                  <c:v>0.1361111111111111</c:v>
                </c:pt>
                <c:pt idx="99">
                  <c:v>0.13749999999999998</c:v>
                </c:pt>
                <c:pt idx="100">
                  <c:v>0.1388888888888889</c:v>
                </c:pt>
                <c:pt idx="101">
                  <c:v>0.14027777777777778</c:v>
                </c:pt>
                <c:pt idx="102">
                  <c:v>0.14166666666666666</c:v>
                </c:pt>
                <c:pt idx="103">
                  <c:v>0.14305555555555557</c:v>
                </c:pt>
                <c:pt idx="104">
                  <c:v>0.14444444444444446</c:v>
                </c:pt>
                <c:pt idx="105">
                  <c:v>0.14583333333333334</c:v>
                </c:pt>
                <c:pt idx="106">
                  <c:v>0.14722222222222223</c:v>
                </c:pt>
                <c:pt idx="107">
                  <c:v>0.14861111111111111</c:v>
                </c:pt>
                <c:pt idx="108">
                  <c:v>0.15</c:v>
                </c:pt>
                <c:pt idx="109">
                  <c:v>0.15138888888888888</c:v>
                </c:pt>
                <c:pt idx="110">
                  <c:v>0.15277777777777776</c:v>
                </c:pt>
                <c:pt idx="111">
                  <c:v>0.15416666666666667</c:v>
                </c:pt>
                <c:pt idx="112">
                  <c:v>0.15555555555555556</c:v>
                </c:pt>
                <c:pt idx="113">
                  <c:v>0.15694444444444444</c:v>
                </c:pt>
                <c:pt idx="114">
                  <c:v>0.15833333333333333</c:v>
                </c:pt>
                <c:pt idx="115">
                  <c:v>0.15972222222222224</c:v>
                </c:pt>
                <c:pt idx="116">
                  <c:v>0.16111111111111112</c:v>
                </c:pt>
                <c:pt idx="117">
                  <c:v>0.16250000000000001</c:v>
                </c:pt>
                <c:pt idx="118">
                  <c:v>0.16388888888888889</c:v>
                </c:pt>
                <c:pt idx="119">
                  <c:v>0.16527777777777777</c:v>
                </c:pt>
                <c:pt idx="120">
                  <c:v>0.16666666666666666</c:v>
                </c:pt>
                <c:pt idx="121">
                  <c:v>0.16805555555555554</c:v>
                </c:pt>
                <c:pt idx="122">
                  <c:v>0.16944444444444443</c:v>
                </c:pt>
                <c:pt idx="123">
                  <c:v>0.17083333333333331</c:v>
                </c:pt>
                <c:pt idx="124">
                  <c:v>0.17222222222222225</c:v>
                </c:pt>
                <c:pt idx="125">
                  <c:v>0.17361111111111113</c:v>
                </c:pt>
                <c:pt idx="126">
                  <c:v>0.17500000000000002</c:v>
                </c:pt>
                <c:pt idx="127">
                  <c:v>0.1763888888888889</c:v>
                </c:pt>
                <c:pt idx="128">
                  <c:v>0.17777777777777778</c:v>
                </c:pt>
                <c:pt idx="129">
                  <c:v>0.17916666666666667</c:v>
                </c:pt>
                <c:pt idx="130">
                  <c:v>0.18055555555555555</c:v>
                </c:pt>
                <c:pt idx="131">
                  <c:v>0.18194444444444444</c:v>
                </c:pt>
                <c:pt idx="132">
                  <c:v>0.18333333333333335</c:v>
                </c:pt>
                <c:pt idx="133">
                  <c:v>0.18472222222222223</c:v>
                </c:pt>
                <c:pt idx="134">
                  <c:v>0.18611111111111112</c:v>
                </c:pt>
                <c:pt idx="135">
                  <c:v>0.1875</c:v>
                </c:pt>
                <c:pt idx="136">
                  <c:v>0.18888888888888888</c:v>
                </c:pt>
                <c:pt idx="137">
                  <c:v>0.19027777777777777</c:v>
                </c:pt>
                <c:pt idx="138">
                  <c:v>0.19166666666666665</c:v>
                </c:pt>
                <c:pt idx="139">
                  <c:v>0.19305555555555554</c:v>
                </c:pt>
                <c:pt idx="140">
                  <c:v>0.19444444444444445</c:v>
                </c:pt>
                <c:pt idx="141">
                  <c:v>0.19583333333333333</c:v>
                </c:pt>
                <c:pt idx="142">
                  <c:v>0.19722222222222222</c:v>
                </c:pt>
                <c:pt idx="143">
                  <c:v>0.1986111111111111</c:v>
                </c:pt>
                <c:pt idx="144">
                  <c:v>0.19999999999999998</c:v>
                </c:pt>
                <c:pt idx="145">
                  <c:v>0.20138888888888887</c:v>
                </c:pt>
                <c:pt idx="146">
                  <c:v>0.20277777777777781</c:v>
                </c:pt>
                <c:pt idx="147">
                  <c:v>0.20416666666666669</c:v>
                </c:pt>
                <c:pt idx="148">
                  <c:v>0.20555555555555557</c:v>
                </c:pt>
                <c:pt idx="149">
                  <c:v>0.20694444444444446</c:v>
                </c:pt>
                <c:pt idx="150">
                  <c:v>0.20833333333333334</c:v>
                </c:pt>
                <c:pt idx="151">
                  <c:v>0.20972222222222223</c:v>
                </c:pt>
                <c:pt idx="152">
                  <c:v>0.21111111111111111</c:v>
                </c:pt>
                <c:pt idx="153">
                  <c:v>0.21249999999999999</c:v>
                </c:pt>
                <c:pt idx="154">
                  <c:v>0.21388888888888891</c:v>
                </c:pt>
                <c:pt idx="155">
                  <c:v>0.21527777777777779</c:v>
                </c:pt>
                <c:pt idx="156">
                  <c:v>0.21666666666666667</c:v>
                </c:pt>
                <c:pt idx="157">
                  <c:v>0.21805555555555556</c:v>
                </c:pt>
                <c:pt idx="158">
                  <c:v>0.21944444444444444</c:v>
                </c:pt>
                <c:pt idx="159">
                  <c:v>0.22083333333333333</c:v>
                </c:pt>
                <c:pt idx="160">
                  <c:v>0.22222222222222221</c:v>
                </c:pt>
                <c:pt idx="161">
                  <c:v>0.22361111111111109</c:v>
                </c:pt>
                <c:pt idx="162">
                  <c:v>0.22500000000000001</c:v>
                </c:pt>
                <c:pt idx="163">
                  <c:v>0.22638888888888889</c:v>
                </c:pt>
                <c:pt idx="164">
                  <c:v>0.22777777777777777</c:v>
                </c:pt>
                <c:pt idx="165">
                  <c:v>0.22916666666666666</c:v>
                </c:pt>
                <c:pt idx="166">
                  <c:v>0.23055555555555554</c:v>
                </c:pt>
                <c:pt idx="167">
                  <c:v>0.23194444444444443</c:v>
                </c:pt>
                <c:pt idx="168">
                  <c:v>0.23333333333333331</c:v>
                </c:pt>
                <c:pt idx="169">
                  <c:v>0.23472222222222219</c:v>
                </c:pt>
                <c:pt idx="170">
                  <c:v>0.23611111111111113</c:v>
                </c:pt>
                <c:pt idx="171">
                  <c:v>0.23750000000000002</c:v>
                </c:pt>
                <c:pt idx="172">
                  <c:v>0.2388888888888889</c:v>
                </c:pt>
                <c:pt idx="173">
                  <c:v>0.24027777777777778</c:v>
                </c:pt>
                <c:pt idx="174">
                  <c:v>0.24166666666666667</c:v>
                </c:pt>
                <c:pt idx="175">
                  <c:v>0.24305555555555555</c:v>
                </c:pt>
                <c:pt idx="176">
                  <c:v>0.24444444444444446</c:v>
                </c:pt>
                <c:pt idx="177">
                  <c:v>0.24583333333333335</c:v>
                </c:pt>
                <c:pt idx="178">
                  <c:v>0.24722222222222223</c:v>
                </c:pt>
                <c:pt idx="179">
                  <c:v>0.24861111111111112</c:v>
                </c:pt>
                <c:pt idx="180">
                  <c:v>0.25</c:v>
                </c:pt>
                <c:pt idx="181">
                  <c:v>0.25138888888888888</c:v>
                </c:pt>
                <c:pt idx="182">
                  <c:v>0.25277777777777777</c:v>
                </c:pt>
                <c:pt idx="183">
                  <c:v>0.25416666666666665</c:v>
                </c:pt>
                <c:pt idx="184">
                  <c:v>0.25555555555555559</c:v>
                </c:pt>
                <c:pt idx="185">
                  <c:v>0.25694444444444448</c:v>
                </c:pt>
                <c:pt idx="186">
                  <c:v>0.25833333333333336</c:v>
                </c:pt>
                <c:pt idx="187">
                  <c:v>0.25972222222222224</c:v>
                </c:pt>
                <c:pt idx="188">
                  <c:v>0.26111111111111113</c:v>
                </c:pt>
                <c:pt idx="189">
                  <c:v>0.26250000000000001</c:v>
                </c:pt>
                <c:pt idx="190">
                  <c:v>0.2638888888888889</c:v>
                </c:pt>
                <c:pt idx="191">
                  <c:v>0.26527777777777778</c:v>
                </c:pt>
                <c:pt idx="192">
                  <c:v>0.26666666666666666</c:v>
                </c:pt>
                <c:pt idx="193">
                  <c:v>0.26805555555555555</c:v>
                </c:pt>
                <c:pt idx="194">
                  <c:v>0.26944444444444443</c:v>
                </c:pt>
                <c:pt idx="195">
                  <c:v>0.27083333333333331</c:v>
                </c:pt>
                <c:pt idx="196">
                  <c:v>0.2722222222222222</c:v>
                </c:pt>
                <c:pt idx="197">
                  <c:v>0.27361111111111108</c:v>
                </c:pt>
                <c:pt idx="198">
                  <c:v>0.27499999999999997</c:v>
                </c:pt>
                <c:pt idx="199">
                  <c:v>0.27638888888888885</c:v>
                </c:pt>
                <c:pt idx="200">
                  <c:v>0.27777777777777779</c:v>
                </c:pt>
                <c:pt idx="201">
                  <c:v>0.27916666666666667</c:v>
                </c:pt>
                <c:pt idx="202">
                  <c:v>0.28055555555555556</c:v>
                </c:pt>
                <c:pt idx="203">
                  <c:v>0.28194444444444444</c:v>
                </c:pt>
                <c:pt idx="204">
                  <c:v>0.28333333333333333</c:v>
                </c:pt>
                <c:pt idx="205">
                  <c:v>0.28472222222222221</c:v>
                </c:pt>
                <c:pt idx="206">
                  <c:v>0.28611111111111115</c:v>
                </c:pt>
                <c:pt idx="207">
                  <c:v>0.28750000000000003</c:v>
                </c:pt>
                <c:pt idx="208">
                  <c:v>0.28888888888888892</c:v>
                </c:pt>
                <c:pt idx="209">
                  <c:v>0.2902777777777778</c:v>
                </c:pt>
                <c:pt idx="210">
                  <c:v>0.29166666666666669</c:v>
                </c:pt>
                <c:pt idx="211">
                  <c:v>0.29305555555555557</c:v>
                </c:pt>
                <c:pt idx="212">
                  <c:v>0.29444444444444445</c:v>
                </c:pt>
                <c:pt idx="213">
                  <c:v>0.29583333333333334</c:v>
                </c:pt>
                <c:pt idx="214">
                  <c:v>0.29722222222222222</c:v>
                </c:pt>
                <c:pt idx="215">
                  <c:v>0.2986111111111111</c:v>
                </c:pt>
                <c:pt idx="216">
                  <c:v>0.3</c:v>
                </c:pt>
                <c:pt idx="217">
                  <c:v>0.30138888888888887</c:v>
                </c:pt>
                <c:pt idx="218">
                  <c:v>0.30277777777777776</c:v>
                </c:pt>
                <c:pt idx="219">
                  <c:v>0.30416666666666664</c:v>
                </c:pt>
                <c:pt idx="220">
                  <c:v>0.30555555555555552</c:v>
                </c:pt>
                <c:pt idx="221">
                  <c:v>0.30694444444444441</c:v>
                </c:pt>
                <c:pt idx="222">
                  <c:v>0.30833333333333335</c:v>
                </c:pt>
                <c:pt idx="223">
                  <c:v>0.30972222222222223</c:v>
                </c:pt>
                <c:pt idx="224">
                  <c:v>0.31111111111111112</c:v>
                </c:pt>
                <c:pt idx="225">
                  <c:v>0.3125</c:v>
                </c:pt>
                <c:pt idx="226">
                  <c:v>0.31388888888888888</c:v>
                </c:pt>
                <c:pt idx="227">
                  <c:v>0.31527777777777777</c:v>
                </c:pt>
                <c:pt idx="228">
                  <c:v>0.31666666666666665</c:v>
                </c:pt>
                <c:pt idx="229">
                  <c:v>0.31805555555555554</c:v>
                </c:pt>
                <c:pt idx="230">
                  <c:v>0.31944444444444448</c:v>
                </c:pt>
                <c:pt idx="231">
                  <c:v>0.32083333333333336</c:v>
                </c:pt>
                <c:pt idx="232">
                  <c:v>0.32222222222222224</c:v>
                </c:pt>
                <c:pt idx="233">
                  <c:v>0.32361111111111113</c:v>
                </c:pt>
                <c:pt idx="234">
                  <c:v>0.32500000000000001</c:v>
                </c:pt>
                <c:pt idx="235">
                  <c:v>0.3263888888888889</c:v>
                </c:pt>
                <c:pt idx="236">
                  <c:v>0.32777777777777778</c:v>
                </c:pt>
                <c:pt idx="237">
                  <c:v>0.32916666666666666</c:v>
                </c:pt>
                <c:pt idx="238">
                  <c:v>0.33055555555555555</c:v>
                </c:pt>
                <c:pt idx="239">
                  <c:v>0.33194444444444443</c:v>
                </c:pt>
                <c:pt idx="240">
                  <c:v>0.33333333333333331</c:v>
                </c:pt>
                <c:pt idx="241">
                  <c:v>0.3347222222222222</c:v>
                </c:pt>
                <c:pt idx="242">
                  <c:v>0.33611111111111108</c:v>
                </c:pt>
                <c:pt idx="243">
                  <c:v>0.33749999999999997</c:v>
                </c:pt>
                <c:pt idx="244">
                  <c:v>0.33888888888888885</c:v>
                </c:pt>
                <c:pt idx="245">
                  <c:v>0.34027777777777773</c:v>
                </c:pt>
                <c:pt idx="246">
                  <c:v>0.34166666666666662</c:v>
                </c:pt>
                <c:pt idx="247">
                  <c:v>0.3430555555555555</c:v>
                </c:pt>
                <c:pt idx="248">
                  <c:v>0.3444444444444445</c:v>
                </c:pt>
                <c:pt idx="249">
                  <c:v>0.34583333333333338</c:v>
                </c:pt>
                <c:pt idx="250">
                  <c:v>0.34722222222222227</c:v>
                </c:pt>
                <c:pt idx="251">
                  <c:v>0.34861111111111115</c:v>
                </c:pt>
                <c:pt idx="252">
                  <c:v>0.35000000000000003</c:v>
                </c:pt>
                <c:pt idx="253">
                  <c:v>0.35138888888888892</c:v>
                </c:pt>
                <c:pt idx="254">
                  <c:v>0.3527777777777778</c:v>
                </c:pt>
                <c:pt idx="255">
                  <c:v>0.35416666666666669</c:v>
                </c:pt>
                <c:pt idx="256">
                  <c:v>0.35555555555555557</c:v>
                </c:pt>
                <c:pt idx="257">
                  <c:v>0.35694444444444445</c:v>
                </c:pt>
                <c:pt idx="258">
                  <c:v>0.35833333333333334</c:v>
                </c:pt>
                <c:pt idx="259">
                  <c:v>0.35972222222222222</c:v>
                </c:pt>
                <c:pt idx="260">
                  <c:v>0.3611111111111111</c:v>
                </c:pt>
                <c:pt idx="261">
                  <c:v>0.36249999999999999</c:v>
                </c:pt>
                <c:pt idx="262">
                  <c:v>0.36388888888888887</c:v>
                </c:pt>
                <c:pt idx="263">
                  <c:v>0.36527777777777781</c:v>
                </c:pt>
                <c:pt idx="264">
                  <c:v>0.3666666666666667</c:v>
                </c:pt>
                <c:pt idx="265">
                  <c:v>0.36805555555555558</c:v>
                </c:pt>
                <c:pt idx="266">
                  <c:v>0.36944444444444446</c:v>
                </c:pt>
                <c:pt idx="267">
                  <c:v>0.37083333333333335</c:v>
                </c:pt>
                <c:pt idx="268">
                  <c:v>0.37222222222222223</c:v>
                </c:pt>
                <c:pt idx="269">
                  <c:v>0.37361111111111112</c:v>
                </c:pt>
                <c:pt idx="270">
                  <c:v>0.375</c:v>
                </c:pt>
                <c:pt idx="271">
                  <c:v>0.37638888888888888</c:v>
                </c:pt>
                <c:pt idx="272">
                  <c:v>0.37777777777777777</c:v>
                </c:pt>
                <c:pt idx="273">
                  <c:v>0.37916666666666665</c:v>
                </c:pt>
                <c:pt idx="274">
                  <c:v>0.38055555555555554</c:v>
                </c:pt>
                <c:pt idx="275">
                  <c:v>0.38194444444444442</c:v>
                </c:pt>
                <c:pt idx="276">
                  <c:v>0.3833333333333333</c:v>
                </c:pt>
                <c:pt idx="277">
                  <c:v>0.38472222222222219</c:v>
                </c:pt>
                <c:pt idx="278">
                  <c:v>0.38611111111111113</c:v>
                </c:pt>
                <c:pt idx="279">
                  <c:v>0.38750000000000001</c:v>
                </c:pt>
                <c:pt idx="280">
                  <c:v>0.3888888888888889</c:v>
                </c:pt>
                <c:pt idx="281">
                  <c:v>0.39027777777777778</c:v>
                </c:pt>
                <c:pt idx="282">
                  <c:v>0.39166666666666666</c:v>
                </c:pt>
                <c:pt idx="283">
                  <c:v>0.39305555555555555</c:v>
                </c:pt>
                <c:pt idx="284">
                  <c:v>0.39444444444444443</c:v>
                </c:pt>
                <c:pt idx="285">
                  <c:v>0.39583333333333331</c:v>
                </c:pt>
                <c:pt idx="286">
                  <c:v>0.3972222222222222</c:v>
                </c:pt>
                <c:pt idx="287">
                  <c:v>0.39861111111111108</c:v>
                </c:pt>
                <c:pt idx="288">
                  <c:v>0.39999999999999997</c:v>
                </c:pt>
                <c:pt idx="289">
                  <c:v>0.40138888888888885</c:v>
                </c:pt>
                <c:pt idx="290">
                  <c:v>0.40277777777777773</c:v>
                </c:pt>
                <c:pt idx="291">
                  <c:v>0.40416666666666662</c:v>
                </c:pt>
                <c:pt idx="292">
                  <c:v>0.4055555555555555</c:v>
                </c:pt>
                <c:pt idx="293">
                  <c:v>0.4069444444444445</c:v>
                </c:pt>
                <c:pt idx="294">
                  <c:v>0.40833333333333338</c:v>
                </c:pt>
                <c:pt idx="295">
                  <c:v>0.40972222222222227</c:v>
                </c:pt>
                <c:pt idx="296">
                  <c:v>0.41111111111111115</c:v>
                </c:pt>
                <c:pt idx="297">
                  <c:v>0.41250000000000003</c:v>
                </c:pt>
                <c:pt idx="298">
                  <c:v>0.41388888888888892</c:v>
                </c:pt>
                <c:pt idx="299">
                  <c:v>0.4152777777777778</c:v>
                </c:pt>
                <c:pt idx="300">
                  <c:v>0.41666666666666669</c:v>
                </c:pt>
                <c:pt idx="301">
                  <c:v>0.41805555555555557</c:v>
                </c:pt>
                <c:pt idx="302">
                  <c:v>0.41944444444444445</c:v>
                </c:pt>
                <c:pt idx="303">
                  <c:v>0.42083333333333334</c:v>
                </c:pt>
                <c:pt idx="304">
                  <c:v>0.42222222222222222</c:v>
                </c:pt>
                <c:pt idx="305">
                  <c:v>0.4236111111111111</c:v>
                </c:pt>
                <c:pt idx="306">
                  <c:v>0.42499999999999999</c:v>
                </c:pt>
                <c:pt idx="307">
                  <c:v>0.42638888888888887</c:v>
                </c:pt>
                <c:pt idx="308">
                  <c:v>0.42777777777777781</c:v>
                </c:pt>
                <c:pt idx="309">
                  <c:v>0.4291666666666667</c:v>
                </c:pt>
                <c:pt idx="310">
                  <c:v>0.43055555555555558</c:v>
                </c:pt>
                <c:pt idx="311">
                  <c:v>0.43194444444444446</c:v>
                </c:pt>
                <c:pt idx="312">
                  <c:v>0.43333333333333335</c:v>
                </c:pt>
                <c:pt idx="313">
                  <c:v>0.43472222222222223</c:v>
                </c:pt>
                <c:pt idx="314">
                  <c:v>0.43611111111111112</c:v>
                </c:pt>
                <c:pt idx="315">
                  <c:v>0.4375</c:v>
                </c:pt>
                <c:pt idx="316">
                  <c:v>0.43888888888888888</c:v>
                </c:pt>
                <c:pt idx="317">
                  <c:v>0.44027777777777777</c:v>
                </c:pt>
                <c:pt idx="318">
                  <c:v>0.44166666666666665</c:v>
                </c:pt>
                <c:pt idx="319">
                  <c:v>0.44305555555555554</c:v>
                </c:pt>
                <c:pt idx="320">
                  <c:v>0.44444444444444442</c:v>
                </c:pt>
                <c:pt idx="321">
                  <c:v>0.4458333333333333</c:v>
                </c:pt>
                <c:pt idx="322">
                  <c:v>0.44722222222222219</c:v>
                </c:pt>
                <c:pt idx="323">
                  <c:v>0.44861111111111113</c:v>
                </c:pt>
                <c:pt idx="324">
                  <c:v>0.45</c:v>
                </c:pt>
                <c:pt idx="325">
                  <c:v>0.4513888888888889</c:v>
                </c:pt>
                <c:pt idx="326">
                  <c:v>0.45277777777777778</c:v>
                </c:pt>
                <c:pt idx="327">
                  <c:v>0.45416666666666666</c:v>
                </c:pt>
                <c:pt idx="328">
                  <c:v>0.45555555555555555</c:v>
                </c:pt>
                <c:pt idx="329">
                  <c:v>0.45694444444444443</c:v>
                </c:pt>
                <c:pt idx="330">
                  <c:v>0.45833333333333331</c:v>
                </c:pt>
                <c:pt idx="331">
                  <c:v>0.4597222222222222</c:v>
                </c:pt>
                <c:pt idx="332">
                  <c:v>0.46111111111111108</c:v>
                </c:pt>
                <c:pt idx="333">
                  <c:v>0.46249999999999997</c:v>
                </c:pt>
                <c:pt idx="334">
                  <c:v>0.46388888888888885</c:v>
                </c:pt>
                <c:pt idx="335">
                  <c:v>0.46527777777777773</c:v>
                </c:pt>
                <c:pt idx="336">
                  <c:v>0.46666666666666662</c:v>
                </c:pt>
                <c:pt idx="337">
                  <c:v>0.4680555555555555</c:v>
                </c:pt>
                <c:pt idx="338">
                  <c:v>0.4694444444444445</c:v>
                </c:pt>
                <c:pt idx="339">
                  <c:v>0.47083333333333338</c:v>
                </c:pt>
                <c:pt idx="340">
                  <c:v>0.47222222222222227</c:v>
                </c:pt>
                <c:pt idx="341">
                  <c:v>0.47361111111111115</c:v>
                </c:pt>
                <c:pt idx="342">
                  <c:v>0.47500000000000003</c:v>
                </c:pt>
                <c:pt idx="343">
                  <c:v>0.47638888888888892</c:v>
                </c:pt>
                <c:pt idx="344">
                  <c:v>0.4777777777777778</c:v>
                </c:pt>
                <c:pt idx="345">
                  <c:v>0.47916666666666669</c:v>
                </c:pt>
                <c:pt idx="346">
                  <c:v>0.48055555555555557</c:v>
                </c:pt>
                <c:pt idx="347">
                  <c:v>0.48194444444444445</c:v>
                </c:pt>
                <c:pt idx="348">
                  <c:v>0.48333333333333334</c:v>
                </c:pt>
                <c:pt idx="349">
                  <c:v>0.48472222222222222</c:v>
                </c:pt>
                <c:pt idx="350">
                  <c:v>0.4861111111111111</c:v>
                </c:pt>
                <c:pt idx="351">
                  <c:v>0.48749999999999999</c:v>
                </c:pt>
                <c:pt idx="352">
                  <c:v>0.48888888888888887</c:v>
                </c:pt>
                <c:pt idx="353">
                  <c:v>0.49027777777777781</c:v>
                </c:pt>
                <c:pt idx="354">
                  <c:v>0.4916666666666667</c:v>
                </c:pt>
                <c:pt idx="355">
                  <c:v>0.49305555555555558</c:v>
                </c:pt>
                <c:pt idx="356">
                  <c:v>0.49444444444444446</c:v>
                </c:pt>
                <c:pt idx="357">
                  <c:v>0.49583333333333335</c:v>
                </c:pt>
                <c:pt idx="358">
                  <c:v>0.49722222222222223</c:v>
                </c:pt>
                <c:pt idx="359">
                  <c:v>0.49861111111111112</c:v>
                </c:pt>
                <c:pt idx="360">
                  <c:v>0.5</c:v>
                </c:pt>
                <c:pt idx="361">
                  <c:v>0.50138888888888888</c:v>
                </c:pt>
                <c:pt idx="362">
                  <c:v>0.50277777777777777</c:v>
                </c:pt>
                <c:pt idx="363">
                  <c:v>0.50416666666666665</c:v>
                </c:pt>
                <c:pt idx="364">
                  <c:v>0.50555555555555554</c:v>
                </c:pt>
                <c:pt idx="365">
                  <c:v>0.50694444444444442</c:v>
                </c:pt>
                <c:pt idx="366">
                  <c:v>0.5083333333333333</c:v>
                </c:pt>
                <c:pt idx="367">
                  <c:v>0.50972222222222219</c:v>
                </c:pt>
                <c:pt idx="368">
                  <c:v>0.51111111111111118</c:v>
                </c:pt>
                <c:pt idx="369">
                  <c:v>0.51250000000000007</c:v>
                </c:pt>
                <c:pt idx="370">
                  <c:v>0.51388888888888895</c:v>
                </c:pt>
                <c:pt idx="371">
                  <c:v>0.51527777777777783</c:v>
                </c:pt>
                <c:pt idx="372">
                  <c:v>0.51666666666666672</c:v>
                </c:pt>
                <c:pt idx="373">
                  <c:v>0.5180555555555556</c:v>
                </c:pt>
                <c:pt idx="374">
                  <c:v>0.51944444444444449</c:v>
                </c:pt>
                <c:pt idx="375">
                  <c:v>0.52083333333333337</c:v>
                </c:pt>
                <c:pt idx="376">
                  <c:v>0.52222222222222225</c:v>
                </c:pt>
                <c:pt idx="377">
                  <c:v>0.52361111111111114</c:v>
                </c:pt>
                <c:pt idx="378">
                  <c:v>0.52500000000000002</c:v>
                </c:pt>
                <c:pt idx="379">
                  <c:v>0.52638888888888891</c:v>
                </c:pt>
                <c:pt idx="380">
                  <c:v>0.52777777777777779</c:v>
                </c:pt>
                <c:pt idx="381">
                  <c:v>0.52916666666666667</c:v>
                </c:pt>
                <c:pt idx="382">
                  <c:v>0.53055555555555556</c:v>
                </c:pt>
                <c:pt idx="383">
                  <c:v>0.53194444444444444</c:v>
                </c:pt>
                <c:pt idx="384">
                  <c:v>0.53333333333333333</c:v>
                </c:pt>
                <c:pt idx="385">
                  <c:v>0.53472222222222221</c:v>
                </c:pt>
                <c:pt idx="386">
                  <c:v>0.53611111111111109</c:v>
                </c:pt>
                <c:pt idx="387">
                  <c:v>0.53749999999999998</c:v>
                </c:pt>
                <c:pt idx="388">
                  <c:v>0.53888888888888886</c:v>
                </c:pt>
                <c:pt idx="389">
                  <c:v>0.54027777777777775</c:v>
                </c:pt>
                <c:pt idx="390">
                  <c:v>0.54166666666666663</c:v>
                </c:pt>
                <c:pt idx="391">
                  <c:v>0.54305555555555551</c:v>
                </c:pt>
                <c:pt idx="392">
                  <c:v>0.5444444444444444</c:v>
                </c:pt>
                <c:pt idx="393">
                  <c:v>0.54583333333333328</c:v>
                </c:pt>
                <c:pt idx="394">
                  <c:v>0.54722222222222217</c:v>
                </c:pt>
                <c:pt idx="395">
                  <c:v>0.54861111111111105</c:v>
                </c:pt>
                <c:pt idx="396">
                  <c:v>0.54999999999999993</c:v>
                </c:pt>
                <c:pt idx="397">
                  <c:v>0.55138888888888882</c:v>
                </c:pt>
                <c:pt idx="398">
                  <c:v>0.55277777777777781</c:v>
                </c:pt>
                <c:pt idx="399">
                  <c:v>0.5541666666666667</c:v>
                </c:pt>
                <c:pt idx="400">
                  <c:v>0.55555555555555558</c:v>
                </c:pt>
                <c:pt idx="401">
                  <c:v>0.55694444444444446</c:v>
                </c:pt>
                <c:pt idx="402">
                  <c:v>0.55833333333333335</c:v>
                </c:pt>
                <c:pt idx="403">
                  <c:v>0.55972222222222223</c:v>
                </c:pt>
                <c:pt idx="404">
                  <c:v>0.56111111111111112</c:v>
                </c:pt>
                <c:pt idx="405">
                  <c:v>0.5625</c:v>
                </c:pt>
                <c:pt idx="406">
                  <c:v>0.56388888888888888</c:v>
                </c:pt>
                <c:pt idx="407">
                  <c:v>0.56527777777777777</c:v>
                </c:pt>
                <c:pt idx="408">
                  <c:v>0.56666666666666665</c:v>
                </c:pt>
                <c:pt idx="409">
                  <c:v>0.56805555555555554</c:v>
                </c:pt>
                <c:pt idx="410">
                  <c:v>0.56944444444444442</c:v>
                </c:pt>
                <c:pt idx="411">
                  <c:v>0.5708333333333333</c:v>
                </c:pt>
                <c:pt idx="412">
                  <c:v>0.57222222222222219</c:v>
                </c:pt>
                <c:pt idx="413">
                  <c:v>0.57361111111111118</c:v>
                </c:pt>
                <c:pt idx="414">
                  <c:v>0.57500000000000007</c:v>
                </c:pt>
                <c:pt idx="415">
                  <c:v>0.57638888888888895</c:v>
                </c:pt>
                <c:pt idx="416">
                  <c:v>0.57777777777777783</c:v>
                </c:pt>
                <c:pt idx="417">
                  <c:v>0.57916666666666672</c:v>
                </c:pt>
                <c:pt idx="418">
                  <c:v>0.5805555555555556</c:v>
                </c:pt>
                <c:pt idx="419">
                  <c:v>0.58194444444444449</c:v>
                </c:pt>
                <c:pt idx="420">
                  <c:v>0.58333333333333337</c:v>
                </c:pt>
                <c:pt idx="421">
                  <c:v>0.58472222222222225</c:v>
                </c:pt>
                <c:pt idx="422">
                  <c:v>0.58611111111111114</c:v>
                </c:pt>
                <c:pt idx="423">
                  <c:v>0.58750000000000002</c:v>
                </c:pt>
                <c:pt idx="424">
                  <c:v>0.58888888888888891</c:v>
                </c:pt>
                <c:pt idx="425">
                  <c:v>0.59027777777777779</c:v>
                </c:pt>
                <c:pt idx="426">
                  <c:v>0.59166666666666667</c:v>
                </c:pt>
                <c:pt idx="427">
                  <c:v>0.59305555555555556</c:v>
                </c:pt>
                <c:pt idx="428">
                  <c:v>0.59444444444444444</c:v>
                </c:pt>
                <c:pt idx="429">
                  <c:v>0.59583333333333333</c:v>
                </c:pt>
                <c:pt idx="430">
                  <c:v>0.59722222222222221</c:v>
                </c:pt>
                <c:pt idx="431">
                  <c:v>0.59861111111111109</c:v>
                </c:pt>
                <c:pt idx="432">
                  <c:v>0.6</c:v>
                </c:pt>
                <c:pt idx="433">
                  <c:v>0.60138888888888886</c:v>
                </c:pt>
                <c:pt idx="434">
                  <c:v>0.60277777777777775</c:v>
                </c:pt>
                <c:pt idx="435">
                  <c:v>0.60416666666666663</c:v>
                </c:pt>
                <c:pt idx="436">
                  <c:v>0.60555555555555551</c:v>
                </c:pt>
                <c:pt idx="437">
                  <c:v>0.6069444444444444</c:v>
                </c:pt>
                <c:pt idx="438">
                  <c:v>0.60833333333333328</c:v>
                </c:pt>
                <c:pt idx="439">
                  <c:v>0.60972222222222217</c:v>
                </c:pt>
                <c:pt idx="440">
                  <c:v>0.61111111111111105</c:v>
                </c:pt>
                <c:pt idx="441">
                  <c:v>0.61249999999999993</c:v>
                </c:pt>
                <c:pt idx="442">
                  <c:v>0.61388888888888882</c:v>
                </c:pt>
                <c:pt idx="443">
                  <c:v>0.61527777777777781</c:v>
                </c:pt>
                <c:pt idx="444">
                  <c:v>0.6166666666666667</c:v>
                </c:pt>
                <c:pt idx="445">
                  <c:v>0.61805555555555558</c:v>
                </c:pt>
                <c:pt idx="446">
                  <c:v>0.61944444444444446</c:v>
                </c:pt>
                <c:pt idx="447">
                  <c:v>0.62083333333333335</c:v>
                </c:pt>
                <c:pt idx="448">
                  <c:v>0.62222222222222223</c:v>
                </c:pt>
                <c:pt idx="449">
                  <c:v>0.62361111111111112</c:v>
                </c:pt>
                <c:pt idx="450">
                  <c:v>0.625</c:v>
                </c:pt>
                <c:pt idx="451">
                  <c:v>0.62638888888888888</c:v>
                </c:pt>
                <c:pt idx="452">
                  <c:v>0.62777777777777777</c:v>
                </c:pt>
                <c:pt idx="453">
                  <c:v>0.62916666666666665</c:v>
                </c:pt>
                <c:pt idx="454">
                  <c:v>0.63055555555555554</c:v>
                </c:pt>
                <c:pt idx="455">
                  <c:v>0.63194444444444442</c:v>
                </c:pt>
                <c:pt idx="456">
                  <c:v>0.6333333333333333</c:v>
                </c:pt>
                <c:pt idx="457">
                  <c:v>0.63472222222222219</c:v>
                </c:pt>
                <c:pt idx="458">
                  <c:v>0.63611111111111118</c:v>
                </c:pt>
                <c:pt idx="459">
                  <c:v>0.63750000000000007</c:v>
                </c:pt>
                <c:pt idx="460">
                  <c:v>0.63888888888888895</c:v>
                </c:pt>
                <c:pt idx="461">
                  <c:v>0.64027777777777783</c:v>
                </c:pt>
                <c:pt idx="462">
                  <c:v>0.64166666666666672</c:v>
                </c:pt>
                <c:pt idx="463">
                  <c:v>0.6430555555555556</c:v>
                </c:pt>
                <c:pt idx="464">
                  <c:v>0.64444444444444449</c:v>
                </c:pt>
                <c:pt idx="465">
                  <c:v>0.64583333333333337</c:v>
                </c:pt>
                <c:pt idx="466">
                  <c:v>0.64722222222222225</c:v>
                </c:pt>
                <c:pt idx="467">
                  <c:v>0.64861111111111114</c:v>
                </c:pt>
                <c:pt idx="468">
                  <c:v>0.65</c:v>
                </c:pt>
                <c:pt idx="469">
                  <c:v>0.65138888888888891</c:v>
                </c:pt>
                <c:pt idx="470">
                  <c:v>0.65277777777777779</c:v>
                </c:pt>
                <c:pt idx="471">
                  <c:v>0.65416666666666667</c:v>
                </c:pt>
                <c:pt idx="472">
                  <c:v>0.65555555555555556</c:v>
                </c:pt>
                <c:pt idx="473">
                  <c:v>0.65694444444444444</c:v>
                </c:pt>
                <c:pt idx="474">
                  <c:v>0.65833333333333333</c:v>
                </c:pt>
                <c:pt idx="475">
                  <c:v>0.65972222222222221</c:v>
                </c:pt>
                <c:pt idx="476">
                  <c:v>0.66111111111111109</c:v>
                </c:pt>
                <c:pt idx="477">
                  <c:v>0.66249999999999998</c:v>
                </c:pt>
                <c:pt idx="478">
                  <c:v>0.66388888888888886</c:v>
                </c:pt>
                <c:pt idx="479">
                  <c:v>0.66527777777777775</c:v>
                </c:pt>
                <c:pt idx="480">
                  <c:v>0.66666666666666663</c:v>
                </c:pt>
                <c:pt idx="481">
                  <c:v>0.66805555555555562</c:v>
                </c:pt>
                <c:pt idx="482">
                  <c:v>0.6694444444444444</c:v>
                </c:pt>
                <c:pt idx="483">
                  <c:v>0.67083333333333339</c:v>
                </c:pt>
                <c:pt idx="484">
                  <c:v>0.67222222222222217</c:v>
                </c:pt>
                <c:pt idx="485">
                  <c:v>0.67361111111111116</c:v>
                </c:pt>
                <c:pt idx="486">
                  <c:v>0.67499999999999993</c:v>
                </c:pt>
                <c:pt idx="487">
                  <c:v>0.67638888888888893</c:v>
                </c:pt>
                <c:pt idx="488">
                  <c:v>0.6777777777777777</c:v>
                </c:pt>
                <c:pt idx="489">
                  <c:v>0.6791666666666667</c:v>
                </c:pt>
                <c:pt idx="490">
                  <c:v>0.68055555555555547</c:v>
                </c:pt>
                <c:pt idx="491">
                  <c:v>0.68194444444444446</c:v>
                </c:pt>
                <c:pt idx="492">
                  <c:v>0.68333333333333324</c:v>
                </c:pt>
                <c:pt idx="493">
                  <c:v>0.68472222222222223</c:v>
                </c:pt>
                <c:pt idx="494">
                  <c:v>0.68611111111111101</c:v>
                </c:pt>
                <c:pt idx="495">
                  <c:v>0.6875</c:v>
                </c:pt>
                <c:pt idx="496">
                  <c:v>0.68888888888888899</c:v>
                </c:pt>
                <c:pt idx="497">
                  <c:v>0.69027777777777777</c:v>
                </c:pt>
                <c:pt idx="498">
                  <c:v>0.69166666666666676</c:v>
                </c:pt>
                <c:pt idx="499">
                  <c:v>0.69305555555555554</c:v>
                </c:pt>
                <c:pt idx="500">
                  <c:v>0.69444444444444453</c:v>
                </c:pt>
                <c:pt idx="501">
                  <c:v>0.6958333333333333</c:v>
                </c:pt>
                <c:pt idx="502">
                  <c:v>0.6972222222222223</c:v>
                </c:pt>
                <c:pt idx="503">
                  <c:v>0.69861111111111107</c:v>
                </c:pt>
                <c:pt idx="504">
                  <c:v>0.70000000000000007</c:v>
                </c:pt>
                <c:pt idx="505">
                  <c:v>0.70138888888888884</c:v>
                </c:pt>
                <c:pt idx="506">
                  <c:v>0.70277777777777783</c:v>
                </c:pt>
                <c:pt idx="507">
                  <c:v>0.70416666666666661</c:v>
                </c:pt>
                <c:pt idx="508">
                  <c:v>0.7055555555555556</c:v>
                </c:pt>
                <c:pt idx="509">
                  <c:v>0.70694444444444438</c:v>
                </c:pt>
                <c:pt idx="510">
                  <c:v>0.70833333333333337</c:v>
                </c:pt>
                <c:pt idx="511">
                  <c:v>0.70972222222222225</c:v>
                </c:pt>
                <c:pt idx="512">
                  <c:v>0.71111111111111114</c:v>
                </c:pt>
                <c:pt idx="513">
                  <c:v>0.71250000000000002</c:v>
                </c:pt>
                <c:pt idx="514">
                  <c:v>0.71388888888888891</c:v>
                </c:pt>
                <c:pt idx="515">
                  <c:v>0.71527777777777779</c:v>
                </c:pt>
                <c:pt idx="516">
                  <c:v>0.71666666666666667</c:v>
                </c:pt>
                <c:pt idx="517">
                  <c:v>0.71805555555555556</c:v>
                </c:pt>
                <c:pt idx="518">
                  <c:v>0.71944444444444444</c:v>
                </c:pt>
                <c:pt idx="519">
                  <c:v>0.72083333333333333</c:v>
                </c:pt>
                <c:pt idx="520">
                  <c:v>0.72222222222222221</c:v>
                </c:pt>
                <c:pt idx="521">
                  <c:v>0.72361111111111109</c:v>
                </c:pt>
                <c:pt idx="522">
                  <c:v>0.72499999999999998</c:v>
                </c:pt>
                <c:pt idx="523">
                  <c:v>0.72638888888888886</c:v>
                </c:pt>
                <c:pt idx="524">
                  <c:v>0.72777777777777775</c:v>
                </c:pt>
                <c:pt idx="525">
                  <c:v>0.72916666666666663</c:v>
                </c:pt>
                <c:pt idx="526">
                  <c:v>0.73055555555555562</c:v>
                </c:pt>
                <c:pt idx="527">
                  <c:v>0.7319444444444444</c:v>
                </c:pt>
                <c:pt idx="528">
                  <c:v>0.73333333333333339</c:v>
                </c:pt>
                <c:pt idx="529">
                  <c:v>0.73472222222222217</c:v>
                </c:pt>
                <c:pt idx="530">
                  <c:v>0.73611111111111116</c:v>
                </c:pt>
                <c:pt idx="531">
                  <c:v>0.73749999999999993</c:v>
                </c:pt>
                <c:pt idx="532">
                  <c:v>0.73888888888888893</c:v>
                </c:pt>
                <c:pt idx="533">
                  <c:v>0.7402777777777777</c:v>
                </c:pt>
                <c:pt idx="534">
                  <c:v>0.7416666666666667</c:v>
                </c:pt>
                <c:pt idx="535">
                  <c:v>0.74305555555555547</c:v>
                </c:pt>
                <c:pt idx="536">
                  <c:v>0.74444444444444446</c:v>
                </c:pt>
                <c:pt idx="537">
                  <c:v>0.74583333333333324</c:v>
                </c:pt>
                <c:pt idx="538">
                  <c:v>0.74722222222222223</c:v>
                </c:pt>
                <c:pt idx="539">
                  <c:v>0.74861111111111101</c:v>
                </c:pt>
                <c:pt idx="540">
                  <c:v>0.75</c:v>
                </c:pt>
                <c:pt idx="541">
                  <c:v>0.75138888888888899</c:v>
                </c:pt>
                <c:pt idx="542">
                  <c:v>0.75277777777777777</c:v>
                </c:pt>
                <c:pt idx="543">
                  <c:v>0.75416666666666676</c:v>
                </c:pt>
                <c:pt idx="544">
                  <c:v>0.75555555555555554</c:v>
                </c:pt>
                <c:pt idx="545">
                  <c:v>0.75694444444444453</c:v>
                </c:pt>
                <c:pt idx="546">
                  <c:v>0.7583333333333333</c:v>
                </c:pt>
                <c:pt idx="547">
                  <c:v>0.7597222222222223</c:v>
                </c:pt>
                <c:pt idx="548">
                  <c:v>0.76111111111111107</c:v>
                </c:pt>
                <c:pt idx="549">
                  <c:v>0.76250000000000007</c:v>
                </c:pt>
                <c:pt idx="550">
                  <c:v>0.76388888888888884</c:v>
                </c:pt>
                <c:pt idx="551">
                  <c:v>0.76527777777777783</c:v>
                </c:pt>
                <c:pt idx="552">
                  <c:v>0.76666666666666661</c:v>
                </c:pt>
                <c:pt idx="553">
                  <c:v>0.7680555555555556</c:v>
                </c:pt>
                <c:pt idx="554">
                  <c:v>0.76944444444444438</c:v>
                </c:pt>
                <c:pt idx="555">
                  <c:v>0.77083333333333337</c:v>
                </c:pt>
                <c:pt idx="556">
                  <c:v>0.77222222222222225</c:v>
                </c:pt>
                <c:pt idx="557">
                  <c:v>0.77361111111111114</c:v>
                </c:pt>
                <c:pt idx="558">
                  <c:v>0.77500000000000002</c:v>
                </c:pt>
                <c:pt idx="559">
                  <c:v>0.77638888888888891</c:v>
                </c:pt>
                <c:pt idx="560">
                  <c:v>0.77777777777777779</c:v>
                </c:pt>
                <c:pt idx="561">
                  <c:v>0.77916666666666667</c:v>
                </c:pt>
                <c:pt idx="562">
                  <c:v>0.78055555555555556</c:v>
                </c:pt>
                <c:pt idx="563">
                  <c:v>0.78194444444444444</c:v>
                </c:pt>
                <c:pt idx="564">
                  <c:v>0.78333333333333333</c:v>
                </c:pt>
                <c:pt idx="565">
                  <c:v>0.78472222222222221</c:v>
                </c:pt>
                <c:pt idx="566">
                  <c:v>0.78611111111111109</c:v>
                </c:pt>
                <c:pt idx="567">
                  <c:v>0.78749999999999998</c:v>
                </c:pt>
                <c:pt idx="568">
                  <c:v>0.78888888888888886</c:v>
                </c:pt>
                <c:pt idx="569">
                  <c:v>0.79027777777777775</c:v>
                </c:pt>
                <c:pt idx="570">
                  <c:v>0.79166666666666663</c:v>
                </c:pt>
                <c:pt idx="571">
                  <c:v>0.79305555555555562</c:v>
                </c:pt>
                <c:pt idx="572">
                  <c:v>0.7944444444444444</c:v>
                </c:pt>
                <c:pt idx="573">
                  <c:v>0.79583333333333339</c:v>
                </c:pt>
                <c:pt idx="574">
                  <c:v>0.79722222222222217</c:v>
                </c:pt>
                <c:pt idx="575">
                  <c:v>0.79861111111111116</c:v>
                </c:pt>
                <c:pt idx="576">
                  <c:v>0.79999999999999993</c:v>
                </c:pt>
                <c:pt idx="577">
                  <c:v>0.80138888888888893</c:v>
                </c:pt>
                <c:pt idx="578">
                  <c:v>0.8027777777777777</c:v>
                </c:pt>
                <c:pt idx="579">
                  <c:v>0.8041666666666667</c:v>
                </c:pt>
                <c:pt idx="580">
                  <c:v>0.80555555555555547</c:v>
                </c:pt>
                <c:pt idx="581">
                  <c:v>0.80694444444444446</c:v>
                </c:pt>
                <c:pt idx="582">
                  <c:v>0.80833333333333324</c:v>
                </c:pt>
                <c:pt idx="583">
                  <c:v>0.80972222222222223</c:v>
                </c:pt>
                <c:pt idx="584">
                  <c:v>0.81111111111111101</c:v>
                </c:pt>
                <c:pt idx="585">
                  <c:v>0.8125</c:v>
                </c:pt>
                <c:pt idx="586">
                  <c:v>0.81388888888888899</c:v>
                </c:pt>
                <c:pt idx="587">
                  <c:v>0.81527777777777777</c:v>
                </c:pt>
                <c:pt idx="588">
                  <c:v>0.81666666666666676</c:v>
                </c:pt>
                <c:pt idx="589">
                  <c:v>0.81805555555555554</c:v>
                </c:pt>
                <c:pt idx="590">
                  <c:v>0.81944444444444453</c:v>
                </c:pt>
                <c:pt idx="591">
                  <c:v>0.8208333333333333</c:v>
                </c:pt>
                <c:pt idx="592">
                  <c:v>0.8222222222222223</c:v>
                </c:pt>
                <c:pt idx="593">
                  <c:v>0.82361111111111107</c:v>
                </c:pt>
                <c:pt idx="594">
                  <c:v>0.82500000000000007</c:v>
                </c:pt>
                <c:pt idx="595">
                  <c:v>0.82638888888888884</c:v>
                </c:pt>
                <c:pt idx="596">
                  <c:v>0.82777777777777783</c:v>
                </c:pt>
                <c:pt idx="597">
                  <c:v>0.82916666666666661</c:v>
                </c:pt>
                <c:pt idx="598">
                  <c:v>0.8305555555555556</c:v>
                </c:pt>
                <c:pt idx="599">
                  <c:v>0.83194444444444438</c:v>
                </c:pt>
                <c:pt idx="600">
                  <c:v>0.83333333333333337</c:v>
                </c:pt>
                <c:pt idx="601">
                  <c:v>0.83472222222222225</c:v>
                </c:pt>
                <c:pt idx="602">
                  <c:v>0.83611111111111114</c:v>
                </c:pt>
                <c:pt idx="603">
                  <c:v>0.83750000000000002</c:v>
                </c:pt>
                <c:pt idx="604">
                  <c:v>0.83888888888888891</c:v>
                </c:pt>
                <c:pt idx="605">
                  <c:v>0.84027777777777779</c:v>
                </c:pt>
                <c:pt idx="606">
                  <c:v>0.84166666666666667</c:v>
                </c:pt>
                <c:pt idx="607">
                  <c:v>0.84305555555555556</c:v>
                </c:pt>
                <c:pt idx="608">
                  <c:v>0.84444444444444444</c:v>
                </c:pt>
                <c:pt idx="609">
                  <c:v>0.84583333333333333</c:v>
                </c:pt>
                <c:pt idx="610">
                  <c:v>0.84722222222222221</c:v>
                </c:pt>
                <c:pt idx="611">
                  <c:v>0.84861111111111109</c:v>
                </c:pt>
                <c:pt idx="612">
                  <c:v>0.85</c:v>
                </c:pt>
                <c:pt idx="613">
                  <c:v>0.85138888888888886</c:v>
                </c:pt>
                <c:pt idx="614">
                  <c:v>0.85277777777777775</c:v>
                </c:pt>
                <c:pt idx="615">
                  <c:v>0.85416666666666663</c:v>
                </c:pt>
                <c:pt idx="616">
                  <c:v>0.85555555555555562</c:v>
                </c:pt>
                <c:pt idx="617">
                  <c:v>0.8569444444444444</c:v>
                </c:pt>
                <c:pt idx="618">
                  <c:v>0.85833333333333339</c:v>
                </c:pt>
                <c:pt idx="619">
                  <c:v>0.85972222222222217</c:v>
                </c:pt>
                <c:pt idx="620">
                  <c:v>0.86111111111111116</c:v>
                </c:pt>
                <c:pt idx="621">
                  <c:v>0.86249999999999993</c:v>
                </c:pt>
                <c:pt idx="622">
                  <c:v>0.86388888888888893</c:v>
                </c:pt>
                <c:pt idx="623">
                  <c:v>0.8652777777777777</c:v>
                </c:pt>
                <c:pt idx="624">
                  <c:v>0.8666666666666667</c:v>
                </c:pt>
                <c:pt idx="625">
                  <c:v>0.86805555555555547</c:v>
                </c:pt>
                <c:pt idx="626">
                  <c:v>0.86944444444444446</c:v>
                </c:pt>
                <c:pt idx="627">
                  <c:v>0.87083333333333324</c:v>
                </c:pt>
                <c:pt idx="628">
                  <c:v>0.87222222222222223</c:v>
                </c:pt>
                <c:pt idx="629">
                  <c:v>0.87361111111111101</c:v>
                </c:pt>
                <c:pt idx="630">
                  <c:v>0.875</c:v>
                </c:pt>
                <c:pt idx="631">
                  <c:v>0.87638888888888899</c:v>
                </c:pt>
                <c:pt idx="632">
                  <c:v>0.87777777777777777</c:v>
                </c:pt>
                <c:pt idx="633">
                  <c:v>0.87916666666666676</c:v>
                </c:pt>
                <c:pt idx="634">
                  <c:v>0.88055555555555554</c:v>
                </c:pt>
                <c:pt idx="635">
                  <c:v>0.88194444444444453</c:v>
                </c:pt>
                <c:pt idx="636">
                  <c:v>0.8833333333333333</c:v>
                </c:pt>
                <c:pt idx="637">
                  <c:v>0.8847222222222223</c:v>
                </c:pt>
                <c:pt idx="638">
                  <c:v>0.88611111111111107</c:v>
                </c:pt>
                <c:pt idx="639">
                  <c:v>0.88750000000000007</c:v>
                </c:pt>
                <c:pt idx="640">
                  <c:v>0.88888888888888884</c:v>
                </c:pt>
                <c:pt idx="641">
                  <c:v>0.89027777777777783</c:v>
                </c:pt>
                <c:pt idx="642">
                  <c:v>0.89166666666666661</c:v>
                </c:pt>
                <c:pt idx="643">
                  <c:v>0.8930555555555556</c:v>
                </c:pt>
                <c:pt idx="644">
                  <c:v>0.89444444444444438</c:v>
                </c:pt>
                <c:pt idx="645">
                  <c:v>0.89583333333333337</c:v>
                </c:pt>
                <c:pt idx="646">
                  <c:v>0.89722222222222225</c:v>
                </c:pt>
                <c:pt idx="647">
                  <c:v>0.89861111111111114</c:v>
                </c:pt>
                <c:pt idx="648">
                  <c:v>0.9</c:v>
                </c:pt>
                <c:pt idx="649">
                  <c:v>0.90138888888888891</c:v>
                </c:pt>
                <c:pt idx="650">
                  <c:v>0.90277777777777779</c:v>
                </c:pt>
                <c:pt idx="651">
                  <c:v>0.90416666666666667</c:v>
                </c:pt>
                <c:pt idx="652">
                  <c:v>0.90555555555555556</c:v>
                </c:pt>
                <c:pt idx="653">
                  <c:v>0.90694444444444444</c:v>
                </c:pt>
                <c:pt idx="654">
                  <c:v>0.90833333333333333</c:v>
                </c:pt>
                <c:pt idx="655">
                  <c:v>0.90972222222222221</c:v>
                </c:pt>
                <c:pt idx="656">
                  <c:v>0.91111111111111109</c:v>
                </c:pt>
                <c:pt idx="657">
                  <c:v>0.91249999999999998</c:v>
                </c:pt>
                <c:pt idx="658">
                  <c:v>0.91388888888888886</c:v>
                </c:pt>
                <c:pt idx="659">
                  <c:v>0.91527777777777775</c:v>
                </c:pt>
                <c:pt idx="660">
                  <c:v>0.91666666666666663</c:v>
                </c:pt>
                <c:pt idx="661">
                  <c:v>0.91805555555555562</c:v>
                </c:pt>
                <c:pt idx="662">
                  <c:v>0.9194444444444444</c:v>
                </c:pt>
                <c:pt idx="663">
                  <c:v>0.92083333333333339</c:v>
                </c:pt>
                <c:pt idx="664">
                  <c:v>0.92222222222222217</c:v>
                </c:pt>
                <c:pt idx="665">
                  <c:v>0.92361111111111116</c:v>
                </c:pt>
                <c:pt idx="666">
                  <c:v>0.92499999999999993</c:v>
                </c:pt>
                <c:pt idx="667">
                  <c:v>0.92638888888888893</c:v>
                </c:pt>
                <c:pt idx="668">
                  <c:v>0.9277777777777777</c:v>
                </c:pt>
                <c:pt idx="669">
                  <c:v>0.9291666666666667</c:v>
                </c:pt>
                <c:pt idx="670">
                  <c:v>0.93055555555555547</c:v>
                </c:pt>
                <c:pt idx="671">
                  <c:v>0.93194444444444446</c:v>
                </c:pt>
                <c:pt idx="672">
                  <c:v>0.93333333333333324</c:v>
                </c:pt>
                <c:pt idx="673">
                  <c:v>0.93472222222222223</c:v>
                </c:pt>
                <c:pt idx="674">
                  <c:v>0.93611111111111101</c:v>
                </c:pt>
                <c:pt idx="675">
                  <c:v>0.9375</c:v>
                </c:pt>
                <c:pt idx="676">
                  <c:v>0.93888888888888899</c:v>
                </c:pt>
                <c:pt idx="677">
                  <c:v>0.94027777777777777</c:v>
                </c:pt>
                <c:pt idx="678">
                  <c:v>0.94166666666666676</c:v>
                </c:pt>
                <c:pt idx="679">
                  <c:v>0.94305555555555554</c:v>
                </c:pt>
                <c:pt idx="680">
                  <c:v>0.94444444444444453</c:v>
                </c:pt>
                <c:pt idx="681">
                  <c:v>0.9458333333333333</c:v>
                </c:pt>
                <c:pt idx="682">
                  <c:v>0.9472222222222223</c:v>
                </c:pt>
                <c:pt idx="683">
                  <c:v>0.94861111111111107</c:v>
                </c:pt>
                <c:pt idx="684">
                  <c:v>0.95000000000000007</c:v>
                </c:pt>
                <c:pt idx="685">
                  <c:v>0.95138888888888884</c:v>
                </c:pt>
                <c:pt idx="686">
                  <c:v>0.95277777777777783</c:v>
                </c:pt>
                <c:pt idx="687">
                  <c:v>0.95416666666666661</c:v>
                </c:pt>
                <c:pt idx="688">
                  <c:v>0.9555555555555556</c:v>
                </c:pt>
                <c:pt idx="689">
                  <c:v>0.95694444444444438</c:v>
                </c:pt>
                <c:pt idx="690">
                  <c:v>0.95833333333333337</c:v>
                </c:pt>
                <c:pt idx="691">
                  <c:v>0.95972222222222225</c:v>
                </c:pt>
                <c:pt idx="692">
                  <c:v>0.96111111111111114</c:v>
                </c:pt>
                <c:pt idx="693">
                  <c:v>0.96250000000000002</c:v>
                </c:pt>
                <c:pt idx="694">
                  <c:v>0.96388888888888891</c:v>
                </c:pt>
                <c:pt idx="695">
                  <c:v>0.96527777777777779</c:v>
                </c:pt>
                <c:pt idx="696">
                  <c:v>0.96666666666666667</c:v>
                </c:pt>
                <c:pt idx="697">
                  <c:v>0.96805555555555556</c:v>
                </c:pt>
                <c:pt idx="698">
                  <c:v>0.96944444444444444</c:v>
                </c:pt>
                <c:pt idx="699">
                  <c:v>0.97083333333333333</c:v>
                </c:pt>
                <c:pt idx="700">
                  <c:v>0.97222222222222221</c:v>
                </c:pt>
                <c:pt idx="701">
                  <c:v>0.97361111111111109</c:v>
                </c:pt>
                <c:pt idx="702">
                  <c:v>0.97499999999999998</c:v>
                </c:pt>
                <c:pt idx="703">
                  <c:v>0.97638888888888886</c:v>
                </c:pt>
                <c:pt idx="704">
                  <c:v>0.97777777777777775</c:v>
                </c:pt>
                <c:pt idx="705">
                  <c:v>0.97916666666666663</c:v>
                </c:pt>
                <c:pt idx="706">
                  <c:v>0.98055555555555562</c:v>
                </c:pt>
                <c:pt idx="707">
                  <c:v>0.9819444444444444</c:v>
                </c:pt>
                <c:pt idx="708">
                  <c:v>0.98333333333333339</c:v>
                </c:pt>
                <c:pt idx="709">
                  <c:v>0.98472222222222217</c:v>
                </c:pt>
                <c:pt idx="710">
                  <c:v>0.98611111111111116</c:v>
                </c:pt>
                <c:pt idx="711">
                  <c:v>0.98749999999999993</c:v>
                </c:pt>
                <c:pt idx="712">
                  <c:v>0.98888888888888893</c:v>
                </c:pt>
                <c:pt idx="713">
                  <c:v>0.9902777777777777</c:v>
                </c:pt>
                <c:pt idx="714">
                  <c:v>0.9916666666666667</c:v>
                </c:pt>
                <c:pt idx="715">
                  <c:v>0.99305555555555547</c:v>
                </c:pt>
                <c:pt idx="716">
                  <c:v>0.99444444444444446</c:v>
                </c:pt>
                <c:pt idx="717">
                  <c:v>0.99583333333333324</c:v>
                </c:pt>
                <c:pt idx="718">
                  <c:v>0.99722222222222223</c:v>
                </c:pt>
                <c:pt idx="719">
                  <c:v>0.99861111111111101</c:v>
                </c:pt>
                <c:pt idx="720">
                  <c:v>0</c:v>
                </c:pt>
                <c:pt idx="721">
                  <c:v>1.3888888888888889E-3</c:v>
                </c:pt>
                <c:pt idx="722">
                  <c:v>2.7777777777777779E-3</c:v>
                </c:pt>
                <c:pt idx="723">
                  <c:v>4.1666666666666666E-3</c:v>
                </c:pt>
                <c:pt idx="724">
                  <c:v>5.5555555555555558E-3</c:v>
                </c:pt>
                <c:pt idx="725">
                  <c:v>6.9444444444444441E-3</c:v>
                </c:pt>
                <c:pt idx="726">
                  <c:v>8.3333333333333332E-3</c:v>
                </c:pt>
                <c:pt idx="727">
                  <c:v>9.7222222222222224E-3</c:v>
                </c:pt>
                <c:pt idx="728">
                  <c:v>1.1111111111111112E-2</c:v>
                </c:pt>
                <c:pt idx="729">
                  <c:v>1.2499999999999999E-2</c:v>
                </c:pt>
                <c:pt idx="730">
                  <c:v>1.3888888888888888E-2</c:v>
                </c:pt>
                <c:pt idx="731">
                  <c:v>1.5277777777777777E-2</c:v>
                </c:pt>
                <c:pt idx="732">
                  <c:v>1.6666666666666666E-2</c:v>
                </c:pt>
                <c:pt idx="733">
                  <c:v>1.8055555555555557E-2</c:v>
                </c:pt>
                <c:pt idx="734">
                  <c:v>1.9444444444444445E-2</c:v>
                </c:pt>
                <c:pt idx="735">
                  <c:v>2.0833333333333332E-2</c:v>
                </c:pt>
                <c:pt idx="736">
                  <c:v>2.2222222222222223E-2</c:v>
                </c:pt>
                <c:pt idx="737">
                  <c:v>2.361111111111111E-2</c:v>
                </c:pt>
                <c:pt idx="738">
                  <c:v>2.4999999999999998E-2</c:v>
                </c:pt>
                <c:pt idx="739">
                  <c:v>2.6388888888888889E-2</c:v>
                </c:pt>
                <c:pt idx="740">
                  <c:v>2.7777777777777776E-2</c:v>
                </c:pt>
                <c:pt idx="741">
                  <c:v>2.9166666666666664E-2</c:v>
                </c:pt>
                <c:pt idx="742">
                  <c:v>3.0555555555555555E-2</c:v>
                </c:pt>
                <c:pt idx="743">
                  <c:v>3.1944444444444449E-2</c:v>
                </c:pt>
                <c:pt idx="744">
                  <c:v>3.3333333333333333E-2</c:v>
                </c:pt>
                <c:pt idx="745">
                  <c:v>3.4722222222222224E-2</c:v>
                </c:pt>
                <c:pt idx="746">
                  <c:v>3.6111111111111115E-2</c:v>
                </c:pt>
                <c:pt idx="747">
                  <c:v>3.7499999999999999E-2</c:v>
                </c:pt>
                <c:pt idx="748">
                  <c:v>3.888888888888889E-2</c:v>
                </c:pt>
                <c:pt idx="749">
                  <c:v>4.027777777777778E-2</c:v>
                </c:pt>
                <c:pt idx="750">
                  <c:v>4.1666666666666664E-2</c:v>
                </c:pt>
                <c:pt idx="751">
                  <c:v>4.3055555555555562E-2</c:v>
                </c:pt>
                <c:pt idx="752">
                  <c:v>4.4444444444444446E-2</c:v>
                </c:pt>
                <c:pt idx="753">
                  <c:v>4.5833333333333337E-2</c:v>
                </c:pt>
                <c:pt idx="754">
                  <c:v>4.7222222222222221E-2</c:v>
                </c:pt>
                <c:pt idx="755">
                  <c:v>4.8611111111111112E-2</c:v>
                </c:pt>
                <c:pt idx="756">
                  <c:v>4.9999999999999996E-2</c:v>
                </c:pt>
                <c:pt idx="757">
                  <c:v>5.1388888888888894E-2</c:v>
                </c:pt>
                <c:pt idx="758">
                  <c:v>5.2777777777777778E-2</c:v>
                </c:pt>
                <c:pt idx="759">
                  <c:v>5.4166666666666669E-2</c:v>
                </c:pt>
                <c:pt idx="760">
                  <c:v>5.5555555555555552E-2</c:v>
                </c:pt>
                <c:pt idx="761">
                  <c:v>5.6944444444444443E-2</c:v>
                </c:pt>
                <c:pt idx="762">
                  <c:v>5.8333333333333327E-2</c:v>
                </c:pt>
                <c:pt idx="763">
                  <c:v>5.9722222222222225E-2</c:v>
                </c:pt>
                <c:pt idx="764">
                  <c:v>6.1111111111111116E-2</c:v>
                </c:pt>
                <c:pt idx="765">
                  <c:v>6.25E-2</c:v>
                </c:pt>
                <c:pt idx="766">
                  <c:v>6.3888888888888884E-2</c:v>
                </c:pt>
                <c:pt idx="767">
                  <c:v>6.5277777777777782E-2</c:v>
                </c:pt>
                <c:pt idx="768">
                  <c:v>6.6666666666666666E-2</c:v>
                </c:pt>
                <c:pt idx="769">
                  <c:v>6.805555555555555E-2</c:v>
                </c:pt>
                <c:pt idx="770">
                  <c:v>6.9444444444444434E-2</c:v>
                </c:pt>
                <c:pt idx="771">
                  <c:v>7.0833333333333331E-2</c:v>
                </c:pt>
                <c:pt idx="772">
                  <c:v>7.2222222222222229E-2</c:v>
                </c:pt>
                <c:pt idx="773">
                  <c:v>7.3611111111111113E-2</c:v>
                </c:pt>
                <c:pt idx="774">
                  <c:v>7.4999999999999997E-2</c:v>
                </c:pt>
                <c:pt idx="775">
                  <c:v>7.6388888888888895E-2</c:v>
                </c:pt>
                <c:pt idx="776">
                  <c:v>7.7777777777777779E-2</c:v>
                </c:pt>
                <c:pt idx="777">
                  <c:v>7.9166666666666663E-2</c:v>
                </c:pt>
                <c:pt idx="778">
                  <c:v>8.0555555555555561E-2</c:v>
                </c:pt>
                <c:pt idx="779">
                  <c:v>8.1944444444444445E-2</c:v>
                </c:pt>
                <c:pt idx="780">
                  <c:v>8.3333333333333329E-2</c:v>
                </c:pt>
                <c:pt idx="781">
                  <c:v>8.4722222222222213E-2</c:v>
                </c:pt>
                <c:pt idx="782">
                  <c:v>8.6111111111111124E-2</c:v>
                </c:pt>
                <c:pt idx="783">
                  <c:v>8.7500000000000008E-2</c:v>
                </c:pt>
                <c:pt idx="784">
                  <c:v>8.8888888888888892E-2</c:v>
                </c:pt>
                <c:pt idx="785">
                  <c:v>9.0277777777777776E-2</c:v>
                </c:pt>
                <c:pt idx="786">
                  <c:v>9.1666666666666674E-2</c:v>
                </c:pt>
                <c:pt idx="787">
                  <c:v>9.3055555555555558E-2</c:v>
                </c:pt>
                <c:pt idx="788">
                  <c:v>9.4444444444444442E-2</c:v>
                </c:pt>
                <c:pt idx="789">
                  <c:v>9.5833333333333326E-2</c:v>
                </c:pt>
                <c:pt idx="790">
                  <c:v>9.7222222222222224E-2</c:v>
                </c:pt>
                <c:pt idx="791">
                  <c:v>9.8611111111111108E-2</c:v>
                </c:pt>
                <c:pt idx="792">
                  <c:v>9.9999999999999992E-2</c:v>
                </c:pt>
                <c:pt idx="793">
                  <c:v>0.1013888888888889</c:v>
                </c:pt>
                <c:pt idx="794">
                  <c:v>0.10277777777777779</c:v>
                </c:pt>
                <c:pt idx="795">
                  <c:v>0.10416666666666667</c:v>
                </c:pt>
                <c:pt idx="796">
                  <c:v>0.10555555555555556</c:v>
                </c:pt>
                <c:pt idx="797">
                  <c:v>0.10694444444444444</c:v>
                </c:pt>
                <c:pt idx="798">
                  <c:v>0.10833333333333334</c:v>
                </c:pt>
                <c:pt idx="799">
                  <c:v>0.10972222222222222</c:v>
                </c:pt>
                <c:pt idx="800">
                  <c:v>0.1111111111111111</c:v>
                </c:pt>
                <c:pt idx="801">
                  <c:v>0.1125</c:v>
                </c:pt>
                <c:pt idx="802">
                  <c:v>0.11388888888888889</c:v>
                </c:pt>
                <c:pt idx="803">
                  <c:v>0.11527777777777777</c:v>
                </c:pt>
                <c:pt idx="804">
                  <c:v>0.11666666666666665</c:v>
                </c:pt>
                <c:pt idx="805">
                  <c:v>0.11805555555555557</c:v>
                </c:pt>
                <c:pt idx="806">
                  <c:v>0.11944444444444445</c:v>
                </c:pt>
                <c:pt idx="807">
                  <c:v>0.12083333333333333</c:v>
                </c:pt>
                <c:pt idx="808">
                  <c:v>0.12222222222222223</c:v>
                </c:pt>
                <c:pt idx="809">
                  <c:v>0.12361111111111112</c:v>
                </c:pt>
                <c:pt idx="810">
                  <c:v>0.125</c:v>
                </c:pt>
                <c:pt idx="811">
                  <c:v>0.12638888888888888</c:v>
                </c:pt>
                <c:pt idx="812">
                  <c:v>0.1277777777777778</c:v>
                </c:pt>
                <c:pt idx="813">
                  <c:v>0.12916666666666668</c:v>
                </c:pt>
                <c:pt idx="814">
                  <c:v>0.13055555555555556</c:v>
                </c:pt>
                <c:pt idx="815">
                  <c:v>0.13194444444444445</c:v>
                </c:pt>
                <c:pt idx="816">
                  <c:v>0.13333333333333333</c:v>
                </c:pt>
                <c:pt idx="817">
                  <c:v>0.13472222222222222</c:v>
                </c:pt>
                <c:pt idx="818">
                  <c:v>0.1361111111111111</c:v>
                </c:pt>
                <c:pt idx="819">
                  <c:v>0.13749999999999998</c:v>
                </c:pt>
                <c:pt idx="820">
                  <c:v>0.1388888888888889</c:v>
                </c:pt>
                <c:pt idx="821">
                  <c:v>0.14027777777777778</c:v>
                </c:pt>
                <c:pt idx="822">
                  <c:v>0.14166666666666666</c:v>
                </c:pt>
                <c:pt idx="823">
                  <c:v>0.14305555555555557</c:v>
                </c:pt>
                <c:pt idx="824">
                  <c:v>0.14444444444444446</c:v>
                </c:pt>
                <c:pt idx="825">
                  <c:v>0.14583333333333334</c:v>
                </c:pt>
                <c:pt idx="826">
                  <c:v>0.14722222222222223</c:v>
                </c:pt>
                <c:pt idx="827">
                  <c:v>0.14861111111111111</c:v>
                </c:pt>
                <c:pt idx="828">
                  <c:v>0.15</c:v>
                </c:pt>
                <c:pt idx="829">
                  <c:v>0.15138888888888888</c:v>
                </c:pt>
                <c:pt idx="830">
                  <c:v>0.15277777777777776</c:v>
                </c:pt>
                <c:pt idx="831">
                  <c:v>0.15416666666666667</c:v>
                </c:pt>
                <c:pt idx="832">
                  <c:v>0.15555555555555556</c:v>
                </c:pt>
                <c:pt idx="833">
                  <c:v>0.15694444444444444</c:v>
                </c:pt>
                <c:pt idx="834">
                  <c:v>0.15833333333333333</c:v>
                </c:pt>
                <c:pt idx="835">
                  <c:v>0.15972222222222224</c:v>
                </c:pt>
                <c:pt idx="836">
                  <c:v>0.16111111111111112</c:v>
                </c:pt>
                <c:pt idx="837">
                  <c:v>0.16250000000000001</c:v>
                </c:pt>
                <c:pt idx="838">
                  <c:v>0.16388888888888889</c:v>
                </c:pt>
                <c:pt idx="839">
                  <c:v>0.16527777777777777</c:v>
                </c:pt>
                <c:pt idx="840">
                  <c:v>0.16666666666666666</c:v>
                </c:pt>
                <c:pt idx="841">
                  <c:v>0.16805555555555554</c:v>
                </c:pt>
                <c:pt idx="842">
                  <c:v>0.16944444444444443</c:v>
                </c:pt>
                <c:pt idx="843">
                  <c:v>0.17083333333333331</c:v>
                </c:pt>
                <c:pt idx="844">
                  <c:v>0.17222222222222225</c:v>
                </c:pt>
                <c:pt idx="845">
                  <c:v>0.17361111111111113</c:v>
                </c:pt>
                <c:pt idx="846">
                  <c:v>0.17500000000000002</c:v>
                </c:pt>
                <c:pt idx="847">
                  <c:v>0.1763888888888889</c:v>
                </c:pt>
                <c:pt idx="848">
                  <c:v>0.17777777777777778</c:v>
                </c:pt>
                <c:pt idx="849">
                  <c:v>0.17916666666666667</c:v>
                </c:pt>
                <c:pt idx="850">
                  <c:v>0.18055555555555555</c:v>
                </c:pt>
                <c:pt idx="851">
                  <c:v>0.18194444444444444</c:v>
                </c:pt>
                <c:pt idx="852">
                  <c:v>0.18333333333333335</c:v>
                </c:pt>
                <c:pt idx="853">
                  <c:v>0.18472222222222223</c:v>
                </c:pt>
                <c:pt idx="854">
                  <c:v>0.18611111111111112</c:v>
                </c:pt>
                <c:pt idx="855">
                  <c:v>0.1875</c:v>
                </c:pt>
                <c:pt idx="856">
                  <c:v>0.18888888888888888</c:v>
                </c:pt>
                <c:pt idx="857">
                  <c:v>0.19027777777777777</c:v>
                </c:pt>
                <c:pt idx="858">
                  <c:v>0.19166666666666665</c:v>
                </c:pt>
                <c:pt idx="859">
                  <c:v>0.19305555555555554</c:v>
                </c:pt>
                <c:pt idx="860">
                  <c:v>0.19444444444444445</c:v>
                </c:pt>
                <c:pt idx="861">
                  <c:v>0.19583333333333333</c:v>
                </c:pt>
                <c:pt idx="862">
                  <c:v>0.19722222222222222</c:v>
                </c:pt>
                <c:pt idx="863">
                  <c:v>0.1986111111111111</c:v>
                </c:pt>
                <c:pt idx="864">
                  <c:v>0.19999999999999998</c:v>
                </c:pt>
                <c:pt idx="865">
                  <c:v>0.20138888888888887</c:v>
                </c:pt>
                <c:pt idx="866">
                  <c:v>0.20277777777777781</c:v>
                </c:pt>
                <c:pt idx="867">
                  <c:v>0.20416666666666669</c:v>
                </c:pt>
                <c:pt idx="868">
                  <c:v>0.20555555555555557</c:v>
                </c:pt>
                <c:pt idx="869">
                  <c:v>0.20694444444444446</c:v>
                </c:pt>
                <c:pt idx="870">
                  <c:v>0.20833333333333334</c:v>
                </c:pt>
                <c:pt idx="871">
                  <c:v>0.20972222222222223</c:v>
                </c:pt>
                <c:pt idx="872">
                  <c:v>0.21111111111111111</c:v>
                </c:pt>
                <c:pt idx="873">
                  <c:v>0.21249999999999999</c:v>
                </c:pt>
                <c:pt idx="874">
                  <c:v>0.21388888888888891</c:v>
                </c:pt>
                <c:pt idx="875">
                  <c:v>0.21527777777777779</c:v>
                </c:pt>
                <c:pt idx="876">
                  <c:v>0.21666666666666667</c:v>
                </c:pt>
                <c:pt idx="877">
                  <c:v>0.21805555555555556</c:v>
                </c:pt>
                <c:pt idx="878">
                  <c:v>0.21944444444444444</c:v>
                </c:pt>
                <c:pt idx="879">
                  <c:v>0.22083333333333333</c:v>
                </c:pt>
                <c:pt idx="880">
                  <c:v>0.22222222222222221</c:v>
                </c:pt>
                <c:pt idx="881">
                  <c:v>0.22361111111111109</c:v>
                </c:pt>
                <c:pt idx="882">
                  <c:v>0.22500000000000001</c:v>
                </c:pt>
                <c:pt idx="883">
                  <c:v>0.22638888888888889</c:v>
                </c:pt>
                <c:pt idx="884">
                  <c:v>0.22777777777777777</c:v>
                </c:pt>
                <c:pt idx="885">
                  <c:v>0.22916666666666666</c:v>
                </c:pt>
                <c:pt idx="886">
                  <c:v>0.23055555555555554</c:v>
                </c:pt>
                <c:pt idx="887">
                  <c:v>0.23194444444444443</c:v>
                </c:pt>
                <c:pt idx="888">
                  <c:v>0.23333333333333331</c:v>
                </c:pt>
                <c:pt idx="889">
                  <c:v>0.23472222222222219</c:v>
                </c:pt>
                <c:pt idx="890">
                  <c:v>0.23611111111111113</c:v>
                </c:pt>
                <c:pt idx="891">
                  <c:v>0.23750000000000002</c:v>
                </c:pt>
                <c:pt idx="892">
                  <c:v>0.2388888888888889</c:v>
                </c:pt>
                <c:pt idx="893">
                  <c:v>0.24027777777777778</c:v>
                </c:pt>
                <c:pt idx="894">
                  <c:v>0.24166666666666667</c:v>
                </c:pt>
                <c:pt idx="895">
                  <c:v>0.24305555555555555</c:v>
                </c:pt>
                <c:pt idx="896">
                  <c:v>0.24444444444444446</c:v>
                </c:pt>
                <c:pt idx="897">
                  <c:v>0.24583333333333335</c:v>
                </c:pt>
                <c:pt idx="898">
                  <c:v>0.24722222222222223</c:v>
                </c:pt>
                <c:pt idx="899">
                  <c:v>0.24861111111111112</c:v>
                </c:pt>
                <c:pt idx="900">
                  <c:v>0.25</c:v>
                </c:pt>
                <c:pt idx="901">
                  <c:v>0.25138888888888888</c:v>
                </c:pt>
                <c:pt idx="902">
                  <c:v>0.25277777777777777</c:v>
                </c:pt>
                <c:pt idx="903">
                  <c:v>0.25416666666666665</c:v>
                </c:pt>
                <c:pt idx="904">
                  <c:v>0.25555555555555559</c:v>
                </c:pt>
                <c:pt idx="905">
                  <c:v>0.25694444444444448</c:v>
                </c:pt>
                <c:pt idx="906">
                  <c:v>0.25833333333333336</c:v>
                </c:pt>
                <c:pt idx="907">
                  <c:v>0.25972222222222224</c:v>
                </c:pt>
                <c:pt idx="908">
                  <c:v>0.26111111111111113</c:v>
                </c:pt>
                <c:pt idx="909">
                  <c:v>0.26250000000000001</c:v>
                </c:pt>
                <c:pt idx="910">
                  <c:v>0.2638888888888889</c:v>
                </c:pt>
                <c:pt idx="911">
                  <c:v>0.26527777777777778</c:v>
                </c:pt>
                <c:pt idx="912">
                  <c:v>0.26666666666666666</c:v>
                </c:pt>
                <c:pt idx="913">
                  <c:v>0.26805555555555555</c:v>
                </c:pt>
                <c:pt idx="914">
                  <c:v>0.26944444444444443</c:v>
                </c:pt>
                <c:pt idx="915">
                  <c:v>0.27083333333333331</c:v>
                </c:pt>
                <c:pt idx="916">
                  <c:v>0.2722222222222222</c:v>
                </c:pt>
                <c:pt idx="917">
                  <c:v>0.27361111111111108</c:v>
                </c:pt>
                <c:pt idx="918">
                  <c:v>0.27499999999999997</c:v>
                </c:pt>
                <c:pt idx="919">
                  <c:v>0.27638888888888885</c:v>
                </c:pt>
                <c:pt idx="920">
                  <c:v>0.27777777777777779</c:v>
                </c:pt>
                <c:pt idx="921">
                  <c:v>0.27916666666666667</c:v>
                </c:pt>
                <c:pt idx="922">
                  <c:v>0.28055555555555556</c:v>
                </c:pt>
                <c:pt idx="923">
                  <c:v>0.28194444444444444</c:v>
                </c:pt>
                <c:pt idx="924">
                  <c:v>0.28333333333333333</c:v>
                </c:pt>
                <c:pt idx="925">
                  <c:v>0.28472222222222221</c:v>
                </c:pt>
                <c:pt idx="926">
                  <c:v>0.28611111111111115</c:v>
                </c:pt>
                <c:pt idx="927">
                  <c:v>0.28750000000000003</c:v>
                </c:pt>
                <c:pt idx="928">
                  <c:v>0.28888888888888892</c:v>
                </c:pt>
                <c:pt idx="929">
                  <c:v>0.2902777777777778</c:v>
                </c:pt>
                <c:pt idx="930">
                  <c:v>0.29166666666666669</c:v>
                </c:pt>
                <c:pt idx="931">
                  <c:v>0.29305555555555557</c:v>
                </c:pt>
                <c:pt idx="932">
                  <c:v>0.29444444444444445</c:v>
                </c:pt>
                <c:pt idx="933">
                  <c:v>0.29583333333333334</c:v>
                </c:pt>
                <c:pt idx="934">
                  <c:v>0.29722222222222222</c:v>
                </c:pt>
                <c:pt idx="935">
                  <c:v>0.2986111111111111</c:v>
                </c:pt>
                <c:pt idx="936">
                  <c:v>0.3</c:v>
                </c:pt>
                <c:pt idx="937">
                  <c:v>0.30138888888888887</c:v>
                </c:pt>
                <c:pt idx="938">
                  <c:v>0.30277777777777776</c:v>
                </c:pt>
                <c:pt idx="939">
                  <c:v>0.30416666666666664</c:v>
                </c:pt>
                <c:pt idx="940">
                  <c:v>0.30555555555555552</c:v>
                </c:pt>
                <c:pt idx="941">
                  <c:v>0.30694444444444441</c:v>
                </c:pt>
                <c:pt idx="942">
                  <c:v>0.30833333333333335</c:v>
                </c:pt>
                <c:pt idx="943">
                  <c:v>0.30972222222222223</c:v>
                </c:pt>
                <c:pt idx="944">
                  <c:v>0.31111111111111112</c:v>
                </c:pt>
                <c:pt idx="945">
                  <c:v>0.3125</c:v>
                </c:pt>
                <c:pt idx="946">
                  <c:v>0.31388888888888888</c:v>
                </c:pt>
                <c:pt idx="947">
                  <c:v>0.31527777777777777</c:v>
                </c:pt>
                <c:pt idx="948">
                  <c:v>0.31666666666666665</c:v>
                </c:pt>
                <c:pt idx="949">
                  <c:v>0.31805555555555554</c:v>
                </c:pt>
                <c:pt idx="950">
                  <c:v>0.31944444444444448</c:v>
                </c:pt>
                <c:pt idx="951">
                  <c:v>0.32083333333333336</c:v>
                </c:pt>
                <c:pt idx="952">
                  <c:v>0.32222222222222224</c:v>
                </c:pt>
                <c:pt idx="953">
                  <c:v>0.32361111111111113</c:v>
                </c:pt>
                <c:pt idx="954">
                  <c:v>0.32500000000000001</c:v>
                </c:pt>
                <c:pt idx="955">
                  <c:v>0.3263888888888889</c:v>
                </c:pt>
                <c:pt idx="956">
                  <c:v>0.32777777777777778</c:v>
                </c:pt>
                <c:pt idx="957">
                  <c:v>0.32916666666666666</c:v>
                </c:pt>
                <c:pt idx="958">
                  <c:v>0.33055555555555555</c:v>
                </c:pt>
                <c:pt idx="959">
                  <c:v>0.33194444444444443</c:v>
                </c:pt>
                <c:pt idx="960">
                  <c:v>0.33333333333333331</c:v>
                </c:pt>
                <c:pt idx="961">
                  <c:v>0.3347222222222222</c:v>
                </c:pt>
                <c:pt idx="962">
                  <c:v>0.33611111111111108</c:v>
                </c:pt>
                <c:pt idx="963">
                  <c:v>0.33749999999999997</c:v>
                </c:pt>
                <c:pt idx="964">
                  <c:v>0.33888888888888885</c:v>
                </c:pt>
                <c:pt idx="965">
                  <c:v>0.34027777777777773</c:v>
                </c:pt>
                <c:pt idx="966">
                  <c:v>0.34166666666666662</c:v>
                </c:pt>
                <c:pt idx="967">
                  <c:v>0.3430555555555555</c:v>
                </c:pt>
                <c:pt idx="968">
                  <c:v>0.3444444444444445</c:v>
                </c:pt>
                <c:pt idx="969">
                  <c:v>0.34583333333333338</c:v>
                </c:pt>
                <c:pt idx="970">
                  <c:v>0.34722222222222227</c:v>
                </c:pt>
                <c:pt idx="971">
                  <c:v>0.34861111111111115</c:v>
                </c:pt>
                <c:pt idx="972">
                  <c:v>0.35000000000000003</c:v>
                </c:pt>
                <c:pt idx="973">
                  <c:v>0.35138888888888892</c:v>
                </c:pt>
                <c:pt idx="974">
                  <c:v>0.3527777777777778</c:v>
                </c:pt>
                <c:pt idx="975">
                  <c:v>0.35416666666666669</c:v>
                </c:pt>
                <c:pt idx="976">
                  <c:v>0.35555555555555557</c:v>
                </c:pt>
                <c:pt idx="977">
                  <c:v>0.35694444444444445</c:v>
                </c:pt>
                <c:pt idx="978">
                  <c:v>0.35833333333333334</c:v>
                </c:pt>
                <c:pt idx="979">
                  <c:v>0.35972222222222222</c:v>
                </c:pt>
                <c:pt idx="980">
                  <c:v>0.3611111111111111</c:v>
                </c:pt>
                <c:pt idx="981">
                  <c:v>0.36249999999999999</c:v>
                </c:pt>
                <c:pt idx="982">
                  <c:v>0.36388888888888887</c:v>
                </c:pt>
                <c:pt idx="983">
                  <c:v>0.36527777777777781</c:v>
                </c:pt>
                <c:pt idx="984">
                  <c:v>0.3666666666666667</c:v>
                </c:pt>
                <c:pt idx="985">
                  <c:v>0.36805555555555558</c:v>
                </c:pt>
                <c:pt idx="986">
                  <c:v>0.36944444444444446</c:v>
                </c:pt>
                <c:pt idx="987">
                  <c:v>0.37083333333333335</c:v>
                </c:pt>
                <c:pt idx="988">
                  <c:v>0.37222222222222223</c:v>
                </c:pt>
                <c:pt idx="989">
                  <c:v>0.37361111111111112</c:v>
                </c:pt>
                <c:pt idx="990">
                  <c:v>0.375</c:v>
                </c:pt>
                <c:pt idx="991">
                  <c:v>0.37638888888888888</c:v>
                </c:pt>
                <c:pt idx="992">
                  <c:v>0.37777777777777777</c:v>
                </c:pt>
                <c:pt idx="993">
                  <c:v>0.37916666666666665</c:v>
                </c:pt>
                <c:pt idx="994">
                  <c:v>0.38055555555555554</c:v>
                </c:pt>
                <c:pt idx="995">
                  <c:v>0.38194444444444442</c:v>
                </c:pt>
                <c:pt idx="996">
                  <c:v>0.3833333333333333</c:v>
                </c:pt>
                <c:pt idx="997">
                  <c:v>0.38472222222222219</c:v>
                </c:pt>
                <c:pt idx="998">
                  <c:v>0.38611111111111113</c:v>
                </c:pt>
                <c:pt idx="999">
                  <c:v>0.38750000000000001</c:v>
                </c:pt>
                <c:pt idx="1000">
                  <c:v>0.3888888888888889</c:v>
                </c:pt>
                <c:pt idx="1001">
                  <c:v>0.39027777777777778</c:v>
                </c:pt>
                <c:pt idx="1002">
                  <c:v>0.39166666666666666</c:v>
                </c:pt>
                <c:pt idx="1003">
                  <c:v>0.39305555555555555</c:v>
                </c:pt>
                <c:pt idx="1004">
                  <c:v>0.39444444444444443</c:v>
                </c:pt>
                <c:pt idx="1005">
                  <c:v>0.39583333333333331</c:v>
                </c:pt>
                <c:pt idx="1006">
                  <c:v>0.3972222222222222</c:v>
                </c:pt>
                <c:pt idx="1007">
                  <c:v>0.39861111111111108</c:v>
                </c:pt>
                <c:pt idx="1008">
                  <c:v>0.39999999999999997</c:v>
                </c:pt>
                <c:pt idx="1009">
                  <c:v>0.40138888888888885</c:v>
                </c:pt>
                <c:pt idx="1010">
                  <c:v>0.40277777777777773</c:v>
                </c:pt>
                <c:pt idx="1011">
                  <c:v>0.40416666666666662</c:v>
                </c:pt>
                <c:pt idx="1012">
                  <c:v>0.4055555555555555</c:v>
                </c:pt>
                <c:pt idx="1013">
                  <c:v>0.4069444444444445</c:v>
                </c:pt>
                <c:pt idx="1014">
                  <c:v>0.40833333333333338</c:v>
                </c:pt>
                <c:pt idx="1015">
                  <c:v>0.40972222222222227</c:v>
                </c:pt>
                <c:pt idx="1016">
                  <c:v>0.41111111111111115</c:v>
                </c:pt>
                <c:pt idx="1017">
                  <c:v>0.41250000000000003</c:v>
                </c:pt>
                <c:pt idx="1018">
                  <c:v>0.41388888888888892</c:v>
                </c:pt>
                <c:pt idx="1019">
                  <c:v>0.4152777777777778</c:v>
                </c:pt>
                <c:pt idx="1020">
                  <c:v>0.41666666666666669</c:v>
                </c:pt>
                <c:pt idx="1021">
                  <c:v>0.41805555555555557</c:v>
                </c:pt>
                <c:pt idx="1022">
                  <c:v>0.41944444444444445</c:v>
                </c:pt>
                <c:pt idx="1023">
                  <c:v>0.42083333333333334</c:v>
                </c:pt>
                <c:pt idx="1024">
                  <c:v>0.42222222222222222</c:v>
                </c:pt>
                <c:pt idx="1025">
                  <c:v>0.4236111111111111</c:v>
                </c:pt>
                <c:pt idx="1026">
                  <c:v>0.42499999999999999</c:v>
                </c:pt>
                <c:pt idx="1027">
                  <c:v>0.42638888888888887</c:v>
                </c:pt>
                <c:pt idx="1028">
                  <c:v>0.42777777777777781</c:v>
                </c:pt>
                <c:pt idx="1029">
                  <c:v>0.4291666666666667</c:v>
                </c:pt>
                <c:pt idx="1030">
                  <c:v>0.43055555555555558</c:v>
                </c:pt>
                <c:pt idx="1031">
                  <c:v>0.43194444444444446</c:v>
                </c:pt>
                <c:pt idx="1032">
                  <c:v>0.43333333333333335</c:v>
                </c:pt>
                <c:pt idx="1033">
                  <c:v>0.43472222222222223</c:v>
                </c:pt>
                <c:pt idx="1034">
                  <c:v>0.43611111111111112</c:v>
                </c:pt>
                <c:pt idx="1035">
                  <c:v>0.4375</c:v>
                </c:pt>
                <c:pt idx="1036">
                  <c:v>0.43888888888888888</c:v>
                </c:pt>
                <c:pt idx="1037">
                  <c:v>0.44027777777777777</c:v>
                </c:pt>
                <c:pt idx="1038">
                  <c:v>0.44166666666666665</c:v>
                </c:pt>
                <c:pt idx="1039">
                  <c:v>0.44305555555555554</c:v>
                </c:pt>
                <c:pt idx="1040">
                  <c:v>0.44444444444444442</c:v>
                </c:pt>
                <c:pt idx="1041">
                  <c:v>0.4458333333333333</c:v>
                </c:pt>
                <c:pt idx="1042">
                  <c:v>0.44722222222222219</c:v>
                </c:pt>
                <c:pt idx="1043">
                  <c:v>0.44861111111111113</c:v>
                </c:pt>
                <c:pt idx="1044">
                  <c:v>0.45</c:v>
                </c:pt>
                <c:pt idx="1045">
                  <c:v>0.4513888888888889</c:v>
                </c:pt>
                <c:pt idx="1046">
                  <c:v>0.45277777777777778</c:v>
                </c:pt>
                <c:pt idx="1047">
                  <c:v>0.45416666666666666</c:v>
                </c:pt>
                <c:pt idx="1048">
                  <c:v>0.45555555555555555</c:v>
                </c:pt>
                <c:pt idx="1049">
                  <c:v>0.45694444444444443</c:v>
                </c:pt>
                <c:pt idx="1050">
                  <c:v>0.45833333333333331</c:v>
                </c:pt>
                <c:pt idx="1051">
                  <c:v>0.4597222222222222</c:v>
                </c:pt>
                <c:pt idx="1052">
                  <c:v>0.46111111111111108</c:v>
                </c:pt>
                <c:pt idx="1053">
                  <c:v>0.46249999999999997</c:v>
                </c:pt>
                <c:pt idx="1054">
                  <c:v>0.46388888888888885</c:v>
                </c:pt>
                <c:pt idx="1055">
                  <c:v>0.46527777777777773</c:v>
                </c:pt>
                <c:pt idx="1056">
                  <c:v>0.46666666666666662</c:v>
                </c:pt>
                <c:pt idx="1057">
                  <c:v>0.4680555555555555</c:v>
                </c:pt>
                <c:pt idx="1058">
                  <c:v>0.4694444444444445</c:v>
                </c:pt>
                <c:pt idx="1059">
                  <c:v>0.47083333333333338</c:v>
                </c:pt>
                <c:pt idx="1060">
                  <c:v>0.47222222222222227</c:v>
                </c:pt>
                <c:pt idx="1061">
                  <c:v>0.47361111111111115</c:v>
                </c:pt>
                <c:pt idx="1062">
                  <c:v>0.47500000000000003</c:v>
                </c:pt>
                <c:pt idx="1063">
                  <c:v>0.47638888888888892</c:v>
                </c:pt>
                <c:pt idx="1064">
                  <c:v>0.4777777777777778</c:v>
                </c:pt>
                <c:pt idx="1065">
                  <c:v>0.47916666666666669</c:v>
                </c:pt>
                <c:pt idx="1066">
                  <c:v>0.48055555555555557</c:v>
                </c:pt>
                <c:pt idx="1067">
                  <c:v>0.48194444444444445</c:v>
                </c:pt>
                <c:pt idx="1068">
                  <c:v>0.48333333333333334</c:v>
                </c:pt>
                <c:pt idx="1069">
                  <c:v>0.48472222222222222</c:v>
                </c:pt>
                <c:pt idx="1070">
                  <c:v>0.4861111111111111</c:v>
                </c:pt>
                <c:pt idx="1071">
                  <c:v>0.48749999999999999</c:v>
                </c:pt>
                <c:pt idx="1072">
                  <c:v>0.48888888888888887</c:v>
                </c:pt>
                <c:pt idx="1073">
                  <c:v>0.49027777777777781</c:v>
                </c:pt>
                <c:pt idx="1074">
                  <c:v>0.4916666666666667</c:v>
                </c:pt>
                <c:pt idx="1075">
                  <c:v>0.49305555555555558</c:v>
                </c:pt>
                <c:pt idx="1076">
                  <c:v>0.49444444444444446</c:v>
                </c:pt>
                <c:pt idx="1077">
                  <c:v>0.49583333333333335</c:v>
                </c:pt>
                <c:pt idx="1078">
                  <c:v>0.49722222222222223</c:v>
                </c:pt>
                <c:pt idx="1079">
                  <c:v>0.49861111111111112</c:v>
                </c:pt>
                <c:pt idx="1080">
                  <c:v>0.5</c:v>
                </c:pt>
                <c:pt idx="1081">
                  <c:v>0.50138888888888888</c:v>
                </c:pt>
                <c:pt idx="1082">
                  <c:v>0.50277777777777777</c:v>
                </c:pt>
                <c:pt idx="1083">
                  <c:v>0.50416666666666665</c:v>
                </c:pt>
                <c:pt idx="1084">
                  <c:v>0.50555555555555554</c:v>
                </c:pt>
                <c:pt idx="1085">
                  <c:v>0.50694444444444442</c:v>
                </c:pt>
                <c:pt idx="1086">
                  <c:v>0.5083333333333333</c:v>
                </c:pt>
                <c:pt idx="1087">
                  <c:v>0.50972222222222219</c:v>
                </c:pt>
                <c:pt idx="1088">
                  <c:v>0.51111111111111118</c:v>
                </c:pt>
                <c:pt idx="1089">
                  <c:v>0.51250000000000007</c:v>
                </c:pt>
                <c:pt idx="1090">
                  <c:v>0.51388888888888895</c:v>
                </c:pt>
                <c:pt idx="1091">
                  <c:v>0.51527777777777783</c:v>
                </c:pt>
                <c:pt idx="1092">
                  <c:v>0.51666666666666672</c:v>
                </c:pt>
                <c:pt idx="1093">
                  <c:v>0.5180555555555556</c:v>
                </c:pt>
                <c:pt idx="1094">
                  <c:v>0.51944444444444449</c:v>
                </c:pt>
                <c:pt idx="1095">
                  <c:v>0.52083333333333337</c:v>
                </c:pt>
                <c:pt idx="1096">
                  <c:v>0.52222222222222225</c:v>
                </c:pt>
                <c:pt idx="1097">
                  <c:v>0.52361111111111114</c:v>
                </c:pt>
                <c:pt idx="1098">
                  <c:v>0.52500000000000002</c:v>
                </c:pt>
                <c:pt idx="1099">
                  <c:v>0.52638888888888891</c:v>
                </c:pt>
                <c:pt idx="1100">
                  <c:v>0.52777777777777779</c:v>
                </c:pt>
                <c:pt idx="1101">
                  <c:v>0.52916666666666667</c:v>
                </c:pt>
                <c:pt idx="1102">
                  <c:v>0.53055555555555556</c:v>
                </c:pt>
                <c:pt idx="1103">
                  <c:v>0.53194444444444444</c:v>
                </c:pt>
                <c:pt idx="1104">
                  <c:v>0.53333333333333333</c:v>
                </c:pt>
                <c:pt idx="1105">
                  <c:v>0.53472222222222221</c:v>
                </c:pt>
                <c:pt idx="1106">
                  <c:v>0.53611111111111109</c:v>
                </c:pt>
                <c:pt idx="1107">
                  <c:v>0.53749999999999998</c:v>
                </c:pt>
                <c:pt idx="1108">
                  <c:v>0.53888888888888886</c:v>
                </c:pt>
                <c:pt idx="1109">
                  <c:v>0.54027777777777775</c:v>
                </c:pt>
                <c:pt idx="1110">
                  <c:v>0.54166666666666663</c:v>
                </c:pt>
                <c:pt idx="1111">
                  <c:v>0.54305555555555551</c:v>
                </c:pt>
                <c:pt idx="1112">
                  <c:v>0.5444444444444444</c:v>
                </c:pt>
                <c:pt idx="1113">
                  <c:v>0.54583333333333328</c:v>
                </c:pt>
                <c:pt idx="1114">
                  <c:v>0.54722222222222217</c:v>
                </c:pt>
                <c:pt idx="1115">
                  <c:v>0.54861111111111105</c:v>
                </c:pt>
                <c:pt idx="1116">
                  <c:v>0.54999999999999993</c:v>
                </c:pt>
                <c:pt idx="1117">
                  <c:v>0.55138888888888882</c:v>
                </c:pt>
                <c:pt idx="1118">
                  <c:v>0.55277777777777781</c:v>
                </c:pt>
                <c:pt idx="1119">
                  <c:v>0.5541666666666667</c:v>
                </c:pt>
                <c:pt idx="1120">
                  <c:v>0.55555555555555558</c:v>
                </c:pt>
                <c:pt idx="1121">
                  <c:v>0.55694444444444446</c:v>
                </c:pt>
                <c:pt idx="1122">
                  <c:v>0.55833333333333335</c:v>
                </c:pt>
                <c:pt idx="1123">
                  <c:v>0.55972222222222223</c:v>
                </c:pt>
                <c:pt idx="1124">
                  <c:v>0.56111111111111112</c:v>
                </c:pt>
                <c:pt idx="1125">
                  <c:v>0.5625</c:v>
                </c:pt>
                <c:pt idx="1126">
                  <c:v>0.56388888888888888</c:v>
                </c:pt>
                <c:pt idx="1127">
                  <c:v>0.56527777777777777</c:v>
                </c:pt>
                <c:pt idx="1128">
                  <c:v>0.56666666666666665</c:v>
                </c:pt>
                <c:pt idx="1129">
                  <c:v>0.56805555555555554</c:v>
                </c:pt>
                <c:pt idx="1130">
                  <c:v>0.56944444444444442</c:v>
                </c:pt>
                <c:pt idx="1131">
                  <c:v>0.5708333333333333</c:v>
                </c:pt>
                <c:pt idx="1132">
                  <c:v>0.57222222222222219</c:v>
                </c:pt>
                <c:pt idx="1133">
                  <c:v>0.57361111111111118</c:v>
                </c:pt>
                <c:pt idx="1134">
                  <c:v>0.57500000000000007</c:v>
                </c:pt>
                <c:pt idx="1135">
                  <c:v>0.57638888888888895</c:v>
                </c:pt>
                <c:pt idx="1136">
                  <c:v>0.57777777777777783</c:v>
                </c:pt>
                <c:pt idx="1137">
                  <c:v>0.57916666666666672</c:v>
                </c:pt>
                <c:pt idx="1138">
                  <c:v>0.5805555555555556</c:v>
                </c:pt>
                <c:pt idx="1139">
                  <c:v>0.58194444444444449</c:v>
                </c:pt>
                <c:pt idx="1140">
                  <c:v>0.58333333333333337</c:v>
                </c:pt>
                <c:pt idx="1141">
                  <c:v>0.58472222222222225</c:v>
                </c:pt>
                <c:pt idx="1142">
                  <c:v>0.58611111111111114</c:v>
                </c:pt>
                <c:pt idx="1143">
                  <c:v>0.58750000000000002</c:v>
                </c:pt>
                <c:pt idx="1144">
                  <c:v>0.58888888888888891</c:v>
                </c:pt>
                <c:pt idx="1145">
                  <c:v>0.59027777777777779</c:v>
                </c:pt>
                <c:pt idx="1146">
                  <c:v>0.59166666666666667</c:v>
                </c:pt>
                <c:pt idx="1147">
                  <c:v>0.59305555555555556</c:v>
                </c:pt>
                <c:pt idx="1148">
                  <c:v>0.59444444444444444</c:v>
                </c:pt>
                <c:pt idx="1149">
                  <c:v>0.59583333333333333</c:v>
                </c:pt>
                <c:pt idx="1150">
                  <c:v>0.59722222222222221</c:v>
                </c:pt>
                <c:pt idx="1151">
                  <c:v>0.59861111111111109</c:v>
                </c:pt>
                <c:pt idx="1152">
                  <c:v>0.6</c:v>
                </c:pt>
                <c:pt idx="1153">
                  <c:v>0.60138888888888886</c:v>
                </c:pt>
                <c:pt idx="1154">
                  <c:v>0.60277777777777775</c:v>
                </c:pt>
                <c:pt idx="1155">
                  <c:v>0.60416666666666663</c:v>
                </c:pt>
                <c:pt idx="1156">
                  <c:v>0.60555555555555551</c:v>
                </c:pt>
                <c:pt idx="1157">
                  <c:v>0.6069444444444444</c:v>
                </c:pt>
                <c:pt idx="1158">
                  <c:v>0.60833333333333328</c:v>
                </c:pt>
                <c:pt idx="1159">
                  <c:v>0.60972222222222217</c:v>
                </c:pt>
                <c:pt idx="1160">
                  <c:v>0.61111111111111105</c:v>
                </c:pt>
                <c:pt idx="1161">
                  <c:v>0.61249999999999993</c:v>
                </c:pt>
                <c:pt idx="1162">
                  <c:v>0.61388888888888882</c:v>
                </c:pt>
                <c:pt idx="1163">
                  <c:v>0.61527777777777781</c:v>
                </c:pt>
                <c:pt idx="1164">
                  <c:v>0.6166666666666667</c:v>
                </c:pt>
                <c:pt idx="1165">
                  <c:v>0.61805555555555558</c:v>
                </c:pt>
                <c:pt idx="1166">
                  <c:v>0.61944444444444446</c:v>
                </c:pt>
                <c:pt idx="1167">
                  <c:v>0.62083333333333335</c:v>
                </c:pt>
                <c:pt idx="1168">
                  <c:v>0.62222222222222223</c:v>
                </c:pt>
                <c:pt idx="1169">
                  <c:v>0.62361111111111112</c:v>
                </c:pt>
                <c:pt idx="1170">
                  <c:v>0.625</c:v>
                </c:pt>
                <c:pt idx="1171">
                  <c:v>0.62638888888888888</c:v>
                </c:pt>
                <c:pt idx="1172">
                  <c:v>0.62777777777777777</c:v>
                </c:pt>
                <c:pt idx="1173">
                  <c:v>0.62916666666666665</c:v>
                </c:pt>
                <c:pt idx="1174">
                  <c:v>0.63055555555555554</c:v>
                </c:pt>
                <c:pt idx="1175">
                  <c:v>0.63194444444444442</c:v>
                </c:pt>
                <c:pt idx="1176">
                  <c:v>0.6333333333333333</c:v>
                </c:pt>
                <c:pt idx="1177">
                  <c:v>0.63472222222222219</c:v>
                </c:pt>
                <c:pt idx="1178">
                  <c:v>0.63611111111111118</c:v>
                </c:pt>
                <c:pt idx="1179">
                  <c:v>0.63750000000000007</c:v>
                </c:pt>
                <c:pt idx="1180">
                  <c:v>0.63888888888888895</c:v>
                </c:pt>
                <c:pt idx="1181">
                  <c:v>0.64027777777777783</c:v>
                </c:pt>
                <c:pt idx="1182">
                  <c:v>0.64166666666666672</c:v>
                </c:pt>
                <c:pt idx="1183">
                  <c:v>0.6430555555555556</c:v>
                </c:pt>
                <c:pt idx="1184">
                  <c:v>0.64444444444444449</c:v>
                </c:pt>
                <c:pt idx="1185">
                  <c:v>0.64583333333333337</c:v>
                </c:pt>
                <c:pt idx="1186">
                  <c:v>0.64722222222222225</c:v>
                </c:pt>
                <c:pt idx="1187">
                  <c:v>0.64861111111111114</c:v>
                </c:pt>
                <c:pt idx="1188">
                  <c:v>0.65</c:v>
                </c:pt>
                <c:pt idx="1189">
                  <c:v>0.65138888888888891</c:v>
                </c:pt>
                <c:pt idx="1190">
                  <c:v>0.65277777777777779</c:v>
                </c:pt>
                <c:pt idx="1191">
                  <c:v>0.65416666666666667</c:v>
                </c:pt>
                <c:pt idx="1192">
                  <c:v>0.65555555555555556</c:v>
                </c:pt>
                <c:pt idx="1193">
                  <c:v>0.65694444444444444</c:v>
                </c:pt>
                <c:pt idx="1194">
                  <c:v>0.65833333333333333</c:v>
                </c:pt>
                <c:pt idx="1195">
                  <c:v>0.65972222222222221</c:v>
                </c:pt>
                <c:pt idx="1196">
                  <c:v>0.66111111111111109</c:v>
                </c:pt>
                <c:pt idx="1197">
                  <c:v>0.66249999999999998</c:v>
                </c:pt>
                <c:pt idx="1198">
                  <c:v>0.66388888888888886</c:v>
                </c:pt>
                <c:pt idx="1199">
                  <c:v>0.66527777777777775</c:v>
                </c:pt>
                <c:pt idx="1200">
                  <c:v>0.66666666666666663</c:v>
                </c:pt>
              </c:numCache>
            </c:numRef>
          </c:cat>
          <c:val>
            <c:numRef>
              <c:f>HICKEY!$Z$2920:$Z$4120</c:f>
              <c:numCache>
                <c:formatCode>General</c:formatCode>
                <c:ptCount val="1201"/>
                <c:pt idx="0">
                  <c:v>6.6</c:v>
                </c:pt>
                <c:pt idx="1">
                  <c:v>6.3</c:v>
                </c:pt>
                <c:pt idx="2">
                  <c:v>6.6</c:v>
                </c:pt>
                <c:pt idx="3">
                  <c:v>6.5</c:v>
                </c:pt>
                <c:pt idx="4">
                  <c:v>6.5</c:v>
                </c:pt>
                <c:pt idx="5">
                  <c:v>6.4</c:v>
                </c:pt>
                <c:pt idx="6">
                  <c:v>6.5</c:v>
                </c:pt>
                <c:pt idx="7">
                  <c:v>6.5</c:v>
                </c:pt>
                <c:pt idx="8">
                  <c:v>6.4</c:v>
                </c:pt>
                <c:pt idx="9">
                  <c:v>6.6</c:v>
                </c:pt>
                <c:pt idx="10">
                  <c:v>6.4</c:v>
                </c:pt>
                <c:pt idx="11">
                  <c:v>6.3</c:v>
                </c:pt>
                <c:pt idx="12">
                  <c:v>6.3</c:v>
                </c:pt>
                <c:pt idx="13">
                  <c:v>6.4</c:v>
                </c:pt>
                <c:pt idx="14">
                  <c:v>6.4</c:v>
                </c:pt>
                <c:pt idx="15">
                  <c:v>6.2</c:v>
                </c:pt>
                <c:pt idx="16">
                  <c:v>6.3</c:v>
                </c:pt>
                <c:pt idx="17">
                  <c:v>6.3</c:v>
                </c:pt>
                <c:pt idx="18">
                  <c:v>6.4</c:v>
                </c:pt>
                <c:pt idx="19">
                  <c:v>6.4</c:v>
                </c:pt>
                <c:pt idx="20">
                  <c:v>6.3</c:v>
                </c:pt>
                <c:pt idx="21">
                  <c:v>6.3</c:v>
                </c:pt>
                <c:pt idx="22">
                  <c:v>6.4</c:v>
                </c:pt>
                <c:pt idx="23">
                  <c:v>6.4</c:v>
                </c:pt>
                <c:pt idx="24">
                  <c:v>6.5</c:v>
                </c:pt>
                <c:pt idx="25">
                  <c:v>6.7</c:v>
                </c:pt>
                <c:pt idx="26">
                  <c:v>6.6</c:v>
                </c:pt>
                <c:pt idx="27">
                  <c:v>6.5</c:v>
                </c:pt>
                <c:pt idx="28">
                  <c:v>6.6</c:v>
                </c:pt>
                <c:pt idx="29">
                  <c:v>6.7</c:v>
                </c:pt>
                <c:pt idx="30">
                  <c:v>6.5</c:v>
                </c:pt>
                <c:pt idx="31">
                  <c:v>6.6</c:v>
                </c:pt>
                <c:pt idx="32">
                  <c:v>6.7</c:v>
                </c:pt>
                <c:pt idx="33">
                  <c:v>6.6</c:v>
                </c:pt>
                <c:pt idx="34">
                  <c:v>6.7</c:v>
                </c:pt>
                <c:pt idx="35">
                  <c:v>6.6</c:v>
                </c:pt>
                <c:pt idx="36">
                  <c:v>6.6</c:v>
                </c:pt>
                <c:pt idx="37">
                  <c:v>6.6</c:v>
                </c:pt>
                <c:pt idx="38">
                  <c:v>6.4</c:v>
                </c:pt>
                <c:pt idx="39">
                  <c:v>6.6</c:v>
                </c:pt>
                <c:pt idx="40">
                  <c:v>6.7</c:v>
                </c:pt>
                <c:pt idx="41">
                  <c:v>6.7</c:v>
                </c:pt>
                <c:pt idx="42">
                  <c:v>6.5</c:v>
                </c:pt>
                <c:pt idx="43">
                  <c:v>6.5</c:v>
                </c:pt>
                <c:pt idx="44">
                  <c:v>6.5</c:v>
                </c:pt>
                <c:pt idx="45">
                  <c:v>6.7</c:v>
                </c:pt>
                <c:pt idx="46">
                  <c:v>6.6</c:v>
                </c:pt>
                <c:pt idx="47">
                  <c:v>7.3</c:v>
                </c:pt>
                <c:pt idx="48">
                  <c:v>6.5</c:v>
                </c:pt>
                <c:pt idx="49">
                  <c:v>6.4</c:v>
                </c:pt>
                <c:pt idx="50">
                  <c:v>6.5</c:v>
                </c:pt>
                <c:pt idx="51">
                  <c:v>6.4</c:v>
                </c:pt>
                <c:pt idx="52">
                  <c:v>6.5</c:v>
                </c:pt>
                <c:pt idx="53">
                  <c:v>6.3</c:v>
                </c:pt>
                <c:pt idx="54">
                  <c:v>6.4</c:v>
                </c:pt>
                <c:pt idx="55">
                  <c:v>6.2</c:v>
                </c:pt>
                <c:pt idx="56">
                  <c:v>6.7</c:v>
                </c:pt>
                <c:pt idx="57">
                  <c:v>6.3</c:v>
                </c:pt>
                <c:pt idx="58">
                  <c:v>6.4</c:v>
                </c:pt>
                <c:pt idx="59">
                  <c:v>6.2</c:v>
                </c:pt>
                <c:pt idx="60">
                  <c:v>6.3</c:v>
                </c:pt>
                <c:pt idx="61">
                  <c:v>6.3</c:v>
                </c:pt>
                <c:pt idx="62">
                  <c:v>6.2</c:v>
                </c:pt>
                <c:pt idx="63">
                  <c:v>6</c:v>
                </c:pt>
                <c:pt idx="64">
                  <c:v>6.3</c:v>
                </c:pt>
                <c:pt idx="65">
                  <c:v>6</c:v>
                </c:pt>
                <c:pt idx="66">
                  <c:v>6.1</c:v>
                </c:pt>
                <c:pt idx="67">
                  <c:v>6.1</c:v>
                </c:pt>
                <c:pt idx="68">
                  <c:v>6.1</c:v>
                </c:pt>
                <c:pt idx="69">
                  <c:v>6</c:v>
                </c:pt>
                <c:pt idx="70">
                  <c:v>6.1</c:v>
                </c:pt>
                <c:pt idx="71">
                  <c:v>6.1</c:v>
                </c:pt>
                <c:pt idx="72">
                  <c:v>6</c:v>
                </c:pt>
                <c:pt idx="73">
                  <c:v>6</c:v>
                </c:pt>
                <c:pt idx="74">
                  <c:v>5.9</c:v>
                </c:pt>
                <c:pt idx="75">
                  <c:v>5.7</c:v>
                </c:pt>
                <c:pt idx="76">
                  <c:v>5.9</c:v>
                </c:pt>
                <c:pt idx="77">
                  <c:v>6</c:v>
                </c:pt>
                <c:pt idx="78">
                  <c:v>5.9</c:v>
                </c:pt>
                <c:pt idx="79">
                  <c:v>5.7</c:v>
                </c:pt>
                <c:pt idx="80">
                  <c:v>5.7</c:v>
                </c:pt>
                <c:pt idx="81">
                  <c:v>5.9</c:v>
                </c:pt>
                <c:pt idx="82">
                  <c:v>5.6</c:v>
                </c:pt>
                <c:pt idx="83">
                  <c:v>5.7</c:v>
                </c:pt>
                <c:pt idx="84">
                  <c:v>5.7</c:v>
                </c:pt>
                <c:pt idx="85">
                  <c:v>5.7</c:v>
                </c:pt>
                <c:pt idx="86">
                  <c:v>5.6</c:v>
                </c:pt>
                <c:pt idx="87">
                  <c:v>5.7</c:v>
                </c:pt>
                <c:pt idx="88">
                  <c:v>5.5</c:v>
                </c:pt>
                <c:pt idx="89">
                  <c:v>5.5</c:v>
                </c:pt>
                <c:pt idx="90">
                  <c:v>5.6</c:v>
                </c:pt>
                <c:pt idx="91">
                  <c:v>5.5</c:v>
                </c:pt>
                <c:pt idx="92">
                  <c:v>5.5</c:v>
                </c:pt>
                <c:pt idx="93">
                  <c:v>5.6</c:v>
                </c:pt>
                <c:pt idx="94">
                  <c:v>5.5</c:v>
                </c:pt>
                <c:pt idx="95">
                  <c:v>5.5</c:v>
                </c:pt>
                <c:pt idx="96">
                  <c:v>5.3</c:v>
                </c:pt>
                <c:pt idx="97">
                  <c:v>5.6</c:v>
                </c:pt>
                <c:pt idx="98">
                  <c:v>5.2</c:v>
                </c:pt>
                <c:pt idx="99">
                  <c:v>5.4</c:v>
                </c:pt>
                <c:pt idx="100">
                  <c:v>5.0999999999999996</c:v>
                </c:pt>
                <c:pt idx="101">
                  <c:v>5.2</c:v>
                </c:pt>
                <c:pt idx="102">
                  <c:v>5.2</c:v>
                </c:pt>
                <c:pt idx="103">
                  <c:v>5.2</c:v>
                </c:pt>
                <c:pt idx="104">
                  <c:v>5.3</c:v>
                </c:pt>
                <c:pt idx="105">
                  <c:v>5.4</c:v>
                </c:pt>
                <c:pt idx="106">
                  <c:v>5.3</c:v>
                </c:pt>
                <c:pt idx="107">
                  <c:v>5.5</c:v>
                </c:pt>
                <c:pt idx="108">
                  <c:v>5.3</c:v>
                </c:pt>
                <c:pt idx="109">
                  <c:v>5.2</c:v>
                </c:pt>
                <c:pt idx="110">
                  <c:v>5.2</c:v>
                </c:pt>
                <c:pt idx="111">
                  <c:v>5.2</c:v>
                </c:pt>
                <c:pt idx="112">
                  <c:v>5.0999999999999996</c:v>
                </c:pt>
                <c:pt idx="113">
                  <c:v>5</c:v>
                </c:pt>
                <c:pt idx="114">
                  <c:v>5.0999999999999996</c:v>
                </c:pt>
                <c:pt idx="115">
                  <c:v>4.9000000000000004</c:v>
                </c:pt>
                <c:pt idx="116">
                  <c:v>5</c:v>
                </c:pt>
                <c:pt idx="117">
                  <c:v>4.9000000000000004</c:v>
                </c:pt>
                <c:pt idx="118">
                  <c:v>5</c:v>
                </c:pt>
                <c:pt idx="119">
                  <c:v>4.9000000000000004</c:v>
                </c:pt>
                <c:pt idx="120">
                  <c:v>5</c:v>
                </c:pt>
                <c:pt idx="121">
                  <c:v>4.9000000000000004</c:v>
                </c:pt>
                <c:pt idx="122">
                  <c:v>5</c:v>
                </c:pt>
                <c:pt idx="123">
                  <c:v>4.9000000000000004</c:v>
                </c:pt>
                <c:pt idx="124">
                  <c:v>5</c:v>
                </c:pt>
                <c:pt idx="125">
                  <c:v>4.9000000000000004</c:v>
                </c:pt>
                <c:pt idx="126">
                  <c:v>5</c:v>
                </c:pt>
                <c:pt idx="127">
                  <c:v>4.9000000000000004</c:v>
                </c:pt>
                <c:pt idx="128">
                  <c:v>5</c:v>
                </c:pt>
                <c:pt idx="129">
                  <c:v>4.8</c:v>
                </c:pt>
                <c:pt idx="130">
                  <c:v>4.9000000000000004</c:v>
                </c:pt>
                <c:pt idx="131">
                  <c:v>5.3</c:v>
                </c:pt>
                <c:pt idx="132">
                  <c:v>4.8</c:v>
                </c:pt>
                <c:pt idx="133">
                  <c:v>4.9000000000000004</c:v>
                </c:pt>
                <c:pt idx="134">
                  <c:v>4.9000000000000004</c:v>
                </c:pt>
                <c:pt idx="135">
                  <c:v>5</c:v>
                </c:pt>
                <c:pt idx="136">
                  <c:v>4.8</c:v>
                </c:pt>
                <c:pt idx="137">
                  <c:v>4.8</c:v>
                </c:pt>
                <c:pt idx="138">
                  <c:v>4.9000000000000004</c:v>
                </c:pt>
                <c:pt idx="139">
                  <c:v>4.8</c:v>
                </c:pt>
                <c:pt idx="140">
                  <c:v>5.0999999999999996</c:v>
                </c:pt>
                <c:pt idx="141">
                  <c:v>4.8</c:v>
                </c:pt>
                <c:pt idx="142">
                  <c:v>4.8</c:v>
                </c:pt>
                <c:pt idx="143">
                  <c:v>5</c:v>
                </c:pt>
                <c:pt idx="144">
                  <c:v>5</c:v>
                </c:pt>
                <c:pt idx="145">
                  <c:v>4.9000000000000004</c:v>
                </c:pt>
                <c:pt idx="146">
                  <c:v>5.5</c:v>
                </c:pt>
                <c:pt idx="147">
                  <c:v>5.3</c:v>
                </c:pt>
                <c:pt idx="148">
                  <c:v>5</c:v>
                </c:pt>
                <c:pt idx="149">
                  <c:v>4.7</c:v>
                </c:pt>
                <c:pt idx="150">
                  <c:v>4.8</c:v>
                </c:pt>
                <c:pt idx="151">
                  <c:v>4.9000000000000004</c:v>
                </c:pt>
                <c:pt idx="152">
                  <c:v>4.9000000000000004</c:v>
                </c:pt>
                <c:pt idx="153">
                  <c:v>4.8</c:v>
                </c:pt>
                <c:pt idx="154">
                  <c:v>4.8</c:v>
                </c:pt>
                <c:pt idx="155">
                  <c:v>4.9000000000000004</c:v>
                </c:pt>
                <c:pt idx="156">
                  <c:v>4.9000000000000004</c:v>
                </c:pt>
                <c:pt idx="157">
                  <c:v>4.8</c:v>
                </c:pt>
                <c:pt idx="158">
                  <c:v>4.8</c:v>
                </c:pt>
                <c:pt idx="159">
                  <c:v>4.7</c:v>
                </c:pt>
                <c:pt idx="160">
                  <c:v>4.7</c:v>
                </c:pt>
                <c:pt idx="161">
                  <c:v>4.5999999999999996</c:v>
                </c:pt>
                <c:pt idx="162">
                  <c:v>4.5999999999999996</c:v>
                </c:pt>
                <c:pt idx="163">
                  <c:v>4.5</c:v>
                </c:pt>
                <c:pt idx="164">
                  <c:v>4.5</c:v>
                </c:pt>
                <c:pt idx="165">
                  <c:v>4.5999999999999996</c:v>
                </c:pt>
                <c:pt idx="166">
                  <c:v>4.5999999999999996</c:v>
                </c:pt>
                <c:pt idx="167">
                  <c:v>4.7</c:v>
                </c:pt>
                <c:pt idx="168">
                  <c:v>4.5</c:v>
                </c:pt>
                <c:pt idx="169">
                  <c:v>4.7</c:v>
                </c:pt>
                <c:pt idx="170">
                  <c:v>4.5</c:v>
                </c:pt>
                <c:pt idx="171">
                  <c:v>4.4000000000000004</c:v>
                </c:pt>
                <c:pt idx="172">
                  <c:v>4.4000000000000004</c:v>
                </c:pt>
                <c:pt idx="173">
                  <c:v>4.5</c:v>
                </c:pt>
                <c:pt idx="174">
                  <c:v>4.5</c:v>
                </c:pt>
                <c:pt idx="175">
                  <c:v>4.5999999999999996</c:v>
                </c:pt>
                <c:pt idx="176">
                  <c:v>4.5</c:v>
                </c:pt>
                <c:pt idx="177">
                  <c:v>4.5</c:v>
                </c:pt>
                <c:pt idx="178">
                  <c:v>4.5999999999999996</c:v>
                </c:pt>
                <c:pt idx="179">
                  <c:v>4.5</c:v>
                </c:pt>
                <c:pt idx="180">
                  <c:v>4.4000000000000004</c:v>
                </c:pt>
                <c:pt idx="181">
                  <c:v>4.7</c:v>
                </c:pt>
                <c:pt idx="182">
                  <c:v>4.5999999999999996</c:v>
                </c:pt>
                <c:pt idx="183">
                  <c:v>4.5</c:v>
                </c:pt>
                <c:pt idx="184">
                  <c:v>4.5</c:v>
                </c:pt>
                <c:pt idx="185">
                  <c:v>4.5</c:v>
                </c:pt>
                <c:pt idx="186">
                  <c:v>4.5</c:v>
                </c:pt>
                <c:pt idx="187">
                  <c:v>4.8</c:v>
                </c:pt>
                <c:pt idx="188">
                  <c:v>4.7</c:v>
                </c:pt>
                <c:pt idx="189">
                  <c:v>4.7</c:v>
                </c:pt>
                <c:pt idx="190">
                  <c:v>4.9000000000000004</c:v>
                </c:pt>
                <c:pt idx="191">
                  <c:v>4.9000000000000004</c:v>
                </c:pt>
                <c:pt idx="192">
                  <c:v>5.2</c:v>
                </c:pt>
                <c:pt idx="193">
                  <c:v>5.2</c:v>
                </c:pt>
                <c:pt idx="194">
                  <c:v>5.9</c:v>
                </c:pt>
                <c:pt idx="195">
                  <c:v>5.7</c:v>
                </c:pt>
                <c:pt idx="196">
                  <c:v>10</c:v>
                </c:pt>
                <c:pt idx="197">
                  <c:v>42</c:v>
                </c:pt>
                <c:pt idx="198">
                  <c:v>30</c:v>
                </c:pt>
                <c:pt idx="199">
                  <c:v>24</c:v>
                </c:pt>
                <c:pt idx="200">
                  <c:v>44</c:v>
                </c:pt>
                <c:pt idx="201">
                  <c:v>110</c:v>
                </c:pt>
                <c:pt idx="202">
                  <c:v>140</c:v>
                </c:pt>
                <c:pt idx="203">
                  <c:v>160</c:v>
                </c:pt>
                <c:pt idx="204">
                  <c:v>170</c:v>
                </c:pt>
                <c:pt idx="205">
                  <c:v>170</c:v>
                </c:pt>
                <c:pt idx="206">
                  <c:v>160</c:v>
                </c:pt>
                <c:pt idx="207">
                  <c:v>150</c:v>
                </c:pt>
                <c:pt idx="208">
                  <c:v>140</c:v>
                </c:pt>
                <c:pt idx="209">
                  <c:v>130</c:v>
                </c:pt>
                <c:pt idx="210">
                  <c:v>130</c:v>
                </c:pt>
                <c:pt idx="211">
                  <c:v>120</c:v>
                </c:pt>
                <c:pt idx="212">
                  <c:v>110</c:v>
                </c:pt>
                <c:pt idx="213">
                  <c:v>110</c:v>
                </c:pt>
                <c:pt idx="214">
                  <c:v>110</c:v>
                </c:pt>
                <c:pt idx="215">
                  <c:v>100</c:v>
                </c:pt>
                <c:pt idx="216">
                  <c:v>100</c:v>
                </c:pt>
                <c:pt idx="217">
                  <c:v>100</c:v>
                </c:pt>
                <c:pt idx="218">
                  <c:v>95</c:v>
                </c:pt>
                <c:pt idx="219">
                  <c:v>94</c:v>
                </c:pt>
                <c:pt idx="220">
                  <c:v>88</c:v>
                </c:pt>
                <c:pt idx="221">
                  <c:v>84</c:v>
                </c:pt>
                <c:pt idx="222">
                  <c:v>82</c:v>
                </c:pt>
                <c:pt idx="223">
                  <c:v>79</c:v>
                </c:pt>
                <c:pt idx="224">
                  <c:v>80</c:v>
                </c:pt>
                <c:pt idx="225">
                  <c:v>82</c:v>
                </c:pt>
                <c:pt idx="226">
                  <c:v>77</c:v>
                </c:pt>
                <c:pt idx="227">
                  <c:v>76</c:v>
                </c:pt>
                <c:pt idx="228">
                  <c:v>74</c:v>
                </c:pt>
                <c:pt idx="229">
                  <c:v>72</c:v>
                </c:pt>
                <c:pt idx="230">
                  <c:v>72</c:v>
                </c:pt>
                <c:pt idx="231">
                  <c:v>70</c:v>
                </c:pt>
                <c:pt idx="232">
                  <c:v>72</c:v>
                </c:pt>
                <c:pt idx="233">
                  <c:v>70</c:v>
                </c:pt>
                <c:pt idx="234">
                  <c:v>68</c:v>
                </c:pt>
                <c:pt idx="235">
                  <c:v>66</c:v>
                </c:pt>
                <c:pt idx="236">
                  <c:v>66</c:v>
                </c:pt>
                <c:pt idx="237">
                  <c:v>63</c:v>
                </c:pt>
                <c:pt idx="238">
                  <c:v>62</c:v>
                </c:pt>
                <c:pt idx="239">
                  <c:v>60</c:v>
                </c:pt>
                <c:pt idx="240">
                  <c:v>59</c:v>
                </c:pt>
                <c:pt idx="241">
                  <c:v>56</c:v>
                </c:pt>
                <c:pt idx="242">
                  <c:v>55</c:v>
                </c:pt>
                <c:pt idx="243">
                  <c:v>54</c:v>
                </c:pt>
                <c:pt idx="244">
                  <c:v>53</c:v>
                </c:pt>
                <c:pt idx="245">
                  <c:v>51</c:v>
                </c:pt>
                <c:pt idx="246">
                  <c:v>51</c:v>
                </c:pt>
                <c:pt idx="247">
                  <c:v>49</c:v>
                </c:pt>
                <c:pt idx="248">
                  <c:v>47</c:v>
                </c:pt>
                <c:pt idx="249">
                  <c:v>48</c:v>
                </c:pt>
                <c:pt idx="250">
                  <c:v>46</c:v>
                </c:pt>
                <c:pt idx="251">
                  <c:v>46</c:v>
                </c:pt>
                <c:pt idx="252">
                  <c:v>44</c:v>
                </c:pt>
                <c:pt idx="253">
                  <c:v>44</c:v>
                </c:pt>
                <c:pt idx="254">
                  <c:v>42</c:v>
                </c:pt>
                <c:pt idx="255">
                  <c:v>42</c:v>
                </c:pt>
                <c:pt idx="256">
                  <c:v>40</c:v>
                </c:pt>
                <c:pt idx="257">
                  <c:v>40</c:v>
                </c:pt>
                <c:pt idx="258">
                  <c:v>38</c:v>
                </c:pt>
                <c:pt idx="259">
                  <c:v>38</c:v>
                </c:pt>
                <c:pt idx="260">
                  <c:v>38</c:v>
                </c:pt>
                <c:pt idx="261">
                  <c:v>38</c:v>
                </c:pt>
                <c:pt idx="262">
                  <c:v>38</c:v>
                </c:pt>
                <c:pt idx="263">
                  <c:v>42</c:v>
                </c:pt>
                <c:pt idx="264">
                  <c:v>56</c:v>
                </c:pt>
                <c:pt idx="265">
                  <c:v>76</c:v>
                </c:pt>
                <c:pt idx="266">
                  <c:v>94</c:v>
                </c:pt>
                <c:pt idx="267">
                  <c:v>110</c:v>
                </c:pt>
                <c:pt idx="268">
                  <c:v>120</c:v>
                </c:pt>
                <c:pt idx="269">
                  <c:v>120</c:v>
                </c:pt>
                <c:pt idx="270">
                  <c:v>110</c:v>
                </c:pt>
                <c:pt idx="271">
                  <c:v>110</c:v>
                </c:pt>
                <c:pt idx="272">
                  <c:v>99</c:v>
                </c:pt>
                <c:pt idx="273">
                  <c:v>95</c:v>
                </c:pt>
                <c:pt idx="274">
                  <c:v>92</c:v>
                </c:pt>
                <c:pt idx="275">
                  <c:v>86</c:v>
                </c:pt>
                <c:pt idx="276">
                  <c:v>82</c:v>
                </c:pt>
                <c:pt idx="277">
                  <c:v>79</c:v>
                </c:pt>
                <c:pt idx="278">
                  <c:v>78</c:v>
                </c:pt>
                <c:pt idx="279">
                  <c:v>77</c:v>
                </c:pt>
                <c:pt idx="280">
                  <c:v>72</c:v>
                </c:pt>
                <c:pt idx="281">
                  <c:v>71</c:v>
                </c:pt>
                <c:pt idx="282">
                  <c:v>68</c:v>
                </c:pt>
                <c:pt idx="283">
                  <c:v>66</c:v>
                </c:pt>
                <c:pt idx="284">
                  <c:v>63</c:v>
                </c:pt>
                <c:pt idx="285">
                  <c:v>61</c:v>
                </c:pt>
                <c:pt idx="286">
                  <c:v>60</c:v>
                </c:pt>
                <c:pt idx="287">
                  <c:v>59</c:v>
                </c:pt>
                <c:pt idx="288">
                  <c:v>58</c:v>
                </c:pt>
                <c:pt idx="289">
                  <c:v>54</c:v>
                </c:pt>
                <c:pt idx="290">
                  <c:v>53</c:v>
                </c:pt>
                <c:pt idx="291">
                  <c:v>51</c:v>
                </c:pt>
                <c:pt idx="292">
                  <c:v>49</c:v>
                </c:pt>
                <c:pt idx="293">
                  <c:v>49</c:v>
                </c:pt>
                <c:pt idx="294">
                  <c:v>48</c:v>
                </c:pt>
                <c:pt idx="295">
                  <c:v>47</c:v>
                </c:pt>
                <c:pt idx="296">
                  <c:v>46</c:v>
                </c:pt>
                <c:pt idx="297">
                  <c:v>46</c:v>
                </c:pt>
                <c:pt idx="298">
                  <c:v>46</c:v>
                </c:pt>
                <c:pt idx="299">
                  <c:v>46</c:v>
                </c:pt>
                <c:pt idx="300">
                  <c:v>48</c:v>
                </c:pt>
                <c:pt idx="301">
                  <c:v>49</c:v>
                </c:pt>
                <c:pt idx="302">
                  <c:v>53</c:v>
                </c:pt>
                <c:pt idx="303">
                  <c:v>54</c:v>
                </c:pt>
                <c:pt idx="304">
                  <c:v>54</c:v>
                </c:pt>
                <c:pt idx="305">
                  <c:v>53</c:v>
                </c:pt>
                <c:pt idx="306">
                  <c:v>54</c:v>
                </c:pt>
                <c:pt idx="307">
                  <c:v>53</c:v>
                </c:pt>
                <c:pt idx="308">
                  <c:v>53</c:v>
                </c:pt>
                <c:pt idx="309">
                  <c:v>54</c:v>
                </c:pt>
                <c:pt idx="310">
                  <c:v>52</c:v>
                </c:pt>
                <c:pt idx="311">
                  <c:v>49</c:v>
                </c:pt>
                <c:pt idx="312">
                  <c:v>51</c:v>
                </c:pt>
                <c:pt idx="313">
                  <c:v>51</c:v>
                </c:pt>
                <c:pt idx="314">
                  <c:v>51</c:v>
                </c:pt>
                <c:pt idx="315">
                  <c:v>51</c:v>
                </c:pt>
                <c:pt idx="316">
                  <c:v>50</c:v>
                </c:pt>
                <c:pt idx="317">
                  <c:v>49</c:v>
                </c:pt>
                <c:pt idx="318">
                  <c:v>48</c:v>
                </c:pt>
                <c:pt idx="319">
                  <c:v>50</c:v>
                </c:pt>
                <c:pt idx="320">
                  <c:v>50</c:v>
                </c:pt>
                <c:pt idx="321">
                  <c:v>49</c:v>
                </c:pt>
                <c:pt idx="322">
                  <c:v>48</c:v>
                </c:pt>
                <c:pt idx="323">
                  <c:v>49</c:v>
                </c:pt>
                <c:pt idx="324">
                  <c:v>49</c:v>
                </c:pt>
                <c:pt idx="325">
                  <c:v>49</c:v>
                </c:pt>
                <c:pt idx="326">
                  <c:v>50</c:v>
                </c:pt>
                <c:pt idx="327">
                  <c:v>49</c:v>
                </c:pt>
                <c:pt idx="328">
                  <c:v>49</c:v>
                </c:pt>
                <c:pt idx="329">
                  <c:v>50</c:v>
                </c:pt>
                <c:pt idx="330">
                  <c:v>49</c:v>
                </c:pt>
                <c:pt idx="331">
                  <c:v>49</c:v>
                </c:pt>
                <c:pt idx="332">
                  <c:v>47</c:v>
                </c:pt>
                <c:pt idx="333">
                  <c:v>47</c:v>
                </c:pt>
                <c:pt idx="334">
                  <c:v>46</c:v>
                </c:pt>
                <c:pt idx="335">
                  <c:v>48</c:v>
                </c:pt>
                <c:pt idx="336">
                  <c:v>47</c:v>
                </c:pt>
                <c:pt idx="337">
                  <c:v>48</c:v>
                </c:pt>
                <c:pt idx="338">
                  <c:v>47</c:v>
                </c:pt>
                <c:pt idx="339">
                  <c:v>47</c:v>
                </c:pt>
                <c:pt idx="340">
                  <c:v>45</c:v>
                </c:pt>
                <c:pt idx="341">
                  <c:v>45</c:v>
                </c:pt>
                <c:pt idx="342">
                  <c:v>45</c:v>
                </c:pt>
                <c:pt idx="343">
                  <c:v>45</c:v>
                </c:pt>
                <c:pt idx="344">
                  <c:v>45</c:v>
                </c:pt>
                <c:pt idx="345">
                  <c:v>46</c:v>
                </c:pt>
                <c:pt idx="346">
                  <c:v>47</c:v>
                </c:pt>
                <c:pt idx="347">
                  <c:v>46</c:v>
                </c:pt>
                <c:pt idx="348">
                  <c:v>46</c:v>
                </c:pt>
                <c:pt idx="349">
                  <c:v>47</c:v>
                </c:pt>
                <c:pt idx="350">
                  <c:v>46</c:v>
                </c:pt>
                <c:pt idx="351">
                  <c:v>46</c:v>
                </c:pt>
                <c:pt idx="352">
                  <c:v>46</c:v>
                </c:pt>
                <c:pt idx="353">
                  <c:v>46</c:v>
                </c:pt>
                <c:pt idx="354">
                  <c:v>45</c:v>
                </c:pt>
                <c:pt idx="355">
                  <c:v>47</c:v>
                </c:pt>
                <c:pt idx="356">
                  <c:v>47</c:v>
                </c:pt>
                <c:pt idx="357">
                  <c:v>47</c:v>
                </c:pt>
                <c:pt idx="358">
                  <c:v>45</c:v>
                </c:pt>
                <c:pt idx="359">
                  <c:v>45</c:v>
                </c:pt>
                <c:pt idx="360">
                  <c:v>45</c:v>
                </c:pt>
                <c:pt idx="361">
                  <c:v>46</c:v>
                </c:pt>
                <c:pt idx="362">
                  <c:v>45</c:v>
                </c:pt>
                <c:pt idx="363">
                  <c:v>44</c:v>
                </c:pt>
                <c:pt idx="364">
                  <c:v>44</c:v>
                </c:pt>
                <c:pt idx="365">
                  <c:v>44</c:v>
                </c:pt>
                <c:pt idx="366">
                  <c:v>44</c:v>
                </c:pt>
                <c:pt idx="367">
                  <c:v>44</c:v>
                </c:pt>
                <c:pt idx="368">
                  <c:v>43</c:v>
                </c:pt>
                <c:pt idx="369">
                  <c:v>42</c:v>
                </c:pt>
                <c:pt idx="370">
                  <c:v>43</c:v>
                </c:pt>
                <c:pt idx="371">
                  <c:v>42</c:v>
                </c:pt>
                <c:pt idx="372">
                  <c:v>42</c:v>
                </c:pt>
                <c:pt idx="373">
                  <c:v>42</c:v>
                </c:pt>
                <c:pt idx="374">
                  <c:v>42</c:v>
                </c:pt>
                <c:pt idx="375">
                  <c:v>43</c:v>
                </c:pt>
                <c:pt idx="376">
                  <c:v>41</c:v>
                </c:pt>
                <c:pt idx="377">
                  <c:v>42</c:v>
                </c:pt>
                <c:pt idx="378">
                  <c:v>42</c:v>
                </c:pt>
                <c:pt idx="379">
                  <c:v>42</c:v>
                </c:pt>
                <c:pt idx="380">
                  <c:v>42</c:v>
                </c:pt>
                <c:pt idx="381">
                  <c:v>42</c:v>
                </c:pt>
                <c:pt idx="382">
                  <c:v>43</c:v>
                </c:pt>
                <c:pt idx="383">
                  <c:v>43</c:v>
                </c:pt>
                <c:pt idx="384">
                  <c:v>43</c:v>
                </c:pt>
                <c:pt idx="385">
                  <c:v>43</c:v>
                </c:pt>
                <c:pt idx="386">
                  <c:v>44</c:v>
                </c:pt>
                <c:pt idx="387">
                  <c:v>42</c:v>
                </c:pt>
                <c:pt idx="388">
                  <c:v>44</c:v>
                </c:pt>
                <c:pt idx="389">
                  <c:v>43</c:v>
                </c:pt>
                <c:pt idx="390">
                  <c:v>44</c:v>
                </c:pt>
                <c:pt idx="391">
                  <c:v>44</c:v>
                </c:pt>
                <c:pt idx="392">
                  <c:v>44</c:v>
                </c:pt>
                <c:pt idx="393">
                  <c:v>44</c:v>
                </c:pt>
                <c:pt idx="394">
                  <c:v>44</c:v>
                </c:pt>
                <c:pt idx="395">
                  <c:v>43</c:v>
                </c:pt>
                <c:pt idx="396">
                  <c:v>44</c:v>
                </c:pt>
                <c:pt idx="397">
                  <c:v>44</c:v>
                </c:pt>
                <c:pt idx="398">
                  <c:v>44</c:v>
                </c:pt>
                <c:pt idx="399">
                  <c:v>45</c:v>
                </c:pt>
                <c:pt idx="400">
                  <c:v>46</c:v>
                </c:pt>
                <c:pt idx="401">
                  <c:v>45</c:v>
                </c:pt>
                <c:pt idx="402">
                  <c:v>45</c:v>
                </c:pt>
                <c:pt idx="403">
                  <c:v>46</c:v>
                </c:pt>
                <c:pt idx="404">
                  <c:v>46</c:v>
                </c:pt>
                <c:pt idx="405">
                  <c:v>46</c:v>
                </c:pt>
                <c:pt idx="406">
                  <c:v>47</c:v>
                </c:pt>
                <c:pt idx="407">
                  <c:v>46</c:v>
                </c:pt>
                <c:pt idx="408">
                  <c:v>47</c:v>
                </c:pt>
                <c:pt idx="409">
                  <c:v>47</c:v>
                </c:pt>
                <c:pt idx="410">
                  <c:v>46</c:v>
                </c:pt>
                <c:pt idx="411">
                  <c:v>47</c:v>
                </c:pt>
                <c:pt idx="412">
                  <c:v>47</c:v>
                </c:pt>
                <c:pt idx="413">
                  <c:v>47</c:v>
                </c:pt>
                <c:pt idx="414">
                  <c:v>47</c:v>
                </c:pt>
                <c:pt idx="415">
                  <c:v>48</c:v>
                </c:pt>
                <c:pt idx="416">
                  <c:v>47</c:v>
                </c:pt>
                <c:pt idx="417">
                  <c:v>47</c:v>
                </c:pt>
                <c:pt idx="418">
                  <c:v>48</c:v>
                </c:pt>
                <c:pt idx="419">
                  <c:v>48</c:v>
                </c:pt>
                <c:pt idx="420">
                  <c:v>48</c:v>
                </c:pt>
                <c:pt idx="421">
                  <c:v>49</c:v>
                </c:pt>
                <c:pt idx="422">
                  <c:v>49</c:v>
                </c:pt>
                <c:pt idx="423">
                  <c:v>50</c:v>
                </c:pt>
                <c:pt idx="424">
                  <c:v>50</c:v>
                </c:pt>
                <c:pt idx="425">
                  <c:v>51</c:v>
                </c:pt>
                <c:pt idx="426">
                  <c:v>52</c:v>
                </c:pt>
                <c:pt idx="427">
                  <c:v>52</c:v>
                </c:pt>
                <c:pt idx="428">
                  <c:v>53</c:v>
                </c:pt>
                <c:pt idx="429">
                  <c:v>53</c:v>
                </c:pt>
                <c:pt idx="430">
                  <c:v>54</c:v>
                </c:pt>
                <c:pt idx="431">
                  <c:v>54</c:v>
                </c:pt>
                <c:pt idx="432">
                  <c:v>55</c:v>
                </c:pt>
                <c:pt idx="433">
                  <c:v>55</c:v>
                </c:pt>
                <c:pt idx="434">
                  <c:v>56</c:v>
                </c:pt>
                <c:pt idx="435">
                  <c:v>57</c:v>
                </c:pt>
                <c:pt idx="436">
                  <c:v>57</c:v>
                </c:pt>
                <c:pt idx="437">
                  <c:v>58</c:v>
                </c:pt>
                <c:pt idx="438">
                  <c:v>58</c:v>
                </c:pt>
                <c:pt idx="439">
                  <c:v>60</c:v>
                </c:pt>
                <c:pt idx="440">
                  <c:v>57</c:v>
                </c:pt>
                <c:pt idx="441">
                  <c:v>58</c:v>
                </c:pt>
                <c:pt idx="442">
                  <c:v>59</c:v>
                </c:pt>
                <c:pt idx="443">
                  <c:v>59</c:v>
                </c:pt>
                <c:pt idx="444">
                  <c:v>59</c:v>
                </c:pt>
                <c:pt idx="445">
                  <c:v>60</c:v>
                </c:pt>
                <c:pt idx="446">
                  <c:v>61</c:v>
                </c:pt>
                <c:pt idx="447">
                  <c:v>60</c:v>
                </c:pt>
                <c:pt idx="448">
                  <c:v>60</c:v>
                </c:pt>
                <c:pt idx="449">
                  <c:v>59</c:v>
                </c:pt>
                <c:pt idx="450">
                  <c:v>60</c:v>
                </c:pt>
                <c:pt idx="451">
                  <c:v>60</c:v>
                </c:pt>
                <c:pt idx="452">
                  <c:v>59</c:v>
                </c:pt>
                <c:pt idx="453">
                  <c:v>58</c:v>
                </c:pt>
                <c:pt idx="454">
                  <c:v>58</c:v>
                </c:pt>
                <c:pt idx="455">
                  <c:v>60</c:v>
                </c:pt>
                <c:pt idx="456">
                  <c:v>60</c:v>
                </c:pt>
                <c:pt idx="457">
                  <c:v>61</c:v>
                </c:pt>
                <c:pt idx="458">
                  <c:v>61</c:v>
                </c:pt>
                <c:pt idx="459">
                  <c:v>63</c:v>
                </c:pt>
                <c:pt idx="460">
                  <c:v>64</c:v>
                </c:pt>
                <c:pt idx="461">
                  <c:v>64</c:v>
                </c:pt>
                <c:pt idx="462">
                  <c:v>67</c:v>
                </c:pt>
                <c:pt idx="463">
                  <c:v>65</c:v>
                </c:pt>
                <c:pt idx="464">
                  <c:v>65</c:v>
                </c:pt>
                <c:pt idx="465">
                  <c:v>65</c:v>
                </c:pt>
                <c:pt idx="466">
                  <c:v>66</c:v>
                </c:pt>
                <c:pt idx="467">
                  <c:v>65</c:v>
                </c:pt>
                <c:pt idx="468">
                  <c:v>66</c:v>
                </c:pt>
                <c:pt idx="469">
                  <c:v>68</c:v>
                </c:pt>
                <c:pt idx="470">
                  <c:v>66</c:v>
                </c:pt>
                <c:pt idx="471">
                  <c:v>66</c:v>
                </c:pt>
                <c:pt idx="472">
                  <c:v>66</c:v>
                </c:pt>
                <c:pt idx="473">
                  <c:v>67</c:v>
                </c:pt>
                <c:pt idx="474">
                  <c:v>69</c:v>
                </c:pt>
                <c:pt idx="475">
                  <c:v>67</c:v>
                </c:pt>
                <c:pt idx="476">
                  <c:v>68</c:v>
                </c:pt>
                <c:pt idx="477">
                  <c:v>65</c:v>
                </c:pt>
                <c:pt idx="478">
                  <c:v>65</c:v>
                </c:pt>
                <c:pt idx="479">
                  <c:v>66</c:v>
                </c:pt>
                <c:pt idx="480">
                  <c:v>62</c:v>
                </c:pt>
                <c:pt idx="481">
                  <c:v>62</c:v>
                </c:pt>
                <c:pt idx="482">
                  <c:v>62</c:v>
                </c:pt>
                <c:pt idx="483">
                  <c:v>64</c:v>
                </c:pt>
                <c:pt idx="484">
                  <c:v>66</c:v>
                </c:pt>
                <c:pt idx="485">
                  <c:v>66</c:v>
                </c:pt>
                <c:pt idx="486">
                  <c:v>66</c:v>
                </c:pt>
                <c:pt idx="487">
                  <c:v>66</c:v>
                </c:pt>
                <c:pt idx="488">
                  <c:v>66</c:v>
                </c:pt>
                <c:pt idx="489">
                  <c:v>66</c:v>
                </c:pt>
                <c:pt idx="490">
                  <c:v>67</c:v>
                </c:pt>
                <c:pt idx="491">
                  <c:v>67</c:v>
                </c:pt>
                <c:pt idx="492">
                  <c:v>66</c:v>
                </c:pt>
                <c:pt idx="493">
                  <c:v>66</c:v>
                </c:pt>
                <c:pt idx="494">
                  <c:v>66</c:v>
                </c:pt>
                <c:pt idx="495">
                  <c:v>66</c:v>
                </c:pt>
                <c:pt idx="496">
                  <c:v>65</c:v>
                </c:pt>
                <c:pt idx="497">
                  <c:v>64</c:v>
                </c:pt>
                <c:pt idx="498">
                  <c:v>63</c:v>
                </c:pt>
                <c:pt idx="499">
                  <c:v>62</c:v>
                </c:pt>
                <c:pt idx="500">
                  <c:v>61</c:v>
                </c:pt>
                <c:pt idx="501">
                  <c:v>62</c:v>
                </c:pt>
                <c:pt idx="502">
                  <c:v>64</c:v>
                </c:pt>
                <c:pt idx="503">
                  <c:v>66</c:v>
                </c:pt>
                <c:pt idx="504">
                  <c:v>68</c:v>
                </c:pt>
                <c:pt idx="505">
                  <c:v>72</c:v>
                </c:pt>
                <c:pt idx="506">
                  <c:v>73</c:v>
                </c:pt>
                <c:pt idx="507">
                  <c:v>74</c:v>
                </c:pt>
                <c:pt idx="508">
                  <c:v>76</c:v>
                </c:pt>
                <c:pt idx="509">
                  <c:v>77</c:v>
                </c:pt>
                <c:pt idx="510">
                  <c:v>78</c:v>
                </c:pt>
                <c:pt idx="511">
                  <c:v>78</c:v>
                </c:pt>
                <c:pt idx="512">
                  <c:v>79</c:v>
                </c:pt>
                <c:pt idx="513">
                  <c:v>80</c:v>
                </c:pt>
                <c:pt idx="514">
                  <c:v>79</c:v>
                </c:pt>
                <c:pt idx="515">
                  <c:v>80</c:v>
                </c:pt>
                <c:pt idx="516">
                  <c:v>79</c:v>
                </c:pt>
                <c:pt idx="517">
                  <c:v>80</c:v>
                </c:pt>
                <c:pt idx="518">
                  <c:v>80</c:v>
                </c:pt>
                <c:pt idx="519">
                  <c:v>81</c:v>
                </c:pt>
                <c:pt idx="520">
                  <c:v>80</c:v>
                </c:pt>
                <c:pt idx="521">
                  <c:v>81</c:v>
                </c:pt>
                <c:pt idx="522">
                  <c:v>81</c:v>
                </c:pt>
                <c:pt idx="523">
                  <c:v>78</c:v>
                </c:pt>
                <c:pt idx="524">
                  <c:v>81</c:v>
                </c:pt>
                <c:pt idx="525">
                  <c:v>80</c:v>
                </c:pt>
                <c:pt idx="526">
                  <c:v>80</c:v>
                </c:pt>
                <c:pt idx="527">
                  <c:v>80</c:v>
                </c:pt>
                <c:pt idx="528">
                  <c:v>81</c:v>
                </c:pt>
                <c:pt idx="529">
                  <c:v>81</c:v>
                </c:pt>
                <c:pt idx="530">
                  <c:v>80</c:v>
                </c:pt>
                <c:pt idx="531">
                  <c:v>81</c:v>
                </c:pt>
                <c:pt idx="532">
                  <c:v>81</c:v>
                </c:pt>
                <c:pt idx="533">
                  <c:v>82</c:v>
                </c:pt>
                <c:pt idx="534">
                  <c:v>78</c:v>
                </c:pt>
                <c:pt idx="535">
                  <c:v>80</c:v>
                </c:pt>
                <c:pt idx="536">
                  <c:v>79</c:v>
                </c:pt>
                <c:pt idx="537">
                  <c:v>80</c:v>
                </c:pt>
                <c:pt idx="538">
                  <c:v>78</c:v>
                </c:pt>
                <c:pt idx="539">
                  <c:v>80</c:v>
                </c:pt>
                <c:pt idx="540">
                  <c:v>80</c:v>
                </c:pt>
                <c:pt idx="541">
                  <c:v>80</c:v>
                </c:pt>
                <c:pt idx="542">
                  <c:v>80</c:v>
                </c:pt>
                <c:pt idx="543">
                  <c:v>79</c:v>
                </c:pt>
                <c:pt idx="544">
                  <c:v>80</c:v>
                </c:pt>
                <c:pt idx="545">
                  <c:v>80</c:v>
                </c:pt>
                <c:pt idx="546">
                  <c:v>81</c:v>
                </c:pt>
                <c:pt idx="547">
                  <c:v>80</c:v>
                </c:pt>
                <c:pt idx="548">
                  <c:v>80</c:v>
                </c:pt>
                <c:pt idx="549">
                  <c:v>80</c:v>
                </c:pt>
                <c:pt idx="550">
                  <c:v>82</c:v>
                </c:pt>
                <c:pt idx="551">
                  <c:v>83</c:v>
                </c:pt>
                <c:pt idx="552">
                  <c:v>81</c:v>
                </c:pt>
                <c:pt idx="553">
                  <c:v>82</c:v>
                </c:pt>
                <c:pt idx="554">
                  <c:v>82</c:v>
                </c:pt>
                <c:pt idx="555">
                  <c:v>82</c:v>
                </c:pt>
                <c:pt idx="556">
                  <c:v>82</c:v>
                </c:pt>
                <c:pt idx="557">
                  <c:v>82</c:v>
                </c:pt>
                <c:pt idx="558">
                  <c:v>82</c:v>
                </c:pt>
                <c:pt idx="559">
                  <c:v>83</c:v>
                </c:pt>
                <c:pt idx="560">
                  <c:v>83</c:v>
                </c:pt>
                <c:pt idx="561">
                  <c:v>83</c:v>
                </c:pt>
                <c:pt idx="562">
                  <c:v>82</c:v>
                </c:pt>
                <c:pt idx="563">
                  <c:v>82</c:v>
                </c:pt>
                <c:pt idx="564">
                  <c:v>84</c:v>
                </c:pt>
                <c:pt idx="565">
                  <c:v>85</c:v>
                </c:pt>
                <c:pt idx="566">
                  <c:v>87</c:v>
                </c:pt>
                <c:pt idx="567">
                  <c:v>87</c:v>
                </c:pt>
                <c:pt idx="568">
                  <c:v>85</c:v>
                </c:pt>
                <c:pt idx="569">
                  <c:v>86</c:v>
                </c:pt>
                <c:pt idx="570">
                  <c:v>83</c:v>
                </c:pt>
                <c:pt idx="571">
                  <c:v>84</c:v>
                </c:pt>
                <c:pt idx="572">
                  <c:v>79</c:v>
                </c:pt>
                <c:pt idx="573">
                  <c:v>79</c:v>
                </c:pt>
                <c:pt idx="574">
                  <c:v>77</c:v>
                </c:pt>
                <c:pt idx="575">
                  <c:v>76</c:v>
                </c:pt>
                <c:pt idx="576">
                  <c:v>76</c:v>
                </c:pt>
                <c:pt idx="577">
                  <c:v>75</c:v>
                </c:pt>
                <c:pt idx="578">
                  <c:v>74</c:v>
                </c:pt>
                <c:pt idx="579">
                  <c:v>73</c:v>
                </c:pt>
                <c:pt idx="580">
                  <c:v>73</c:v>
                </c:pt>
                <c:pt idx="581">
                  <c:v>71</c:v>
                </c:pt>
                <c:pt idx="582">
                  <c:v>71</c:v>
                </c:pt>
                <c:pt idx="583">
                  <c:v>70</c:v>
                </c:pt>
                <c:pt idx="584">
                  <c:v>69</c:v>
                </c:pt>
                <c:pt idx="585">
                  <c:v>70</c:v>
                </c:pt>
                <c:pt idx="586">
                  <c:v>69</c:v>
                </c:pt>
                <c:pt idx="587">
                  <c:v>68</c:v>
                </c:pt>
                <c:pt idx="588">
                  <c:v>69</c:v>
                </c:pt>
                <c:pt idx="589">
                  <c:v>68</c:v>
                </c:pt>
                <c:pt idx="590">
                  <c:v>69</c:v>
                </c:pt>
                <c:pt idx="591">
                  <c:v>68</c:v>
                </c:pt>
                <c:pt idx="592">
                  <c:v>69</c:v>
                </c:pt>
                <c:pt idx="593">
                  <c:v>67</c:v>
                </c:pt>
                <c:pt idx="594">
                  <c:v>66</c:v>
                </c:pt>
                <c:pt idx="595">
                  <c:v>66</c:v>
                </c:pt>
                <c:pt idx="596">
                  <c:v>67</c:v>
                </c:pt>
                <c:pt idx="597">
                  <c:v>67</c:v>
                </c:pt>
                <c:pt idx="598">
                  <c:v>66</c:v>
                </c:pt>
                <c:pt idx="599">
                  <c:v>68</c:v>
                </c:pt>
                <c:pt idx="600">
                  <c:v>66</c:v>
                </c:pt>
                <c:pt idx="601">
                  <c:v>66</c:v>
                </c:pt>
                <c:pt idx="602">
                  <c:v>66</c:v>
                </c:pt>
                <c:pt idx="603">
                  <c:v>65</c:v>
                </c:pt>
                <c:pt idx="604">
                  <c:v>66</c:v>
                </c:pt>
                <c:pt idx="605">
                  <c:v>66</c:v>
                </c:pt>
                <c:pt idx="606">
                  <c:v>67</c:v>
                </c:pt>
                <c:pt idx="607">
                  <c:v>66</c:v>
                </c:pt>
                <c:pt idx="608">
                  <c:v>66</c:v>
                </c:pt>
                <c:pt idx="609">
                  <c:v>66</c:v>
                </c:pt>
                <c:pt idx="610">
                  <c:v>66</c:v>
                </c:pt>
                <c:pt idx="611">
                  <c:v>66</c:v>
                </c:pt>
                <c:pt idx="612">
                  <c:v>67</c:v>
                </c:pt>
                <c:pt idx="613">
                  <c:v>65</c:v>
                </c:pt>
                <c:pt idx="614">
                  <c:v>66</c:v>
                </c:pt>
                <c:pt idx="615">
                  <c:v>65</c:v>
                </c:pt>
                <c:pt idx="616">
                  <c:v>65</c:v>
                </c:pt>
                <c:pt idx="617">
                  <c:v>65</c:v>
                </c:pt>
                <c:pt idx="618">
                  <c:v>65</c:v>
                </c:pt>
                <c:pt idx="619">
                  <c:v>65</c:v>
                </c:pt>
                <c:pt idx="620">
                  <c:v>65</c:v>
                </c:pt>
                <c:pt idx="621">
                  <c:v>63</c:v>
                </c:pt>
                <c:pt idx="622">
                  <c:v>63</c:v>
                </c:pt>
                <c:pt idx="623">
                  <c:v>62</c:v>
                </c:pt>
                <c:pt idx="624">
                  <c:v>63</c:v>
                </c:pt>
                <c:pt idx="625">
                  <c:v>61</c:v>
                </c:pt>
                <c:pt idx="626">
                  <c:v>60</c:v>
                </c:pt>
                <c:pt idx="627">
                  <c:v>59</c:v>
                </c:pt>
                <c:pt idx="628">
                  <c:v>60</c:v>
                </c:pt>
                <c:pt idx="629">
                  <c:v>58</c:v>
                </c:pt>
                <c:pt idx="630">
                  <c:v>58</c:v>
                </c:pt>
                <c:pt idx="631">
                  <c:v>58</c:v>
                </c:pt>
                <c:pt idx="632">
                  <c:v>57</c:v>
                </c:pt>
                <c:pt idx="633">
                  <c:v>57</c:v>
                </c:pt>
                <c:pt idx="634">
                  <c:v>57</c:v>
                </c:pt>
                <c:pt idx="635">
                  <c:v>57</c:v>
                </c:pt>
                <c:pt idx="636">
                  <c:v>56</c:v>
                </c:pt>
                <c:pt idx="637">
                  <c:v>57</c:v>
                </c:pt>
                <c:pt idx="638">
                  <c:v>56</c:v>
                </c:pt>
                <c:pt idx="639">
                  <c:v>57</c:v>
                </c:pt>
                <c:pt idx="640">
                  <c:v>57</c:v>
                </c:pt>
                <c:pt idx="641">
                  <c:v>57</c:v>
                </c:pt>
                <c:pt idx="642">
                  <c:v>57</c:v>
                </c:pt>
                <c:pt idx="643">
                  <c:v>57</c:v>
                </c:pt>
                <c:pt idx="644">
                  <c:v>57</c:v>
                </c:pt>
                <c:pt idx="645">
                  <c:v>57</c:v>
                </c:pt>
                <c:pt idx="646">
                  <c:v>57</c:v>
                </c:pt>
                <c:pt idx="647">
                  <c:v>57</c:v>
                </c:pt>
                <c:pt idx="648">
                  <c:v>58</c:v>
                </c:pt>
                <c:pt idx="649">
                  <c:v>58</c:v>
                </c:pt>
                <c:pt idx="650">
                  <c:v>58</c:v>
                </c:pt>
                <c:pt idx="651">
                  <c:v>58</c:v>
                </c:pt>
                <c:pt idx="652">
                  <c:v>58</c:v>
                </c:pt>
                <c:pt idx="653">
                  <c:v>58</c:v>
                </c:pt>
                <c:pt idx="654">
                  <c:v>58</c:v>
                </c:pt>
                <c:pt idx="655">
                  <c:v>58</c:v>
                </c:pt>
                <c:pt idx="656">
                  <c:v>57</c:v>
                </c:pt>
                <c:pt idx="657">
                  <c:v>56</c:v>
                </c:pt>
                <c:pt idx="658">
                  <c:v>57</c:v>
                </c:pt>
                <c:pt idx="659">
                  <c:v>56</c:v>
                </c:pt>
                <c:pt idx="660">
                  <c:v>56</c:v>
                </c:pt>
                <c:pt idx="661">
                  <c:v>55</c:v>
                </c:pt>
                <c:pt idx="662">
                  <c:v>55</c:v>
                </c:pt>
                <c:pt idx="663">
                  <c:v>55</c:v>
                </c:pt>
                <c:pt idx="664">
                  <c:v>56</c:v>
                </c:pt>
                <c:pt idx="665">
                  <c:v>56</c:v>
                </c:pt>
                <c:pt idx="666">
                  <c:v>56</c:v>
                </c:pt>
                <c:pt idx="667">
                  <c:v>56</c:v>
                </c:pt>
                <c:pt idx="668">
                  <c:v>57</c:v>
                </c:pt>
                <c:pt idx="669">
                  <c:v>56</c:v>
                </c:pt>
                <c:pt idx="670">
                  <c:v>56</c:v>
                </c:pt>
                <c:pt idx="671">
                  <c:v>54</c:v>
                </c:pt>
                <c:pt idx="672">
                  <c:v>53</c:v>
                </c:pt>
                <c:pt idx="673">
                  <c:v>53</c:v>
                </c:pt>
                <c:pt idx="674">
                  <c:v>52</c:v>
                </c:pt>
                <c:pt idx="675">
                  <c:v>53</c:v>
                </c:pt>
                <c:pt idx="676">
                  <c:v>53</c:v>
                </c:pt>
                <c:pt idx="677">
                  <c:v>52</c:v>
                </c:pt>
                <c:pt idx="678">
                  <c:v>52</c:v>
                </c:pt>
                <c:pt idx="679">
                  <c:v>53</c:v>
                </c:pt>
                <c:pt idx="680">
                  <c:v>53</c:v>
                </c:pt>
                <c:pt idx="681">
                  <c:v>54</c:v>
                </c:pt>
                <c:pt idx="682">
                  <c:v>54</c:v>
                </c:pt>
                <c:pt idx="683">
                  <c:v>54</c:v>
                </c:pt>
                <c:pt idx="684">
                  <c:v>54</c:v>
                </c:pt>
                <c:pt idx="685">
                  <c:v>55</c:v>
                </c:pt>
                <c:pt idx="686">
                  <c:v>55</c:v>
                </c:pt>
                <c:pt idx="687">
                  <c:v>55</c:v>
                </c:pt>
                <c:pt idx="688">
                  <c:v>54</c:v>
                </c:pt>
                <c:pt idx="689">
                  <c:v>54</c:v>
                </c:pt>
                <c:pt idx="690">
                  <c:v>54</c:v>
                </c:pt>
                <c:pt idx="691">
                  <c:v>54</c:v>
                </c:pt>
                <c:pt idx="692">
                  <c:v>54</c:v>
                </c:pt>
                <c:pt idx="693">
                  <c:v>53</c:v>
                </c:pt>
                <c:pt idx="694">
                  <c:v>54</c:v>
                </c:pt>
                <c:pt idx="695">
                  <c:v>54</c:v>
                </c:pt>
                <c:pt idx="696">
                  <c:v>54</c:v>
                </c:pt>
                <c:pt idx="697">
                  <c:v>54</c:v>
                </c:pt>
                <c:pt idx="698">
                  <c:v>54</c:v>
                </c:pt>
                <c:pt idx="699">
                  <c:v>55</c:v>
                </c:pt>
                <c:pt idx="700">
                  <c:v>54</c:v>
                </c:pt>
                <c:pt idx="701">
                  <c:v>54</c:v>
                </c:pt>
                <c:pt idx="702">
                  <c:v>55</c:v>
                </c:pt>
                <c:pt idx="703">
                  <c:v>54</c:v>
                </c:pt>
                <c:pt idx="704">
                  <c:v>55</c:v>
                </c:pt>
                <c:pt idx="705">
                  <c:v>55</c:v>
                </c:pt>
                <c:pt idx="706">
                  <c:v>55</c:v>
                </c:pt>
                <c:pt idx="707">
                  <c:v>54</c:v>
                </c:pt>
                <c:pt idx="708">
                  <c:v>55</c:v>
                </c:pt>
                <c:pt idx="709">
                  <c:v>55</c:v>
                </c:pt>
                <c:pt idx="710">
                  <c:v>55</c:v>
                </c:pt>
                <c:pt idx="711">
                  <c:v>54</c:v>
                </c:pt>
                <c:pt idx="712">
                  <c:v>54</c:v>
                </c:pt>
                <c:pt idx="713">
                  <c:v>55</c:v>
                </c:pt>
                <c:pt idx="714">
                  <c:v>56</c:v>
                </c:pt>
                <c:pt idx="715">
                  <c:v>55</c:v>
                </c:pt>
                <c:pt idx="716">
                  <c:v>56</c:v>
                </c:pt>
                <c:pt idx="717">
                  <c:v>56</c:v>
                </c:pt>
                <c:pt idx="718">
                  <c:v>56</c:v>
                </c:pt>
                <c:pt idx="719">
                  <c:v>56</c:v>
                </c:pt>
                <c:pt idx="720">
                  <c:v>56</c:v>
                </c:pt>
                <c:pt idx="721">
                  <c:v>56</c:v>
                </c:pt>
                <c:pt idx="722">
                  <c:v>56</c:v>
                </c:pt>
                <c:pt idx="723">
                  <c:v>56</c:v>
                </c:pt>
                <c:pt idx="724">
                  <c:v>57</c:v>
                </c:pt>
                <c:pt idx="725">
                  <c:v>57</c:v>
                </c:pt>
                <c:pt idx="726">
                  <c:v>57</c:v>
                </c:pt>
                <c:pt idx="727">
                  <c:v>57</c:v>
                </c:pt>
                <c:pt idx="728">
                  <c:v>57</c:v>
                </c:pt>
                <c:pt idx="729">
                  <c:v>56</c:v>
                </c:pt>
                <c:pt idx="730">
                  <c:v>56</c:v>
                </c:pt>
                <c:pt idx="731">
                  <c:v>56</c:v>
                </c:pt>
                <c:pt idx="732">
                  <c:v>56</c:v>
                </c:pt>
                <c:pt idx="733">
                  <c:v>56</c:v>
                </c:pt>
                <c:pt idx="734">
                  <c:v>56</c:v>
                </c:pt>
                <c:pt idx="735">
                  <c:v>56</c:v>
                </c:pt>
                <c:pt idx="736">
                  <c:v>57</c:v>
                </c:pt>
                <c:pt idx="737">
                  <c:v>56</c:v>
                </c:pt>
                <c:pt idx="738">
                  <c:v>56</c:v>
                </c:pt>
                <c:pt idx="739">
                  <c:v>56</c:v>
                </c:pt>
                <c:pt idx="740">
                  <c:v>56</c:v>
                </c:pt>
                <c:pt idx="741">
                  <c:v>55</c:v>
                </c:pt>
                <c:pt idx="742">
                  <c:v>56</c:v>
                </c:pt>
                <c:pt idx="743">
                  <c:v>55</c:v>
                </c:pt>
                <c:pt idx="744">
                  <c:v>55</c:v>
                </c:pt>
                <c:pt idx="745">
                  <c:v>56</c:v>
                </c:pt>
                <c:pt idx="746">
                  <c:v>55</c:v>
                </c:pt>
                <c:pt idx="747">
                  <c:v>55</c:v>
                </c:pt>
                <c:pt idx="748">
                  <c:v>55</c:v>
                </c:pt>
                <c:pt idx="749">
                  <c:v>55</c:v>
                </c:pt>
                <c:pt idx="750">
                  <c:v>54</c:v>
                </c:pt>
                <c:pt idx="751">
                  <c:v>54</c:v>
                </c:pt>
                <c:pt idx="752">
                  <c:v>54</c:v>
                </c:pt>
                <c:pt idx="753">
                  <c:v>55</c:v>
                </c:pt>
                <c:pt idx="754">
                  <c:v>54</c:v>
                </c:pt>
                <c:pt idx="755">
                  <c:v>54</c:v>
                </c:pt>
                <c:pt idx="756">
                  <c:v>54</c:v>
                </c:pt>
                <c:pt idx="757">
                  <c:v>54</c:v>
                </c:pt>
                <c:pt idx="758">
                  <c:v>53</c:v>
                </c:pt>
                <c:pt idx="759">
                  <c:v>53</c:v>
                </c:pt>
                <c:pt idx="760">
                  <c:v>53</c:v>
                </c:pt>
                <c:pt idx="761">
                  <c:v>53</c:v>
                </c:pt>
                <c:pt idx="762">
                  <c:v>54</c:v>
                </c:pt>
                <c:pt idx="763">
                  <c:v>54</c:v>
                </c:pt>
                <c:pt idx="764">
                  <c:v>54</c:v>
                </c:pt>
                <c:pt idx="765">
                  <c:v>55</c:v>
                </c:pt>
                <c:pt idx="766">
                  <c:v>55</c:v>
                </c:pt>
                <c:pt idx="767">
                  <c:v>54</c:v>
                </c:pt>
                <c:pt idx="768">
                  <c:v>53</c:v>
                </c:pt>
                <c:pt idx="769">
                  <c:v>54</c:v>
                </c:pt>
                <c:pt idx="770">
                  <c:v>54</c:v>
                </c:pt>
                <c:pt idx="771">
                  <c:v>54</c:v>
                </c:pt>
                <c:pt idx="772">
                  <c:v>53</c:v>
                </c:pt>
                <c:pt idx="773">
                  <c:v>53</c:v>
                </c:pt>
                <c:pt idx="774">
                  <c:v>53</c:v>
                </c:pt>
                <c:pt idx="775">
                  <c:v>53</c:v>
                </c:pt>
                <c:pt idx="776">
                  <c:v>53</c:v>
                </c:pt>
                <c:pt idx="777">
                  <c:v>52</c:v>
                </c:pt>
                <c:pt idx="778">
                  <c:v>53</c:v>
                </c:pt>
                <c:pt idx="779">
                  <c:v>52</c:v>
                </c:pt>
                <c:pt idx="780">
                  <c:v>52</c:v>
                </c:pt>
                <c:pt idx="781">
                  <c:v>52</c:v>
                </c:pt>
                <c:pt idx="782">
                  <c:v>52</c:v>
                </c:pt>
                <c:pt idx="783">
                  <c:v>51</c:v>
                </c:pt>
                <c:pt idx="784">
                  <c:v>51</c:v>
                </c:pt>
                <c:pt idx="785">
                  <c:v>50</c:v>
                </c:pt>
                <c:pt idx="786">
                  <c:v>50</c:v>
                </c:pt>
                <c:pt idx="787">
                  <c:v>50</c:v>
                </c:pt>
                <c:pt idx="788">
                  <c:v>50</c:v>
                </c:pt>
                <c:pt idx="789">
                  <c:v>50</c:v>
                </c:pt>
                <c:pt idx="790">
                  <c:v>52</c:v>
                </c:pt>
                <c:pt idx="791">
                  <c:v>49</c:v>
                </c:pt>
                <c:pt idx="792">
                  <c:v>49</c:v>
                </c:pt>
                <c:pt idx="793">
                  <c:v>49</c:v>
                </c:pt>
                <c:pt idx="794">
                  <c:v>48</c:v>
                </c:pt>
                <c:pt idx="795">
                  <c:v>48</c:v>
                </c:pt>
                <c:pt idx="796">
                  <c:v>48</c:v>
                </c:pt>
                <c:pt idx="797">
                  <c:v>48</c:v>
                </c:pt>
                <c:pt idx="798">
                  <c:v>48</c:v>
                </c:pt>
                <c:pt idx="799">
                  <c:v>48</c:v>
                </c:pt>
                <c:pt idx="800">
                  <c:v>47</c:v>
                </c:pt>
                <c:pt idx="801">
                  <c:v>47</c:v>
                </c:pt>
                <c:pt idx="802">
                  <c:v>46</c:v>
                </c:pt>
                <c:pt idx="803">
                  <c:v>46</c:v>
                </c:pt>
                <c:pt idx="804">
                  <c:v>46</c:v>
                </c:pt>
                <c:pt idx="805">
                  <c:v>46</c:v>
                </c:pt>
                <c:pt idx="806">
                  <c:v>45</c:v>
                </c:pt>
                <c:pt idx="807">
                  <c:v>45</c:v>
                </c:pt>
                <c:pt idx="808">
                  <c:v>44</c:v>
                </c:pt>
                <c:pt idx="809">
                  <c:v>45</c:v>
                </c:pt>
                <c:pt idx="810">
                  <c:v>44</c:v>
                </c:pt>
                <c:pt idx="811">
                  <c:v>45</c:v>
                </c:pt>
                <c:pt idx="812">
                  <c:v>45</c:v>
                </c:pt>
                <c:pt idx="813">
                  <c:v>43</c:v>
                </c:pt>
                <c:pt idx="814">
                  <c:v>44</c:v>
                </c:pt>
                <c:pt idx="815">
                  <c:v>44</c:v>
                </c:pt>
                <c:pt idx="816">
                  <c:v>43</c:v>
                </c:pt>
                <c:pt idx="817">
                  <c:v>43</c:v>
                </c:pt>
                <c:pt idx="818">
                  <c:v>43</c:v>
                </c:pt>
                <c:pt idx="819">
                  <c:v>42</c:v>
                </c:pt>
                <c:pt idx="820">
                  <c:v>43</c:v>
                </c:pt>
                <c:pt idx="821">
                  <c:v>42</c:v>
                </c:pt>
                <c:pt idx="822">
                  <c:v>42</c:v>
                </c:pt>
                <c:pt idx="823">
                  <c:v>43</c:v>
                </c:pt>
                <c:pt idx="824">
                  <c:v>43</c:v>
                </c:pt>
                <c:pt idx="825">
                  <c:v>43</c:v>
                </c:pt>
                <c:pt idx="826">
                  <c:v>43</c:v>
                </c:pt>
                <c:pt idx="827">
                  <c:v>44</c:v>
                </c:pt>
                <c:pt idx="828">
                  <c:v>44</c:v>
                </c:pt>
                <c:pt idx="829">
                  <c:v>43</c:v>
                </c:pt>
                <c:pt idx="830">
                  <c:v>44</c:v>
                </c:pt>
                <c:pt idx="831">
                  <c:v>44</c:v>
                </c:pt>
                <c:pt idx="832">
                  <c:v>44</c:v>
                </c:pt>
                <c:pt idx="833">
                  <c:v>45</c:v>
                </c:pt>
                <c:pt idx="834">
                  <c:v>43</c:v>
                </c:pt>
                <c:pt idx="835">
                  <c:v>43</c:v>
                </c:pt>
                <c:pt idx="836">
                  <c:v>43</c:v>
                </c:pt>
                <c:pt idx="837">
                  <c:v>43</c:v>
                </c:pt>
                <c:pt idx="838">
                  <c:v>43</c:v>
                </c:pt>
                <c:pt idx="839">
                  <c:v>43</c:v>
                </c:pt>
                <c:pt idx="840">
                  <c:v>42</c:v>
                </c:pt>
                <c:pt idx="841">
                  <c:v>42</c:v>
                </c:pt>
                <c:pt idx="842">
                  <c:v>42</c:v>
                </c:pt>
                <c:pt idx="843">
                  <c:v>42</c:v>
                </c:pt>
                <c:pt idx="844">
                  <c:v>42</c:v>
                </c:pt>
                <c:pt idx="845">
                  <c:v>42</c:v>
                </c:pt>
                <c:pt idx="846">
                  <c:v>41</c:v>
                </c:pt>
                <c:pt idx="847">
                  <c:v>41</c:v>
                </c:pt>
                <c:pt idx="848">
                  <c:v>42</c:v>
                </c:pt>
                <c:pt idx="849">
                  <c:v>41</c:v>
                </c:pt>
                <c:pt idx="850">
                  <c:v>41</c:v>
                </c:pt>
                <c:pt idx="851">
                  <c:v>41</c:v>
                </c:pt>
                <c:pt idx="852">
                  <c:v>41</c:v>
                </c:pt>
                <c:pt idx="853">
                  <c:v>41</c:v>
                </c:pt>
                <c:pt idx="854">
                  <c:v>41</c:v>
                </c:pt>
                <c:pt idx="855">
                  <c:v>41</c:v>
                </c:pt>
                <c:pt idx="856">
                  <c:v>40</c:v>
                </c:pt>
                <c:pt idx="857">
                  <c:v>40</c:v>
                </c:pt>
                <c:pt idx="858">
                  <c:v>41</c:v>
                </c:pt>
                <c:pt idx="859">
                  <c:v>40</c:v>
                </c:pt>
                <c:pt idx="860">
                  <c:v>41</c:v>
                </c:pt>
                <c:pt idx="861">
                  <c:v>41</c:v>
                </c:pt>
                <c:pt idx="862">
                  <c:v>39</c:v>
                </c:pt>
                <c:pt idx="863">
                  <c:v>40</c:v>
                </c:pt>
                <c:pt idx="864">
                  <c:v>40</c:v>
                </c:pt>
                <c:pt idx="865">
                  <c:v>40</c:v>
                </c:pt>
                <c:pt idx="866">
                  <c:v>40</c:v>
                </c:pt>
                <c:pt idx="867">
                  <c:v>40</c:v>
                </c:pt>
                <c:pt idx="868">
                  <c:v>39</c:v>
                </c:pt>
                <c:pt idx="869">
                  <c:v>40</c:v>
                </c:pt>
                <c:pt idx="870">
                  <c:v>39</c:v>
                </c:pt>
                <c:pt idx="871">
                  <c:v>38</c:v>
                </c:pt>
                <c:pt idx="872">
                  <c:v>39</c:v>
                </c:pt>
                <c:pt idx="873">
                  <c:v>38</c:v>
                </c:pt>
                <c:pt idx="874">
                  <c:v>39</c:v>
                </c:pt>
                <c:pt idx="875">
                  <c:v>38</c:v>
                </c:pt>
                <c:pt idx="876">
                  <c:v>38</c:v>
                </c:pt>
                <c:pt idx="877">
                  <c:v>38</c:v>
                </c:pt>
                <c:pt idx="878">
                  <c:v>38</c:v>
                </c:pt>
                <c:pt idx="879">
                  <c:v>38</c:v>
                </c:pt>
                <c:pt idx="880">
                  <c:v>37</c:v>
                </c:pt>
                <c:pt idx="881">
                  <c:v>37</c:v>
                </c:pt>
                <c:pt idx="882">
                  <c:v>37</c:v>
                </c:pt>
                <c:pt idx="883">
                  <c:v>36</c:v>
                </c:pt>
                <c:pt idx="884">
                  <c:v>37</c:v>
                </c:pt>
                <c:pt idx="885">
                  <c:v>37</c:v>
                </c:pt>
                <c:pt idx="886">
                  <c:v>36</c:v>
                </c:pt>
                <c:pt idx="887">
                  <c:v>36</c:v>
                </c:pt>
                <c:pt idx="888">
                  <c:v>37</c:v>
                </c:pt>
                <c:pt idx="889">
                  <c:v>36</c:v>
                </c:pt>
                <c:pt idx="890">
                  <c:v>37</c:v>
                </c:pt>
                <c:pt idx="891">
                  <c:v>37</c:v>
                </c:pt>
                <c:pt idx="892">
                  <c:v>37</c:v>
                </c:pt>
                <c:pt idx="893">
                  <c:v>37</c:v>
                </c:pt>
                <c:pt idx="894">
                  <c:v>38</c:v>
                </c:pt>
                <c:pt idx="895">
                  <c:v>38</c:v>
                </c:pt>
                <c:pt idx="896">
                  <c:v>38</c:v>
                </c:pt>
                <c:pt idx="897">
                  <c:v>37</c:v>
                </c:pt>
                <c:pt idx="898">
                  <c:v>38</c:v>
                </c:pt>
                <c:pt idx="899">
                  <c:v>38</c:v>
                </c:pt>
                <c:pt idx="900">
                  <c:v>37</c:v>
                </c:pt>
                <c:pt idx="901">
                  <c:v>37</c:v>
                </c:pt>
                <c:pt idx="902">
                  <c:v>37</c:v>
                </c:pt>
                <c:pt idx="903">
                  <c:v>38</c:v>
                </c:pt>
                <c:pt idx="904">
                  <c:v>39</c:v>
                </c:pt>
                <c:pt idx="905">
                  <c:v>39</c:v>
                </c:pt>
                <c:pt idx="906">
                  <c:v>39</c:v>
                </c:pt>
                <c:pt idx="907">
                  <c:v>39</c:v>
                </c:pt>
                <c:pt idx="908">
                  <c:v>36</c:v>
                </c:pt>
                <c:pt idx="909">
                  <c:v>36</c:v>
                </c:pt>
                <c:pt idx="910">
                  <c:v>36</c:v>
                </c:pt>
                <c:pt idx="911">
                  <c:v>35</c:v>
                </c:pt>
                <c:pt idx="912">
                  <c:v>35</c:v>
                </c:pt>
                <c:pt idx="913">
                  <c:v>35</c:v>
                </c:pt>
                <c:pt idx="914">
                  <c:v>34</c:v>
                </c:pt>
                <c:pt idx="915">
                  <c:v>35</c:v>
                </c:pt>
                <c:pt idx="916">
                  <c:v>34</c:v>
                </c:pt>
                <c:pt idx="917">
                  <c:v>34</c:v>
                </c:pt>
                <c:pt idx="918">
                  <c:v>34</c:v>
                </c:pt>
                <c:pt idx="919">
                  <c:v>35</c:v>
                </c:pt>
                <c:pt idx="920">
                  <c:v>35</c:v>
                </c:pt>
                <c:pt idx="921">
                  <c:v>35</c:v>
                </c:pt>
                <c:pt idx="922">
                  <c:v>35</c:v>
                </c:pt>
                <c:pt idx="923">
                  <c:v>35</c:v>
                </c:pt>
                <c:pt idx="924">
                  <c:v>35</c:v>
                </c:pt>
                <c:pt idx="925">
                  <c:v>35</c:v>
                </c:pt>
                <c:pt idx="926">
                  <c:v>35</c:v>
                </c:pt>
                <c:pt idx="927">
                  <c:v>35</c:v>
                </c:pt>
                <c:pt idx="928">
                  <c:v>34</c:v>
                </c:pt>
                <c:pt idx="929">
                  <c:v>35</c:v>
                </c:pt>
                <c:pt idx="930">
                  <c:v>34</c:v>
                </c:pt>
                <c:pt idx="931">
                  <c:v>35</c:v>
                </c:pt>
                <c:pt idx="932">
                  <c:v>33</c:v>
                </c:pt>
                <c:pt idx="933">
                  <c:v>34</c:v>
                </c:pt>
                <c:pt idx="934">
                  <c:v>34</c:v>
                </c:pt>
                <c:pt idx="935">
                  <c:v>34</c:v>
                </c:pt>
                <c:pt idx="936">
                  <c:v>33</c:v>
                </c:pt>
                <c:pt idx="937">
                  <c:v>32</c:v>
                </c:pt>
                <c:pt idx="938">
                  <c:v>32</c:v>
                </c:pt>
                <c:pt idx="939">
                  <c:v>32</c:v>
                </c:pt>
                <c:pt idx="940">
                  <c:v>32</c:v>
                </c:pt>
                <c:pt idx="941">
                  <c:v>32</c:v>
                </c:pt>
                <c:pt idx="942">
                  <c:v>32</c:v>
                </c:pt>
                <c:pt idx="943">
                  <c:v>31</c:v>
                </c:pt>
                <c:pt idx="944">
                  <c:v>31</c:v>
                </c:pt>
                <c:pt idx="945">
                  <c:v>31</c:v>
                </c:pt>
                <c:pt idx="946">
                  <c:v>30</c:v>
                </c:pt>
                <c:pt idx="947">
                  <c:v>30</c:v>
                </c:pt>
                <c:pt idx="948">
                  <c:v>30</c:v>
                </c:pt>
                <c:pt idx="949">
                  <c:v>30</c:v>
                </c:pt>
                <c:pt idx="950">
                  <c:v>30</c:v>
                </c:pt>
                <c:pt idx="951">
                  <c:v>30</c:v>
                </c:pt>
                <c:pt idx="952">
                  <c:v>30</c:v>
                </c:pt>
                <c:pt idx="953">
                  <c:v>29</c:v>
                </c:pt>
                <c:pt idx="954">
                  <c:v>30</c:v>
                </c:pt>
                <c:pt idx="955">
                  <c:v>30</c:v>
                </c:pt>
                <c:pt idx="956">
                  <c:v>30</c:v>
                </c:pt>
                <c:pt idx="957">
                  <c:v>30</c:v>
                </c:pt>
                <c:pt idx="958">
                  <c:v>31</c:v>
                </c:pt>
                <c:pt idx="959">
                  <c:v>30</c:v>
                </c:pt>
                <c:pt idx="960">
                  <c:v>31</c:v>
                </c:pt>
                <c:pt idx="961">
                  <c:v>30</c:v>
                </c:pt>
                <c:pt idx="962">
                  <c:v>31</c:v>
                </c:pt>
                <c:pt idx="963">
                  <c:v>31</c:v>
                </c:pt>
                <c:pt idx="964">
                  <c:v>31</c:v>
                </c:pt>
                <c:pt idx="965">
                  <c:v>31</c:v>
                </c:pt>
                <c:pt idx="966">
                  <c:v>30</c:v>
                </c:pt>
                <c:pt idx="967">
                  <c:v>30</c:v>
                </c:pt>
                <c:pt idx="968">
                  <c:v>30</c:v>
                </c:pt>
                <c:pt idx="969">
                  <c:v>30</c:v>
                </c:pt>
                <c:pt idx="970">
                  <c:v>30</c:v>
                </c:pt>
                <c:pt idx="971">
                  <c:v>30</c:v>
                </c:pt>
                <c:pt idx="972">
                  <c:v>29</c:v>
                </c:pt>
                <c:pt idx="973">
                  <c:v>29</c:v>
                </c:pt>
                <c:pt idx="974">
                  <c:v>29</c:v>
                </c:pt>
                <c:pt idx="975">
                  <c:v>28</c:v>
                </c:pt>
                <c:pt idx="976">
                  <c:v>29</c:v>
                </c:pt>
                <c:pt idx="977">
                  <c:v>29</c:v>
                </c:pt>
                <c:pt idx="978">
                  <c:v>28</c:v>
                </c:pt>
                <c:pt idx="979">
                  <c:v>28</c:v>
                </c:pt>
                <c:pt idx="980">
                  <c:v>28</c:v>
                </c:pt>
                <c:pt idx="981">
                  <c:v>28</c:v>
                </c:pt>
                <c:pt idx="982">
                  <c:v>27</c:v>
                </c:pt>
                <c:pt idx="983">
                  <c:v>28</c:v>
                </c:pt>
                <c:pt idx="984">
                  <c:v>27</c:v>
                </c:pt>
                <c:pt idx="985">
                  <c:v>28</c:v>
                </c:pt>
                <c:pt idx="986">
                  <c:v>28</c:v>
                </c:pt>
                <c:pt idx="987">
                  <c:v>28</c:v>
                </c:pt>
                <c:pt idx="988">
                  <c:v>29</c:v>
                </c:pt>
                <c:pt idx="989">
                  <c:v>29</c:v>
                </c:pt>
                <c:pt idx="990">
                  <c:v>30</c:v>
                </c:pt>
                <c:pt idx="991">
                  <c:v>30</c:v>
                </c:pt>
                <c:pt idx="992">
                  <c:v>30</c:v>
                </c:pt>
                <c:pt idx="993">
                  <c:v>30</c:v>
                </c:pt>
                <c:pt idx="994">
                  <c:v>30</c:v>
                </c:pt>
                <c:pt idx="995">
                  <c:v>30</c:v>
                </c:pt>
                <c:pt idx="996">
                  <c:v>30</c:v>
                </c:pt>
                <c:pt idx="997">
                  <c:v>30</c:v>
                </c:pt>
                <c:pt idx="998">
                  <c:v>30</c:v>
                </c:pt>
                <c:pt idx="999">
                  <c:v>30</c:v>
                </c:pt>
                <c:pt idx="1000">
                  <c:v>31</c:v>
                </c:pt>
                <c:pt idx="1001">
                  <c:v>31</c:v>
                </c:pt>
                <c:pt idx="1002">
                  <c:v>31</c:v>
                </c:pt>
                <c:pt idx="1003">
                  <c:v>31</c:v>
                </c:pt>
                <c:pt idx="1004">
                  <c:v>32</c:v>
                </c:pt>
                <c:pt idx="1005">
                  <c:v>30</c:v>
                </c:pt>
                <c:pt idx="1006">
                  <c:v>31</c:v>
                </c:pt>
                <c:pt idx="1007">
                  <c:v>31</c:v>
                </c:pt>
                <c:pt idx="1008">
                  <c:v>31</c:v>
                </c:pt>
                <c:pt idx="1009">
                  <c:v>31</c:v>
                </c:pt>
                <c:pt idx="1010">
                  <c:v>31</c:v>
                </c:pt>
                <c:pt idx="1011">
                  <c:v>31</c:v>
                </c:pt>
                <c:pt idx="1012">
                  <c:v>31</c:v>
                </c:pt>
                <c:pt idx="1013">
                  <c:v>31</c:v>
                </c:pt>
                <c:pt idx="1014">
                  <c:v>31</c:v>
                </c:pt>
                <c:pt idx="1015">
                  <c:v>31</c:v>
                </c:pt>
                <c:pt idx="1016">
                  <c:v>31</c:v>
                </c:pt>
                <c:pt idx="1017">
                  <c:v>30</c:v>
                </c:pt>
                <c:pt idx="1018">
                  <c:v>30</c:v>
                </c:pt>
                <c:pt idx="1019">
                  <c:v>30</c:v>
                </c:pt>
                <c:pt idx="1020">
                  <c:v>29</c:v>
                </c:pt>
                <c:pt idx="1021">
                  <c:v>28</c:v>
                </c:pt>
                <c:pt idx="1022">
                  <c:v>29</c:v>
                </c:pt>
                <c:pt idx="1023">
                  <c:v>28</c:v>
                </c:pt>
                <c:pt idx="1024">
                  <c:v>28</c:v>
                </c:pt>
                <c:pt idx="1025">
                  <c:v>28</c:v>
                </c:pt>
                <c:pt idx="1026">
                  <c:v>28</c:v>
                </c:pt>
                <c:pt idx="1027">
                  <c:v>29</c:v>
                </c:pt>
                <c:pt idx="1028">
                  <c:v>28</c:v>
                </c:pt>
                <c:pt idx="1029">
                  <c:v>29</c:v>
                </c:pt>
                <c:pt idx="1030">
                  <c:v>29</c:v>
                </c:pt>
                <c:pt idx="1031">
                  <c:v>29</c:v>
                </c:pt>
                <c:pt idx="1032">
                  <c:v>29</c:v>
                </c:pt>
                <c:pt idx="1033">
                  <c:v>29</c:v>
                </c:pt>
                <c:pt idx="1034">
                  <c:v>29</c:v>
                </c:pt>
                <c:pt idx="1035">
                  <c:v>29</c:v>
                </c:pt>
                <c:pt idx="1036">
                  <c:v>30</c:v>
                </c:pt>
                <c:pt idx="1037">
                  <c:v>29</c:v>
                </c:pt>
                <c:pt idx="1038">
                  <c:v>29</c:v>
                </c:pt>
                <c:pt idx="1039">
                  <c:v>29</c:v>
                </c:pt>
                <c:pt idx="1040">
                  <c:v>30</c:v>
                </c:pt>
                <c:pt idx="1041">
                  <c:v>29</c:v>
                </c:pt>
                <c:pt idx="1042">
                  <c:v>29</c:v>
                </c:pt>
                <c:pt idx="1043">
                  <c:v>29</c:v>
                </c:pt>
                <c:pt idx="1044">
                  <c:v>29</c:v>
                </c:pt>
                <c:pt idx="1045">
                  <c:v>28</c:v>
                </c:pt>
                <c:pt idx="1046">
                  <c:v>28</c:v>
                </c:pt>
                <c:pt idx="1047">
                  <c:v>28</c:v>
                </c:pt>
                <c:pt idx="1048">
                  <c:v>29</c:v>
                </c:pt>
                <c:pt idx="1049">
                  <c:v>28</c:v>
                </c:pt>
                <c:pt idx="1050">
                  <c:v>28</c:v>
                </c:pt>
                <c:pt idx="1051">
                  <c:v>28</c:v>
                </c:pt>
                <c:pt idx="1052">
                  <c:v>27</c:v>
                </c:pt>
                <c:pt idx="1053">
                  <c:v>27</c:v>
                </c:pt>
                <c:pt idx="1054">
                  <c:v>27</c:v>
                </c:pt>
                <c:pt idx="1055">
                  <c:v>27</c:v>
                </c:pt>
                <c:pt idx="1056">
                  <c:v>27</c:v>
                </c:pt>
                <c:pt idx="1057">
                  <c:v>27</c:v>
                </c:pt>
                <c:pt idx="1058">
                  <c:v>27</c:v>
                </c:pt>
                <c:pt idx="1059">
                  <c:v>27</c:v>
                </c:pt>
                <c:pt idx="1060">
                  <c:v>27</c:v>
                </c:pt>
                <c:pt idx="1061">
                  <c:v>27</c:v>
                </c:pt>
                <c:pt idx="1062">
                  <c:v>26</c:v>
                </c:pt>
                <c:pt idx="1063">
                  <c:v>26</c:v>
                </c:pt>
                <c:pt idx="1064">
                  <c:v>26</c:v>
                </c:pt>
                <c:pt idx="1065">
                  <c:v>26</c:v>
                </c:pt>
                <c:pt idx="1066">
                  <c:v>26</c:v>
                </c:pt>
                <c:pt idx="1067">
                  <c:v>26</c:v>
                </c:pt>
                <c:pt idx="1068">
                  <c:v>26</c:v>
                </c:pt>
                <c:pt idx="1069">
                  <c:v>26</c:v>
                </c:pt>
                <c:pt idx="1070">
                  <c:v>27</c:v>
                </c:pt>
                <c:pt idx="1071">
                  <c:v>27</c:v>
                </c:pt>
                <c:pt idx="1072">
                  <c:v>27</c:v>
                </c:pt>
                <c:pt idx="1073">
                  <c:v>27</c:v>
                </c:pt>
                <c:pt idx="1074">
                  <c:v>27</c:v>
                </c:pt>
                <c:pt idx="1075">
                  <c:v>27</c:v>
                </c:pt>
                <c:pt idx="1076">
                  <c:v>27</c:v>
                </c:pt>
                <c:pt idx="1077">
                  <c:v>27</c:v>
                </c:pt>
                <c:pt idx="1078">
                  <c:v>28</c:v>
                </c:pt>
                <c:pt idx="1079">
                  <c:v>27</c:v>
                </c:pt>
                <c:pt idx="1080">
                  <c:v>27</c:v>
                </c:pt>
                <c:pt idx="1081">
                  <c:v>28</c:v>
                </c:pt>
                <c:pt idx="1082">
                  <c:v>27</c:v>
                </c:pt>
                <c:pt idx="1083">
                  <c:v>28</c:v>
                </c:pt>
                <c:pt idx="1084">
                  <c:v>28</c:v>
                </c:pt>
                <c:pt idx="1085">
                  <c:v>28</c:v>
                </c:pt>
                <c:pt idx="1086">
                  <c:v>27</c:v>
                </c:pt>
                <c:pt idx="1087">
                  <c:v>27</c:v>
                </c:pt>
                <c:pt idx="1088">
                  <c:v>27</c:v>
                </c:pt>
                <c:pt idx="1089">
                  <c:v>26</c:v>
                </c:pt>
                <c:pt idx="1090">
                  <c:v>27</c:v>
                </c:pt>
                <c:pt idx="1091">
                  <c:v>27</c:v>
                </c:pt>
                <c:pt idx="1092">
                  <c:v>27</c:v>
                </c:pt>
                <c:pt idx="1093">
                  <c:v>27</c:v>
                </c:pt>
                <c:pt idx="1094">
                  <c:v>27</c:v>
                </c:pt>
                <c:pt idx="1095">
                  <c:v>27</c:v>
                </c:pt>
                <c:pt idx="1096">
                  <c:v>28</c:v>
                </c:pt>
                <c:pt idx="1097">
                  <c:v>28</c:v>
                </c:pt>
                <c:pt idx="1098">
                  <c:v>28</c:v>
                </c:pt>
                <c:pt idx="1099">
                  <c:v>28</c:v>
                </c:pt>
                <c:pt idx="1100">
                  <c:v>29</c:v>
                </c:pt>
                <c:pt idx="1101">
                  <c:v>30</c:v>
                </c:pt>
                <c:pt idx="1102">
                  <c:v>30</c:v>
                </c:pt>
                <c:pt idx="1103">
                  <c:v>31</c:v>
                </c:pt>
                <c:pt idx="1104">
                  <c:v>32</c:v>
                </c:pt>
                <c:pt idx="1105">
                  <c:v>32</c:v>
                </c:pt>
                <c:pt idx="1106">
                  <c:v>33</c:v>
                </c:pt>
                <c:pt idx="1107">
                  <c:v>33</c:v>
                </c:pt>
                <c:pt idx="1108">
                  <c:v>33</c:v>
                </c:pt>
                <c:pt idx="1109">
                  <c:v>33</c:v>
                </c:pt>
                <c:pt idx="1110">
                  <c:v>34</c:v>
                </c:pt>
                <c:pt idx="1111">
                  <c:v>34</c:v>
                </c:pt>
                <c:pt idx="1112">
                  <c:v>33</c:v>
                </c:pt>
                <c:pt idx="1113">
                  <c:v>34</c:v>
                </c:pt>
                <c:pt idx="1114">
                  <c:v>34</c:v>
                </c:pt>
                <c:pt idx="1115">
                  <c:v>33</c:v>
                </c:pt>
                <c:pt idx="1116">
                  <c:v>33</c:v>
                </c:pt>
                <c:pt idx="1117">
                  <c:v>33</c:v>
                </c:pt>
                <c:pt idx="1118">
                  <c:v>33</c:v>
                </c:pt>
                <c:pt idx="1119">
                  <c:v>34</c:v>
                </c:pt>
                <c:pt idx="1120">
                  <c:v>33</c:v>
                </c:pt>
                <c:pt idx="1121">
                  <c:v>34</c:v>
                </c:pt>
                <c:pt idx="1122">
                  <c:v>33</c:v>
                </c:pt>
                <c:pt idx="1123">
                  <c:v>33</c:v>
                </c:pt>
                <c:pt idx="1124">
                  <c:v>33</c:v>
                </c:pt>
                <c:pt idx="1125">
                  <c:v>33</c:v>
                </c:pt>
                <c:pt idx="1126">
                  <c:v>33</c:v>
                </c:pt>
                <c:pt idx="1127">
                  <c:v>32</c:v>
                </c:pt>
                <c:pt idx="1128">
                  <c:v>34</c:v>
                </c:pt>
                <c:pt idx="1129">
                  <c:v>33</c:v>
                </c:pt>
                <c:pt idx="1130">
                  <c:v>34</c:v>
                </c:pt>
                <c:pt idx="1131">
                  <c:v>33</c:v>
                </c:pt>
                <c:pt idx="1132">
                  <c:v>33</c:v>
                </c:pt>
                <c:pt idx="1133">
                  <c:v>34</c:v>
                </c:pt>
                <c:pt idx="1134">
                  <c:v>34</c:v>
                </c:pt>
                <c:pt idx="1135">
                  <c:v>34</c:v>
                </c:pt>
                <c:pt idx="1136">
                  <c:v>34</c:v>
                </c:pt>
                <c:pt idx="1137">
                  <c:v>34</c:v>
                </c:pt>
                <c:pt idx="1138">
                  <c:v>35</c:v>
                </c:pt>
                <c:pt idx="1139">
                  <c:v>34</c:v>
                </c:pt>
                <c:pt idx="1140">
                  <c:v>34</c:v>
                </c:pt>
                <c:pt idx="1141">
                  <c:v>36</c:v>
                </c:pt>
                <c:pt idx="1142">
                  <c:v>35</c:v>
                </c:pt>
                <c:pt idx="1143">
                  <c:v>36</c:v>
                </c:pt>
                <c:pt idx="1144">
                  <c:v>36</c:v>
                </c:pt>
                <c:pt idx="1145">
                  <c:v>35</c:v>
                </c:pt>
                <c:pt idx="1146">
                  <c:v>35</c:v>
                </c:pt>
                <c:pt idx="1147">
                  <c:v>37</c:v>
                </c:pt>
                <c:pt idx="1148">
                  <c:v>36</c:v>
                </c:pt>
                <c:pt idx="1149">
                  <c:v>37</c:v>
                </c:pt>
                <c:pt idx="1150">
                  <c:v>37</c:v>
                </c:pt>
                <c:pt idx="1151">
                  <c:v>36</c:v>
                </c:pt>
                <c:pt idx="1152">
                  <c:v>38</c:v>
                </c:pt>
                <c:pt idx="1153">
                  <c:v>38</c:v>
                </c:pt>
                <c:pt idx="1154">
                  <c:v>38</c:v>
                </c:pt>
                <c:pt idx="1155">
                  <c:v>38</c:v>
                </c:pt>
                <c:pt idx="1156">
                  <c:v>40</c:v>
                </c:pt>
                <c:pt idx="1157">
                  <c:v>38</c:v>
                </c:pt>
                <c:pt idx="1158">
                  <c:v>38</c:v>
                </c:pt>
                <c:pt idx="1159">
                  <c:v>38</c:v>
                </c:pt>
                <c:pt idx="1160">
                  <c:v>39</c:v>
                </c:pt>
                <c:pt idx="1161">
                  <c:v>37</c:v>
                </c:pt>
                <c:pt idx="1162">
                  <c:v>37</c:v>
                </c:pt>
                <c:pt idx="1163">
                  <c:v>37</c:v>
                </c:pt>
                <c:pt idx="1164">
                  <c:v>39</c:v>
                </c:pt>
                <c:pt idx="1165">
                  <c:v>37</c:v>
                </c:pt>
                <c:pt idx="1166">
                  <c:v>36</c:v>
                </c:pt>
                <c:pt idx="1167">
                  <c:v>36</c:v>
                </c:pt>
                <c:pt idx="1168">
                  <c:v>34</c:v>
                </c:pt>
                <c:pt idx="1169">
                  <c:v>34</c:v>
                </c:pt>
                <c:pt idx="1170">
                  <c:v>33</c:v>
                </c:pt>
                <c:pt idx="1171">
                  <c:v>59</c:v>
                </c:pt>
                <c:pt idx="1172">
                  <c:v>32</c:v>
                </c:pt>
                <c:pt idx="1173">
                  <c:v>32</c:v>
                </c:pt>
                <c:pt idx="1174">
                  <c:v>32</c:v>
                </c:pt>
                <c:pt idx="1175">
                  <c:v>32</c:v>
                </c:pt>
                <c:pt idx="1176">
                  <c:v>34</c:v>
                </c:pt>
                <c:pt idx="1177">
                  <c:v>34</c:v>
                </c:pt>
                <c:pt idx="1178">
                  <c:v>32</c:v>
                </c:pt>
                <c:pt idx="1179">
                  <c:v>32</c:v>
                </c:pt>
                <c:pt idx="1180">
                  <c:v>31</c:v>
                </c:pt>
                <c:pt idx="1181">
                  <c:v>31</c:v>
                </c:pt>
                <c:pt idx="1182">
                  <c:v>30</c:v>
                </c:pt>
                <c:pt idx="1183">
                  <c:v>30</c:v>
                </c:pt>
                <c:pt idx="1184">
                  <c:v>30</c:v>
                </c:pt>
                <c:pt idx="1185">
                  <c:v>29</c:v>
                </c:pt>
                <c:pt idx="1186">
                  <c:v>29</c:v>
                </c:pt>
                <c:pt idx="1187">
                  <c:v>29</c:v>
                </c:pt>
                <c:pt idx="1188">
                  <c:v>29</c:v>
                </c:pt>
                <c:pt idx="1189">
                  <c:v>29</c:v>
                </c:pt>
                <c:pt idx="1190">
                  <c:v>28</c:v>
                </c:pt>
                <c:pt idx="1191">
                  <c:v>28</c:v>
                </c:pt>
                <c:pt idx="1192">
                  <c:v>28</c:v>
                </c:pt>
                <c:pt idx="1193">
                  <c:v>28</c:v>
                </c:pt>
                <c:pt idx="1194">
                  <c:v>28</c:v>
                </c:pt>
                <c:pt idx="1195">
                  <c:v>27</c:v>
                </c:pt>
                <c:pt idx="1196">
                  <c:v>27</c:v>
                </c:pt>
                <c:pt idx="1197">
                  <c:v>27</c:v>
                </c:pt>
                <c:pt idx="1198">
                  <c:v>27</c:v>
                </c:pt>
                <c:pt idx="1199">
                  <c:v>27</c:v>
                </c:pt>
                <c:pt idx="1200">
                  <c:v>27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4FD0-4C91-A346-CC453022B1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375808"/>
        <c:axId val="60373632"/>
      </c:lineChart>
      <c:catAx>
        <c:axId val="60365824"/>
        <c:scaling>
          <c:orientation val="minMax"/>
        </c:scaling>
        <c:delete val="0"/>
        <c:axPos val="b"/>
        <c:numFmt formatCode="h:mm" sourceLinked="1"/>
        <c:majorTickMark val="out"/>
        <c:minorTickMark val="out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371712"/>
        <c:crosses val="autoZero"/>
        <c:auto val="1"/>
        <c:lblAlgn val="ctr"/>
        <c:lblOffset val="100"/>
        <c:tickLblSkip val="180"/>
        <c:tickMarkSkip val="45"/>
        <c:noMultiLvlLbl val="0"/>
      </c:catAx>
      <c:valAx>
        <c:axId val="60371712"/>
        <c:scaling>
          <c:orientation val="minMax"/>
          <c:max val="4.5"/>
          <c:min val="1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>
                    <a:solidFill>
                      <a:srgbClr val="002060"/>
                    </a:solidFill>
                  </a:rPr>
                  <a:t>Gage</a:t>
                </a:r>
                <a:r>
                  <a:rPr lang="en-US" sz="1800" b="1" baseline="0">
                    <a:solidFill>
                      <a:srgbClr val="002060"/>
                    </a:solidFill>
                  </a:rPr>
                  <a:t> height, in feet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out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365824"/>
        <c:crosses val="autoZero"/>
        <c:crossBetween val="between"/>
      </c:valAx>
      <c:valAx>
        <c:axId val="60373632"/>
        <c:scaling>
          <c:orientation val="minMax"/>
          <c:max val="30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>
                    <a:solidFill>
                      <a:srgbClr val="002060"/>
                    </a:solidFill>
                  </a:rPr>
                  <a:t>Turbidity,</a:t>
                </a:r>
                <a:r>
                  <a:rPr lang="en-US" sz="1800" b="1" baseline="0">
                    <a:solidFill>
                      <a:srgbClr val="002060"/>
                    </a:solidFill>
                  </a:rPr>
                  <a:t> in NTU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out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375808"/>
        <c:crosses val="max"/>
        <c:crossBetween val="between"/>
      </c:valAx>
      <c:catAx>
        <c:axId val="60375808"/>
        <c:scaling>
          <c:orientation val="minMax"/>
        </c:scaling>
        <c:delete val="1"/>
        <c:axPos val="b"/>
        <c:numFmt formatCode="h:mm" sourceLinked="1"/>
        <c:majorTickMark val="out"/>
        <c:minorTickMark val="none"/>
        <c:tickLblPos val="nextTo"/>
        <c:crossAx val="6037363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240113545943152"/>
          <c:y val="0.10987138655860788"/>
          <c:w val="0.24464928167302091"/>
          <c:h val="0.188153107367603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cap="none" spc="0" normalizeH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pPr>
            <a:r>
              <a:rPr lang="en-US" sz="2800">
                <a:solidFill>
                  <a:schemeClr val="bg1"/>
                </a:solidFill>
              </a:rPr>
              <a:t>Ft. DuPont 8/12/17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GH</c:v>
          </c:tx>
          <c:spPr>
            <a:ln w="34925" cap="rnd">
              <a:solidFill>
                <a:schemeClr val="bg1"/>
              </a:solidFill>
              <a:round/>
            </a:ln>
            <a:effectLst/>
          </c:spPr>
          <c:marker>
            <c:symbol val="none"/>
          </c:marker>
          <c:cat>
            <c:numRef>
              <c:f>'1 DOEE-58_output_data'!$B$7381:$B$7860</c:f>
              <c:numCache>
                <c:formatCode>h:mm;@</c:formatCode>
                <c:ptCount val="480"/>
                <c:pt idx="0">
                  <c:v>42959.666666666664</c:v>
                </c:pt>
                <c:pt idx="1">
                  <c:v>42959.667361111111</c:v>
                </c:pt>
                <c:pt idx="2">
                  <c:v>42959.668055555558</c:v>
                </c:pt>
                <c:pt idx="3">
                  <c:v>42959.668749999997</c:v>
                </c:pt>
                <c:pt idx="4">
                  <c:v>42959.669444444444</c:v>
                </c:pt>
                <c:pt idx="5">
                  <c:v>42959.670138888891</c:v>
                </c:pt>
                <c:pt idx="6">
                  <c:v>42959.67083333333</c:v>
                </c:pt>
                <c:pt idx="7">
                  <c:v>42959.671527777777</c:v>
                </c:pt>
                <c:pt idx="8">
                  <c:v>42959.672222222223</c:v>
                </c:pt>
                <c:pt idx="9">
                  <c:v>42959.67291666667</c:v>
                </c:pt>
                <c:pt idx="10">
                  <c:v>42959.673611111109</c:v>
                </c:pt>
                <c:pt idx="11">
                  <c:v>42959.674305555556</c:v>
                </c:pt>
                <c:pt idx="12">
                  <c:v>42959.675000000003</c:v>
                </c:pt>
                <c:pt idx="13">
                  <c:v>42959.675694444442</c:v>
                </c:pt>
                <c:pt idx="14">
                  <c:v>42959.676388888889</c:v>
                </c:pt>
                <c:pt idx="15">
                  <c:v>42959.677083333336</c:v>
                </c:pt>
                <c:pt idx="16">
                  <c:v>42959.677777777775</c:v>
                </c:pt>
                <c:pt idx="17">
                  <c:v>42959.678472222222</c:v>
                </c:pt>
                <c:pt idx="18">
                  <c:v>42959.679166666669</c:v>
                </c:pt>
                <c:pt idx="19">
                  <c:v>42959.679861111108</c:v>
                </c:pt>
                <c:pt idx="20">
                  <c:v>42959.680555555555</c:v>
                </c:pt>
                <c:pt idx="21">
                  <c:v>42959.681250000001</c:v>
                </c:pt>
                <c:pt idx="22">
                  <c:v>42959.681944444441</c:v>
                </c:pt>
                <c:pt idx="23">
                  <c:v>42959.682638888888</c:v>
                </c:pt>
                <c:pt idx="24">
                  <c:v>42959.683333333334</c:v>
                </c:pt>
                <c:pt idx="25">
                  <c:v>42959.684027777781</c:v>
                </c:pt>
                <c:pt idx="26">
                  <c:v>42959.68472222222</c:v>
                </c:pt>
                <c:pt idx="27">
                  <c:v>42959.685416666667</c:v>
                </c:pt>
                <c:pt idx="28">
                  <c:v>42959.686111111114</c:v>
                </c:pt>
                <c:pt idx="29">
                  <c:v>42959.686805555553</c:v>
                </c:pt>
                <c:pt idx="30">
                  <c:v>42959.6875</c:v>
                </c:pt>
                <c:pt idx="31">
                  <c:v>42959.688194444447</c:v>
                </c:pt>
                <c:pt idx="32">
                  <c:v>42959.688888888886</c:v>
                </c:pt>
                <c:pt idx="33">
                  <c:v>42959.689583333333</c:v>
                </c:pt>
                <c:pt idx="34">
                  <c:v>42959.69027777778</c:v>
                </c:pt>
                <c:pt idx="35">
                  <c:v>42959.690972222219</c:v>
                </c:pt>
                <c:pt idx="36">
                  <c:v>42959.691666666666</c:v>
                </c:pt>
                <c:pt idx="37">
                  <c:v>42959.692361111112</c:v>
                </c:pt>
                <c:pt idx="38">
                  <c:v>42959.693055555559</c:v>
                </c:pt>
                <c:pt idx="39">
                  <c:v>42959.693749999999</c:v>
                </c:pt>
                <c:pt idx="40">
                  <c:v>42959.694444444445</c:v>
                </c:pt>
                <c:pt idx="41">
                  <c:v>42959.695138888892</c:v>
                </c:pt>
                <c:pt idx="42">
                  <c:v>42959.695833333331</c:v>
                </c:pt>
                <c:pt idx="43">
                  <c:v>42959.696527777778</c:v>
                </c:pt>
                <c:pt idx="44">
                  <c:v>42959.697222222225</c:v>
                </c:pt>
                <c:pt idx="45">
                  <c:v>42959.697916666664</c:v>
                </c:pt>
                <c:pt idx="46">
                  <c:v>42959.698611111111</c:v>
                </c:pt>
                <c:pt idx="47">
                  <c:v>42959.699305555558</c:v>
                </c:pt>
                <c:pt idx="48">
                  <c:v>42959.7</c:v>
                </c:pt>
                <c:pt idx="49">
                  <c:v>42959.700694444444</c:v>
                </c:pt>
                <c:pt idx="50">
                  <c:v>42959.701388888891</c:v>
                </c:pt>
                <c:pt idx="51">
                  <c:v>42959.70208333333</c:v>
                </c:pt>
                <c:pt idx="52">
                  <c:v>42959.702777777777</c:v>
                </c:pt>
                <c:pt idx="53">
                  <c:v>42959.703472222223</c:v>
                </c:pt>
                <c:pt idx="54">
                  <c:v>42959.70416666667</c:v>
                </c:pt>
                <c:pt idx="55">
                  <c:v>42959.704861111109</c:v>
                </c:pt>
                <c:pt idx="56">
                  <c:v>42959.705555555556</c:v>
                </c:pt>
                <c:pt idx="57">
                  <c:v>42959.706250000003</c:v>
                </c:pt>
                <c:pt idx="58">
                  <c:v>42959.706944444442</c:v>
                </c:pt>
                <c:pt idx="59">
                  <c:v>42959.707638888889</c:v>
                </c:pt>
                <c:pt idx="60">
                  <c:v>42959.708333333336</c:v>
                </c:pt>
                <c:pt idx="61">
                  <c:v>42959.709027777775</c:v>
                </c:pt>
                <c:pt idx="62">
                  <c:v>42959.709722222222</c:v>
                </c:pt>
                <c:pt idx="63">
                  <c:v>42959.710416666669</c:v>
                </c:pt>
                <c:pt idx="64">
                  <c:v>42959.711111111108</c:v>
                </c:pt>
                <c:pt idx="65">
                  <c:v>42959.711805555555</c:v>
                </c:pt>
                <c:pt idx="66">
                  <c:v>42959.712500000001</c:v>
                </c:pt>
                <c:pt idx="67">
                  <c:v>42959.713194444441</c:v>
                </c:pt>
                <c:pt idx="68">
                  <c:v>42959.713888888888</c:v>
                </c:pt>
                <c:pt idx="69">
                  <c:v>42959.714583333334</c:v>
                </c:pt>
                <c:pt idx="70">
                  <c:v>42959.715277777781</c:v>
                </c:pt>
                <c:pt idx="71">
                  <c:v>42959.71597222222</c:v>
                </c:pt>
                <c:pt idx="72">
                  <c:v>42959.716666666667</c:v>
                </c:pt>
                <c:pt idx="73">
                  <c:v>42959.717361111114</c:v>
                </c:pt>
                <c:pt idx="74">
                  <c:v>42959.718055555553</c:v>
                </c:pt>
                <c:pt idx="75">
                  <c:v>42959.71875</c:v>
                </c:pt>
                <c:pt idx="76">
                  <c:v>42959.719444444447</c:v>
                </c:pt>
                <c:pt idx="77">
                  <c:v>42959.720138888886</c:v>
                </c:pt>
                <c:pt idx="78">
                  <c:v>42959.720833333333</c:v>
                </c:pt>
                <c:pt idx="79">
                  <c:v>42959.72152777778</c:v>
                </c:pt>
                <c:pt idx="80">
                  <c:v>42959.722222222219</c:v>
                </c:pt>
                <c:pt idx="81">
                  <c:v>42959.722916666666</c:v>
                </c:pt>
                <c:pt idx="82">
                  <c:v>42959.723611111112</c:v>
                </c:pt>
                <c:pt idx="83">
                  <c:v>42959.724305555559</c:v>
                </c:pt>
                <c:pt idx="84">
                  <c:v>42959.724999999999</c:v>
                </c:pt>
                <c:pt idx="85">
                  <c:v>42959.725694444445</c:v>
                </c:pt>
                <c:pt idx="86">
                  <c:v>42959.726388888892</c:v>
                </c:pt>
                <c:pt idx="87">
                  <c:v>42959.727083333331</c:v>
                </c:pt>
                <c:pt idx="88">
                  <c:v>42959.727777777778</c:v>
                </c:pt>
                <c:pt idx="89">
                  <c:v>42959.728472222225</c:v>
                </c:pt>
                <c:pt idx="90">
                  <c:v>42959.729166666664</c:v>
                </c:pt>
                <c:pt idx="91">
                  <c:v>42959.729861111111</c:v>
                </c:pt>
                <c:pt idx="92">
                  <c:v>42959.730555555558</c:v>
                </c:pt>
                <c:pt idx="93">
                  <c:v>42959.731249999997</c:v>
                </c:pt>
                <c:pt idx="94">
                  <c:v>42959.731944444444</c:v>
                </c:pt>
                <c:pt idx="95">
                  <c:v>42959.732638888891</c:v>
                </c:pt>
                <c:pt idx="96">
                  <c:v>42959.73333333333</c:v>
                </c:pt>
                <c:pt idx="97">
                  <c:v>42959.734027777777</c:v>
                </c:pt>
                <c:pt idx="98">
                  <c:v>42959.734722222223</c:v>
                </c:pt>
                <c:pt idx="99">
                  <c:v>42959.73541666667</c:v>
                </c:pt>
                <c:pt idx="100">
                  <c:v>42959.736111111109</c:v>
                </c:pt>
                <c:pt idx="101">
                  <c:v>42959.736805555556</c:v>
                </c:pt>
                <c:pt idx="102">
                  <c:v>42959.737500000003</c:v>
                </c:pt>
                <c:pt idx="103">
                  <c:v>42959.738194444442</c:v>
                </c:pt>
                <c:pt idx="104">
                  <c:v>42959.738888888889</c:v>
                </c:pt>
                <c:pt idx="105">
                  <c:v>42959.739583333336</c:v>
                </c:pt>
                <c:pt idx="106">
                  <c:v>42959.740277777775</c:v>
                </c:pt>
                <c:pt idx="107">
                  <c:v>42959.740972222222</c:v>
                </c:pt>
                <c:pt idx="108">
                  <c:v>42959.741666666669</c:v>
                </c:pt>
                <c:pt idx="109">
                  <c:v>42959.742361111108</c:v>
                </c:pt>
                <c:pt idx="110">
                  <c:v>42959.743055555555</c:v>
                </c:pt>
                <c:pt idx="111">
                  <c:v>42959.743750000001</c:v>
                </c:pt>
                <c:pt idx="112">
                  <c:v>42959.744444444441</c:v>
                </c:pt>
                <c:pt idx="113">
                  <c:v>42959.745138888888</c:v>
                </c:pt>
                <c:pt idx="114">
                  <c:v>42959.745833333334</c:v>
                </c:pt>
                <c:pt idx="115">
                  <c:v>42959.746527777781</c:v>
                </c:pt>
                <c:pt idx="116">
                  <c:v>42959.74722222222</c:v>
                </c:pt>
                <c:pt idx="117">
                  <c:v>42959.747916666667</c:v>
                </c:pt>
                <c:pt idx="118">
                  <c:v>42959.748611111114</c:v>
                </c:pt>
                <c:pt idx="119">
                  <c:v>42959.749305555553</c:v>
                </c:pt>
                <c:pt idx="120">
                  <c:v>42959.75</c:v>
                </c:pt>
                <c:pt idx="121">
                  <c:v>42959.750694444447</c:v>
                </c:pt>
                <c:pt idx="122">
                  <c:v>42959.751388888886</c:v>
                </c:pt>
                <c:pt idx="123">
                  <c:v>42959.752083333333</c:v>
                </c:pt>
                <c:pt idx="124">
                  <c:v>42959.75277777778</c:v>
                </c:pt>
                <c:pt idx="125">
                  <c:v>42959.753472222219</c:v>
                </c:pt>
                <c:pt idx="126">
                  <c:v>42959.754166666666</c:v>
                </c:pt>
                <c:pt idx="127">
                  <c:v>42959.754861111112</c:v>
                </c:pt>
                <c:pt idx="128">
                  <c:v>42959.755555555559</c:v>
                </c:pt>
                <c:pt idx="129">
                  <c:v>42959.756249999999</c:v>
                </c:pt>
                <c:pt idx="130">
                  <c:v>42959.756944444445</c:v>
                </c:pt>
                <c:pt idx="131">
                  <c:v>42959.757638888892</c:v>
                </c:pt>
                <c:pt idx="132">
                  <c:v>42959.758333333331</c:v>
                </c:pt>
                <c:pt idx="133">
                  <c:v>42959.759027777778</c:v>
                </c:pt>
                <c:pt idx="134">
                  <c:v>42959.759722222225</c:v>
                </c:pt>
                <c:pt idx="135">
                  <c:v>42959.760416666664</c:v>
                </c:pt>
                <c:pt idx="136">
                  <c:v>42959.761111111111</c:v>
                </c:pt>
                <c:pt idx="137">
                  <c:v>42959.761805555558</c:v>
                </c:pt>
                <c:pt idx="138">
                  <c:v>42959.762499999997</c:v>
                </c:pt>
                <c:pt idx="139">
                  <c:v>42959.763194444444</c:v>
                </c:pt>
                <c:pt idx="140">
                  <c:v>42959.763888888891</c:v>
                </c:pt>
                <c:pt idx="141">
                  <c:v>42959.76458333333</c:v>
                </c:pt>
                <c:pt idx="142">
                  <c:v>42959.765277777777</c:v>
                </c:pt>
                <c:pt idx="143">
                  <c:v>42959.765972222223</c:v>
                </c:pt>
                <c:pt idx="144">
                  <c:v>42959.76666666667</c:v>
                </c:pt>
                <c:pt idx="145">
                  <c:v>42959.767361111109</c:v>
                </c:pt>
                <c:pt idx="146">
                  <c:v>42959.768055555556</c:v>
                </c:pt>
                <c:pt idx="147">
                  <c:v>42959.768750000003</c:v>
                </c:pt>
                <c:pt idx="148">
                  <c:v>42959.769444444442</c:v>
                </c:pt>
                <c:pt idx="149">
                  <c:v>42959.770138888889</c:v>
                </c:pt>
                <c:pt idx="150">
                  <c:v>42959.770833333336</c:v>
                </c:pt>
                <c:pt idx="151">
                  <c:v>42959.771527777775</c:v>
                </c:pt>
                <c:pt idx="152">
                  <c:v>42959.772222222222</c:v>
                </c:pt>
                <c:pt idx="153">
                  <c:v>42959.772916666669</c:v>
                </c:pt>
                <c:pt idx="154">
                  <c:v>42959.773611111108</c:v>
                </c:pt>
                <c:pt idx="155">
                  <c:v>42959.774305555555</c:v>
                </c:pt>
                <c:pt idx="156">
                  <c:v>42959.775000000001</c:v>
                </c:pt>
                <c:pt idx="157">
                  <c:v>42959.775694444441</c:v>
                </c:pt>
                <c:pt idx="158">
                  <c:v>42959.776388888888</c:v>
                </c:pt>
                <c:pt idx="159">
                  <c:v>42959.777083333334</c:v>
                </c:pt>
                <c:pt idx="160">
                  <c:v>42959.777777777781</c:v>
                </c:pt>
                <c:pt idx="161">
                  <c:v>42959.77847222222</c:v>
                </c:pt>
                <c:pt idx="162">
                  <c:v>42959.779166666667</c:v>
                </c:pt>
                <c:pt idx="163">
                  <c:v>42959.779861111114</c:v>
                </c:pt>
                <c:pt idx="164">
                  <c:v>42959.780555555553</c:v>
                </c:pt>
                <c:pt idx="165">
                  <c:v>42959.78125</c:v>
                </c:pt>
                <c:pt idx="166">
                  <c:v>42959.781944444447</c:v>
                </c:pt>
                <c:pt idx="167">
                  <c:v>42959.782638888886</c:v>
                </c:pt>
                <c:pt idx="168">
                  <c:v>42959.783333333333</c:v>
                </c:pt>
                <c:pt idx="169">
                  <c:v>42959.78402777778</c:v>
                </c:pt>
                <c:pt idx="170">
                  <c:v>42959.784722222219</c:v>
                </c:pt>
                <c:pt idx="171">
                  <c:v>42959.785416666666</c:v>
                </c:pt>
                <c:pt idx="172">
                  <c:v>42959.786111111112</c:v>
                </c:pt>
                <c:pt idx="173">
                  <c:v>42959.786805555559</c:v>
                </c:pt>
                <c:pt idx="174">
                  <c:v>42959.787499999999</c:v>
                </c:pt>
                <c:pt idx="175">
                  <c:v>42959.788194444445</c:v>
                </c:pt>
                <c:pt idx="176">
                  <c:v>42959.788888888892</c:v>
                </c:pt>
                <c:pt idx="177">
                  <c:v>42959.789583333331</c:v>
                </c:pt>
                <c:pt idx="178">
                  <c:v>42959.790277777778</c:v>
                </c:pt>
                <c:pt idx="179">
                  <c:v>42959.790972222225</c:v>
                </c:pt>
                <c:pt idx="180">
                  <c:v>42959.791666666664</c:v>
                </c:pt>
                <c:pt idx="181">
                  <c:v>42959.792361111111</c:v>
                </c:pt>
                <c:pt idx="182">
                  <c:v>42959.793055555558</c:v>
                </c:pt>
                <c:pt idx="183">
                  <c:v>42959.793749999997</c:v>
                </c:pt>
                <c:pt idx="184">
                  <c:v>42959.794444444444</c:v>
                </c:pt>
                <c:pt idx="185">
                  <c:v>42959.795138888891</c:v>
                </c:pt>
                <c:pt idx="186">
                  <c:v>42959.79583333333</c:v>
                </c:pt>
                <c:pt idx="187">
                  <c:v>42959.796527777777</c:v>
                </c:pt>
                <c:pt idx="188">
                  <c:v>42959.797222222223</c:v>
                </c:pt>
                <c:pt idx="189">
                  <c:v>42959.79791666667</c:v>
                </c:pt>
                <c:pt idx="190">
                  <c:v>42959.798611111109</c:v>
                </c:pt>
                <c:pt idx="191">
                  <c:v>42959.799305555556</c:v>
                </c:pt>
                <c:pt idx="192">
                  <c:v>42959.8</c:v>
                </c:pt>
                <c:pt idx="193">
                  <c:v>42959.800694444442</c:v>
                </c:pt>
                <c:pt idx="194">
                  <c:v>42959.801388888889</c:v>
                </c:pt>
                <c:pt idx="195">
                  <c:v>42959.802083333336</c:v>
                </c:pt>
                <c:pt idx="196">
                  <c:v>42959.802777777775</c:v>
                </c:pt>
                <c:pt idx="197">
                  <c:v>42959.803472222222</c:v>
                </c:pt>
                <c:pt idx="198">
                  <c:v>42959.804166666669</c:v>
                </c:pt>
                <c:pt idx="199">
                  <c:v>42959.804861111108</c:v>
                </c:pt>
                <c:pt idx="200">
                  <c:v>42959.805555555555</c:v>
                </c:pt>
                <c:pt idx="201">
                  <c:v>42959.806250000001</c:v>
                </c:pt>
                <c:pt idx="202">
                  <c:v>42959.806944444441</c:v>
                </c:pt>
                <c:pt idx="203">
                  <c:v>42959.807638888888</c:v>
                </c:pt>
                <c:pt idx="204">
                  <c:v>42959.808333333334</c:v>
                </c:pt>
                <c:pt idx="205">
                  <c:v>42959.809027777781</c:v>
                </c:pt>
                <c:pt idx="206">
                  <c:v>42959.80972222222</c:v>
                </c:pt>
                <c:pt idx="207">
                  <c:v>42959.810416666667</c:v>
                </c:pt>
                <c:pt idx="208">
                  <c:v>42959.811111111114</c:v>
                </c:pt>
                <c:pt idx="209">
                  <c:v>42959.811805555553</c:v>
                </c:pt>
                <c:pt idx="210">
                  <c:v>42959.8125</c:v>
                </c:pt>
                <c:pt idx="211">
                  <c:v>42959.813194444447</c:v>
                </c:pt>
                <c:pt idx="212">
                  <c:v>42959.813888888886</c:v>
                </c:pt>
                <c:pt idx="213">
                  <c:v>42959.814583333333</c:v>
                </c:pt>
                <c:pt idx="214">
                  <c:v>42959.81527777778</c:v>
                </c:pt>
                <c:pt idx="215">
                  <c:v>42959.815972222219</c:v>
                </c:pt>
                <c:pt idx="216">
                  <c:v>42959.816666666666</c:v>
                </c:pt>
                <c:pt idx="217">
                  <c:v>42959.817361111112</c:v>
                </c:pt>
                <c:pt idx="218">
                  <c:v>42959.818055555559</c:v>
                </c:pt>
                <c:pt idx="219">
                  <c:v>42959.818749999999</c:v>
                </c:pt>
                <c:pt idx="220">
                  <c:v>42959.819444444445</c:v>
                </c:pt>
                <c:pt idx="221">
                  <c:v>42959.820138888892</c:v>
                </c:pt>
                <c:pt idx="222">
                  <c:v>42959.820833333331</c:v>
                </c:pt>
                <c:pt idx="223">
                  <c:v>42959.821527777778</c:v>
                </c:pt>
                <c:pt idx="224">
                  <c:v>42959.822222222225</c:v>
                </c:pt>
                <c:pt idx="225">
                  <c:v>42959.822916666664</c:v>
                </c:pt>
                <c:pt idx="226">
                  <c:v>42959.823611111111</c:v>
                </c:pt>
                <c:pt idx="227">
                  <c:v>42959.824305555558</c:v>
                </c:pt>
                <c:pt idx="228">
                  <c:v>42959.824999999997</c:v>
                </c:pt>
                <c:pt idx="229">
                  <c:v>42959.825694444444</c:v>
                </c:pt>
                <c:pt idx="230">
                  <c:v>42959.826388888891</c:v>
                </c:pt>
                <c:pt idx="231">
                  <c:v>42959.82708333333</c:v>
                </c:pt>
                <c:pt idx="232">
                  <c:v>42959.827777777777</c:v>
                </c:pt>
                <c:pt idx="233">
                  <c:v>42959.828472222223</c:v>
                </c:pt>
                <c:pt idx="234">
                  <c:v>42959.82916666667</c:v>
                </c:pt>
                <c:pt idx="235">
                  <c:v>42959.829861111109</c:v>
                </c:pt>
                <c:pt idx="236">
                  <c:v>42959.830555555556</c:v>
                </c:pt>
                <c:pt idx="237">
                  <c:v>42959.831250000003</c:v>
                </c:pt>
                <c:pt idx="238">
                  <c:v>42959.831944444442</c:v>
                </c:pt>
                <c:pt idx="239">
                  <c:v>42959.832638888889</c:v>
                </c:pt>
                <c:pt idx="240">
                  <c:v>42959.833333333336</c:v>
                </c:pt>
                <c:pt idx="241">
                  <c:v>42959.834027777775</c:v>
                </c:pt>
                <c:pt idx="242">
                  <c:v>42959.834722222222</c:v>
                </c:pt>
                <c:pt idx="243">
                  <c:v>42959.835416666669</c:v>
                </c:pt>
                <c:pt idx="244">
                  <c:v>42959.836111111108</c:v>
                </c:pt>
                <c:pt idx="245">
                  <c:v>42959.836805555555</c:v>
                </c:pt>
                <c:pt idx="246">
                  <c:v>42959.837500000001</c:v>
                </c:pt>
                <c:pt idx="247">
                  <c:v>42959.838194444441</c:v>
                </c:pt>
                <c:pt idx="248">
                  <c:v>42959.838888888888</c:v>
                </c:pt>
                <c:pt idx="249">
                  <c:v>42959.839583333334</c:v>
                </c:pt>
                <c:pt idx="250">
                  <c:v>42959.840277777781</c:v>
                </c:pt>
                <c:pt idx="251">
                  <c:v>42959.84097222222</c:v>
                </c:pt>
                <c:pt idx="252">
                  <c:v>42959.841666666667</c:v>
                </c:pt>
                <c:pt idx="253">
                  <c:v>42959.842361111114</c:v>
                </c:pt>
                <c:pt idx="254">
                  <c:v>42959.843055555553</c:v>
                </c:pt>
                <c:pt idx="255">
                  <c:v>42959.84375</c:v>
                </c:pt>
                <c:pt idx="256">
                  <c:v>42959.844444444447</c:v>
                </c:pt>
                <c:pt idx="257">
                  <c:v>42959.845138888886</c:v>
                </c:pt>
                <c:pt idx="258">
                  <c:v>42959.845833333333</c:v>
                </c:pt>
                <c:pt idx="259">
                  <c:v>42959.84652777778</c:v>
                </c:pt>
                <c:pt idx="260">
                  <c:v>42959.847222222219</c:v>
                </c:pt>
                <c:pt idx="261">
                  <c:v>42959.847916666666</c:v>
                </c:pt>
                <c:pt idx="262">
                  <c:v>42959.848611111112</c:v>
                </c:pt>
                <c:pt idx="263">
                  <c:v>42959.849305555559</c:v>
                </c:pt>
                <c:pt idx="264">
                  <c:v>42959.85</c:v>
                </c:pt>
                <c:pt idx="265">
                  <c:v>42959.850694444445</c:v>
                </c:pt>
                <c:pt idx="266">
                  <c:v>42959.851388888892</c:v>
                </c:pt>
                <c:pt idx="267">
                  <c:v>42959.852083333331</c:v>
                </c:pt>
                <c:pt idx="268">
                  <c:v>42959.852777777778</c:v>
                </c:pt>
                <c:pt idx="269">
                  <c:v>42959.853472222225</c:v>
                </c:pt>
                <c:pt idx="270">
                  <c:v>42959.854166666664</c:v>
                </c:pt>
                <c:pt idx="271">
                  <c:v>42959.854861111111</c:v>
                </c:pt>
                <c:pt idx="272">
                  <c:v>42959.855555555558</c:v>
                </c:pt>
                <c:pt idx="273">
                  <c:v>42959.856249999997</c:v>
                </c:pt>
                <c:pt idx="274">
                  <c:v>42959.856944444444</c:v>
                </c:pt>
                <c:pt idx="275">
                  <c:v>42959.857638888891</c:v>
                </c:pt>
                <c:pt idx="276">
                  <c:v>42959.85833333333</c:v>
                </c:pt>
                <c:pt idx="277">
                  <c:v>42959.859027777777</c:v>
                </c:pt>
                <c:pt idx="278">
                  <c:v>42959.859722222223</c:v>
                </c:pt>
                <c:pt idx="279">
                  <c:v>42959.86041666667</c:v>
                </c:pt>
                <c:pt idx="280">
                  <c:v>42959.861111111109</c:v>
                </c:pt>
                <c:pt idx="281">
                  <c:v>42959.861805555556</c:v>
                </c:pt>
                <c:pt idx="282">
                  <c:v>42959.862500000003</c:v>
                </c:pt>
                <c:pt idx="283">
                  <c:v>42959.863194444442</c:v>
                </c:pt>
                <c:pt idx="284">
                  <c:v>42959.863888888889</c:v>
                </c:pt>
                <c:pt idx="285">
                  <c:v>42959.864583333336</c:v>
                </c:pt>
                <c:pt idx="286">
                  <c:v>42959.865277777775</c:v>
                </c:pt>
                <c:pt idx="287">
                  <c:v>42959.865972222222</c:v>
                </c:pt>
                <c:pt idx="288">
                  <c:v>42959.866666666669</c:v>
                </c:pt>
                <c:pt idx="289">
                  <c:v>42959.867361111108</c:v>
                </c:pt>
                <c:pt idx="290">
                  <c:v>42959.868055555555</c:v>
                </c:pt>
                <c:pt idx="291">
                  <c:v>42959.868750000001</c:v>
                </c:pt>
                <c:pt idx="292">
                  <c:v>42959.869444444441</c:v>
                </c:pt>
                <c:pt idx="293">
                  <c:v>42959.870138888888</c:v>
                </c:pt>
                <c:pt idx="294">
                  <c:v>42959.870833333334</c:v>
                </c:pt>
                <c:pt idx="295">
                  <c:v>42959.871527777781</c:v>
                </c:pt>
                <c:pt idx="296">
                  <c:v>42959.87222222222</c:v>
                </c:pt>
                <c:pt idx="297">
                  <c:v>42959.872916666667</c:v>
                </c:pt>
                <c:pt idx="298">
                  <c:v>42959.873611111114</c:v>
                </c:pt>
                <c:pt idx="299">
                  <c:v>42959.874305555553</c:v>
                </c:pt>
                <c:pt idx="300">
                  <c:v>42959.875</c:v>
                </c:pt>
                <c:pt idx="301">
                  <c:v>42959.875694444447</c:v>
                </c:pt>
                <c:pt idx="302">
                  <c:v>42959.876388888886</c:v>
                </c:pt>
                <c:pt idx="303">
                  <c:v>42959.877083333333</c:v>
                </c:pt>
                <c:pt idx="304">
                  <c:v>42959.87777777778</c:v>
                </c:pt>
                <c:pt idx="305">
                  <c:v>42959.878472222219</c:v>
                </c:pt>
                <c:pt idx="306">
                  <c:v>42959.879166666666</c:v>
                </c:pt>
                <c:pt idx="307">
                  <c:v>42959.879861111112</c:v>
                </c:pt>
                <c:pt idx="308">
                  <c:v>42959.880555555559</c:v>
                </c:pt>
                <c:pt idx="309">
                  <c:v>42959.881249999999</c:v>
                </c:pt>
                <c:pt idx="310">
                  <c:v>42959.881944444445</c:v>
                </c:pt>
                <c:pt idx="311">
                  <c:v>42959.882638888892</c:v>
                </c:pt>
                <c:pt idx="312">
                  <c:v>42959.883333333331</c:v>
                </c:pt>
                <c:pt idx="313">
                  <c:v>42959.884027777778</c:v>
                </c:pt>
                <c:pt idx="314">
                  <c:v>42959.884722222225</c:v>
                </c:pt>
                <c:pt idx="315">
                  <c:v>42959.885416666664</c:v>
                </c:pt>
                <c:pt idx="316">
                  <c:v>42959.886111111111</c:v>
                </c:pt>
                <c:pt idx="317">
                  <c:v>42959.886805555558</c:v>
                </c:pt>
                <c:pt idx="318">
                  <c:v>42959.887499999997</c:v>
                </c:pt>
                <c:pt idx="319">
                  <c:v>42959.888194444444</c:v>
                </c:pt>
                <c:pt idx="320">
                  <c:v>42959.888888888891</c:v>
                </c:pt>
                <c:pt idx="321">
                  <c:v>42959.88958333333</c:v>
                </c:pt>
                <c:pt idx="322">
                  <c:v>42959.890277777777</c:v>
                </c:pt>
                <c:pt idx="323">
                  <c:v>42959.890972222223</c:v>
                </c:pt>
                <c:pt idx="324">
                  <c:v>42959.89166666667</c:v>
                </c:pt>
                <c:pt idx="325">
                  <c:v>42959.892361111109</c:v>
                </c:pt>
                <c:pt idx="326">
                  <c:v>42959.893055555556</c:v>
                </c:pt>
                <c:pt idx="327">
                  <c:v>42959.893750000003</c:v>
                </c:pt>
                <c:pt idx="328">
                  <c:v>42959.894444444442</c:v>
                </c:pt>
                <c:pt idx="329">
                  <c:v>42959.895138888889</c:v>
                </c:pt>
                <c:pt idx="330">
                  <c:v>42959.895833333336</c:v>
                </c:pt>
                <c:pt idx="331">
                  <c:v>42959.896527777775</c:v>
                </c:pt>
                <c:pt idx="332">
                  <c:v>42959.897222222222</c:v>
                </c:pt>
                <c:pt idx="333">
                  <c:v>42959.897916666669</c:v>
                </c:pt>
                <c:pt idx="334">
                  <c:v>42959.898611111108</c:v>
                </c:pt>
                <c:pt idx="335">
                  <c:v>42959.899305555555</c:v>
                </c:pt>
                <c:pt idx="336">
                  <c:v>42959.9</c:v>
                </c:pt>
                <c:pt idx="337">
                  <c:v>42959.900694444441</c:v>
                </c:pt>
                <c:pt idx="338">
                  <c:v>42959.901388888888</c:v>
                </c:pt>
                <c:pt idx="339">
                  <c:v>42959.902083333334</c:v>
                </c:pt>
                <c:pt idx="340">
                  <c:v>42959.902777777781</c:v>
                </c:pt>
                <c:pt idx="341">
                  <c:v>42959.90347222222</c:v>
                </c:pt>
                <c:pt idx="342">
                  <c:v>42959.904166666667</c:v>
                </c:pt>
                <c:pt idx="343">
                  <c:v>42959.904861111114</c:v>
                </c:pt>
                <c:pt idx="344">
                  <c:v>42959.905555555553</c:v>
                </c:pt>
                <c:pt idx="345">
                  <c:v>42959.90625</c:v>
                </c:pt>
                <c:pt idx="346">
                  <c:v>42959.906944444447</c:v>
                </c:pt>
                <c:pt idx="347">
                  <c:v>42959.907638888886</c:v>
                </c:pt>
                <c:pt idx="348">
                  <c:v>42959.908333333333</c:v>
                </c:pt>
                <c:pt idx="349">
                  <c:v>42959.90902777778</c:v>
                </c:pt>
                <c:pt idx="350">
                  <c:v>42959.909722222219</c:v>
                </c:pt>
                <c:pt idx="351">
                  <c:v>42959.910416666666</c:v>
                </c:pt>
                <c:pt idx="352">
                  <c:v>42959.911111111112</c:v>
                </c:pt>
                <c:pt idx="353">
                  <c:v>42959.911805555559</c:v>
                </c:pt>
                <c:pt idx="354">
                  <c:v>42959.912499999999</c:v>
                </c:pt>
                <c:pt idx="355">
                  <c:v>42959.913194444445</c:v>
                </c:pt>
                <c:pt idx="356">
                  <c:v>42959.913888888892</c:v>
                </c:pt>
                <c:pt idx="357">
                  <c:v>42959.914583333331</c:v>
                </c:pt>
                <c:pt idx="358">
                  <c:v>42959.915277777778</c:v>
                </c:pt>
                <c:pt idx="359">
                  <c:v>42959.915972222225</c:v>
                </c:pt>
                <c:pt idx="360">
                  <c:v>42959.916666666664</c:v>
                </c:pt>
                <c:pt idx="361">
                  <c:v>42959.917361111111</c:v>
                </c:pt>
                <c:pt idx="362">
                  <c:v>42959.918055555558</c:v>
                </c:pt>
                <c:pt idx="363">
                  <c:v>42959.918749999997</c:v>
                </c:pt>
                <c:pt idx="364">
                  <c:v>42959.919444444444</c:v>
                </c:pt>
                <c:pt idx="365">
                  <c:v>42959.920138888891</c:v>
                </c:pt>
                <c:pt idx="366">
                  <c:v>42959.92083333333</c:v>
                </c:pt>
                <c:pt idx="367">
                  <c:v>42959.921527777777</c:v>
                </c:pt>
                <c:pt idx="368">
                  <c:v>42959.922222222223</c:v>
                </c:pt>
                <c:pt idx="369">
                  <c:v>42959.92291666667</c:v>
                </c:pt>
                <c:pt idx="370">
                  <c:v>42959.923611111109</c:v>
                </c:pt>
                <c:pt idx="371">
                  <c:v>42959.924305555556</c:v>
                </c:pt>
                <c:pt idx="372">
                  <c:v>42959.925000000003</c:v>
                </c:pt>
                <c:pt idx="373">
                  <c:v>42959.925694444442</c:v>
                </c:pt>
                <c:pt idx="374">
                  <c:v>42959.926388888889</c:v>
                </c:pt>
                <c:pt idx="375">
                  <c:v>42959.927083333336</c:v>
                </c:pt>
                <c:pt idx="376">
                  <c:v>42959.927777777775</c:v>
                </c:pt>
                <c:pt idx="377">
                  <c:v>42959.928472222222</c:v>
                </c:pt>
                <c:pt idx="378">
                  <c:v>42959.929166666669</c:v>
                </c:pt>
                <c:pt idx="379">
                  <c:v>42959.929861111108</c:v>
                </c:pt>
                <c:pt idx="380">
                  <c:v>42959.930555555555</c:v>
                </c:pt>
                <c:pt idx="381">
                  <c:v>42959.931250000001</c:v>
                </c:pt>
                <c:pt idx="382">
                  <c:v>42959.931944444441</c:v>
                </c:pt>
                <c:pt idx="383">
                  <c:v>42959.932638888888</c:v>
                </c:pt>
                <c:pt idx="384">
                  <c:v>42959.933333333334</c:v>
                </c:pt>
                <c:pt idx="385">
                  <c:v>42959.934027777781</c:v>
                </c:pt>
                <c:pt idx="386">
                  <c:v>42959.93472222222</c:v>
                </c:pt>
                <c:pt idx="387">
                  <c:v>42959.935416666667</c:v>
                </c:pt>
                <c:pt idx="388">
                  <c:v>42959.936111111114</c:v>
                </c:pt>
                <c:pt idx="389">
                  <c:v>42959.936805555553</c:v>
                </c:pt>
                <c:pt idx="390">
                  <c:v>42959.9375</c:v>
                </c:pt>
                <c:pt idx="391">
                  <c:v>42959.938194444447</c:v>
                </c:pt>
                <c:pt idx="392">
                  <c:v>42959.938888888886</c:v>
                </c:pt>
                <c:pt idx="393">
                  <c:v>42959.939583333333</c:v>
                </c:pt>
                <c:pt idx="394">
                  <c:v>42959.94027777778</c:v>
                </c:pt>
                <c:pt idx="395">
                  <c:v>42959.940972222219</c:v>
                </c:pt>
                <c:pt idx="396">
                  <c:v>42959.941666666666</c:v>
                </c:pt>
                <c:pt idx="397">
                  <c:v>42959.942361111112</c:v>
                </c:pt>
                <c:pt idx="398">
                  <c:v>42959.943055555559</c:v>
                </c:pt>
                <c:pt idx="399">
                  <c:v>42959.943749999999</c:v>
                </c:pt>
                <c:pt idx="400">
                  <c:v>42959.944444444445</c:v>
                </c:pt>
                <c:pt idx="401">
                  <c:v>42959.945138888892</c:v>
                </c:pt>
                <c:pt idx="402">
                  <c:v>42959.945833333331</c:v>
                </c:pt>
                <c:pt idx="403">
                  <c:v>42959.946527777778</c:v>
                </c:pt>
                <c:pt idx="404">
                  <c:v>42959.947222222225</c:v>
                </c:pt>
                <c:pt idx="405">
                  <c:v>42959.947916666664</c:v>
                </c:pt>
                <c:pt idx="406">
                  <c:v>42959.948611111111</c:v>
                </c:pt>
                <c:pt idx="407">
                  <c:v>42959.949305555558</c:v>
                </c:pt>
                <c:pt idx="408">
                  <c:v>42959.95</c:v>
                </c:pt>
                <c:pt idx="409">
                  <c:v>42959.950694444444</c:v>
                </c:pt>
                <c:pt idx="410">
                  <c:v>42959.951388888891</c:v>
                </c:pt>
                <c:pt idx="411">
                  <c:v>42959.95208333333</c:v>
                </c:pt>
                <c:pt idx="412">
                  <c:v>42959.952777777777</c:v>
                </c:pt>
                <c:pt idx="413">
                  <c:v>42959.953472222223</c:v>
                </c:pt>
                <c:pt idx="414">
                  <c:v>42959.95416666667</c:v>
                </c:pt>
                <c:pt idx="415">
                  <c:v>42959.954861111109</c:v>
                </c:pt>
                <c:pt idx="416">
                  <c:v>42959.955555555556</c:v>
                </c:pt>
                <c:pt idx="417">
                  <c:v>42959.956250000003</c:v>
                </c:pt>
                <c:pt idx="418">
                  <c:v>42959.956944444442</c:v>
                </c:pt>
                <c:pt idx="419">
                  <c:v>42959.957638888889</c:v>
                </c:pt>
                <c:pt idx="420">
                  <c:v>42959.958333333336</c:v>
                </c:pt>
                <c:pt idx="421">
                  <c:v>42959.959027777775</c:v>
                </c:pt>
                <c:pt idx="422">
                  <c:v>42959.959722222222</c:v>
                </c:pt>
                <c:pt idx="423">
                  <c:v>42959.960416666669</c:v>
                </c:pt>
                <c:pt idx="424">
                  <c:v>42959.961111111108</c:v>
                </c:pt>
                <c:pt idx="425">
                  <c:v>42959.961805555555</c:v>
                </c:pt>
                <c:pt idx="426">
                  <c:v>42959.962500000001</c:v>
                </c:pt>
                <c:pt idx="427">
                  <c:v>42959.963194444441</c:v>
                </c:pt>
                <c:pt idx="428">
                  <c:v>42959.963888888888</c:v>
                </c:pt>
                <c:pt idx="429">
                  <c:v>42959.964583333334</c:v>
                </c:pt>
                <c:pt idx="430">
                  <c:v>42959.965277777781</c:v>
                </c:pt>
                <c:pt idx="431">
                  <c:v>42959.96597222222</c:v>
                </c:pt>
                <c:pt idx="432">
                  <c:v>42959.966666666667</c:v>
                </c:pt>
                <c:pt idx="433">
                  <c:v>42959.967361111114</c:v>
                </c:pt>
                <c:pt idx="434">
                  <c:v>42959.968055555553</c:v>
                </c:pt>
                <c:pt idx="435">
                  <c:v>42959.96875</c:v>
                </c:pt>
                <c:pt idx="436">
                  <c:v>42959.969444444447</c:v>
                </c:pt>
                <c:pt idx="437">
                  <c:v>42959.970138888886</c:v>
                </c:pt>
                <c:pt idx="438">
                  <c:v>42959.970833333333</c:v>
                </c:pt>
                <c:pt idx="439">
                  <c:v>42959.97152777778</c:v>
                </c:pt>
                <c:pt idx="440">
                  <c:v>42959.972222222219</c:v>
                </c:pt>
                <c:pt idx="441">
                  <c:v>42959.972916666666</c:v>
                </c:pt>
                <c:pt idx="442">
                  <c:v>42959.973611111112</c:v>
                </c:pt>
                <c:pt idx="443">
                  <c:v>42959.974305555559</c:v>
                </c:pt>
                <c:pt idx="444">
                  <c:v>42959.974999999999</c:v>
                </c:pt>
                <c:pt idx="445">
                  <c:v>42959.975694444445</c:v>
                </c:pt>
                <c:pt idx="446">
                  <c:v>42959.976388888892</c:v>
                </c:pt>
                <c:pt idx="447">
                  <c:v>42959.977083333331</c:v>
                </c:pt>
                <c:pt idx="448">
                  <c:v>42959.977777777778</c:v>
                </c:pt>
                <c:pt idx="449">
                  <c:v>42959.978472222225</c:v>
                </c:pt>
                <c:pt idx="450">
                  <c:v>42959.979166666664</c:v>
                </c:pt>
                <c:pt idx="451">
                  <c:v>42959.979861111111</c:v>
                </c:pt>
                <c:pt idx="452">
                  <c:v>42959.980555555558</c:v>
                </c:pt>
                <c:pt idx="453">
                  <c:v>42959.981249999997</c:v>
                </c:pt>
                <c:pt idx="454">
                  <c:v>42959.981944444444</c:v>
                </c:pt>
                <c:pt idx="455">
                  <c:v>42959.982638888891</c:v>
                </c:pt>
                <c:pt idx="456">
                  <c:v>42959.98333333333</c:v>
                </c:pt>
                <c:pt idx="457">
                  <c:v>42959.984027777777</c:v>
                </c:pt>
                <c:pt idx="458">
                  <c:v>42959.984722222223</c:v>
                </c:pt>
                <c:pt idx="459">
                  <c:v>42959.98541666667</c:v>
                </c:pt>
                <c:pt idx="460">
                  <c:v>42959.986111111109</c:v>
                </c:pt>
                <c:pt idx="461">
                  <c:v>42959.986805555556</c:v>
                </c:pt>
                <c:pt idx="462">
                  <c:v>42959.987500000003</c:v>
                </c:pt>
                <c:pt idx="463">
                  <c:v>42959.988194444442</c:v>
                </c:pt>
                <c:pt idx="464">
                  <c:v>42959.988888888889</c:v>
                </c:pt>
                <c:pt idx="465">
                  <c:v>42959.989583333336</c:v>
                </c:pt>
                <c:pt idx="466">
                  <c:v>42959.990277777775</c:v>
                </c:pt>
                <c:pt idx="467">
                  <c:v>42959.990972222222</c:v>
                </c:pt>
                <c:pt idx="468">
                  <c:v>42959.991666666669</c:v>
                </c:pt>
                <c:pt idx="469">
                  <c:v>42959.992361111108</c:v>
                </c:pt>
                <c:pt idx="470">
                  <c:v>42959.993055555555</c:v>
                </c:pt>
                <c:pt idx="471">
                  <c:v>42959.993750000001</c:v>
                </c:pt>
                <c:pt idx="472">
                  <c:v>42959.994444444441</c:v>
                </c:pt>
                <c:pt idx="473">
                  <c:v>42959.995138888888</c:v>
                </c:pt>
                <c:pt idx="474">
                  <c:v>42959.995833333334</c:v>
                </c:pt>
                <c:pt idx="475">
                  <c:v>42959.996527777781</c:v>
                </c:pt>
                <c:pt idx="476">
                  <c:v>42959.99722222222</c:v>
                </c:pt>
                <c:pt idx="477">
                  <c:v>42959.997916666667</c:v>
                </c:pt>
                <c:pt idx="478">
                  <c:v>42959.998611111114</c:v>
                </c:pt>
                <c:pt idx="479">
                  <c:v>42959.999305555553</c:v>
                </c:pt>
              </c:numCache>
            </c:numRef>
          </c:cat>
          <c:val>
            <c:numRef>
              <c:f>'1 DOEE-58_output_data'!$I$7381:$I$7860</c:f>
              <c:numCache>
                <c:formatCode>General</c:formatCode>
                <c:ptCount val="480"/>
                <c:pt idx="0">
                  <c:v>9.4E-2</c:v>
                </c:pt>
                <c:pt idx="1">
                  <c:v>9.4E-2</c:v>
                </c:pt>
                <c:pt idx="2">
                  <c:v>9.5000000000000001E-2</c:v>
                </c:pt>
                <c:pt idx="3">
                  <c:v>9.5000000000000001E-2</c:v>
                </c:pt>
                <c:pt idx="4">
                  <c:v>9.4E-2</c:v>
                </c:pt>
                <c:pt idx="5">
                  <c:v>9.6000000000000002E-2</c:v>
                </c:pt>
                <c:pt idx="6">
                  <c:v>9.5000000000000001E-2</c:v>
                </c:pt>
                <c:pt idx="7">
                  <c:v>9.5000000000000001E-2</c:v>
                </c:pt>
                <c:pt idx="8">
                  <c:v>9.5000000000000001E-2</c:v>
                </c:pt>
                <c:pt idx="9">
                  <c:v>9.5000000000000001E-2</c:v>
                </c:pt>
                <c:pt idx="10">
                  <c:v>9.5000000000000001E-2</c:v>
                </c:pt>
                <c:pt idx="11">
                  <c:v>9.5000000000000001E-2</c:v>
                </c:pt>
                <c:pt idx="12">
                  <c:v>9.4E-2</c:v>
                </c:pt>
                <c:pt idx="13">
                  <c:v>9.5000000000000001E-2</c:v>
                </c:pt>
                <c:pt idx="14">
                  <c:v>9.5000000000000001E-2</c:v>
                </c:pt>
                <c:pt idx="15">
                  <c:v>9.5000000000000001E-2</c:v>
                </c:pt>
                <c:pt idx="16">
                  <c:v>9.4E-2</c:v>
                </c:pt>
                <c:pt idx="17">
                  <c:v>9.5000000000000001E-2</c:v>
                </c:pt>
                <c:pt idx="18">
                  <c:v>9.4E-2</c:v>
                </c:pt>
                <c:pt idx="19">
                  <c:v>9.5000000000000001E-2</c:v>
                </c:pt>
                <c:pt idx="20">
                  <c:v>9.5000000000000001E-2</c:v>
                </c:pt>
                <c:pt idx="21">
                  <c:v>9.5000000000000001E-2</c:v>
                </c:pt>
                <c:pt idx="22">
                  <c:v>9.5000000000000001E-2</c:v>
                </c:pt>
                <c:pt idx="23">
                  <c:v>9.5000000000000001E-2</c:v>
                </c:pt>
                <c:pt idx="24">
                  <c:v>9.5000000000000001E-2</c:v>
                </c:pt>
                <c:pt idx="25">
                  <c:v>9.5000000000000001E-2</c:v>
                </c:pt>
                <c:pt idx="26">
                  <c:v>9.5000000000000001E-2</c:v>
                </c:pt>
                <c:pt idx="27">
                  <c:v>9.4E-2</c:v>
                </c:pt>
                <c:pt idx="28">
                  <c:v>9.5000000000000001E-2</c:v>
                </c:pt>
                <c:pt idx="29">
                  <c:v>9.5000000000000001E-2</c:v>
                </c:pt>
                <c:pt idx="30">
                  <c:v>9.5000000000000001E-2</c:v>
                </c:pt>
                <c:pt idx="31">
                  <c:v>9.5000000000000001E-2</c:v>
                </c:pt>
                <c:pt idx="32">
                  <c:v>9.5000000000000001E-2</c:v>
                </c:pt>
                <c:pt idx="33">
                  <c:v>9.5000000000000001E-2</c:v>
                </c:pt>
                <c:pt idx="34">
                  <c:v>9.2999999999999999E-2</c:v>
                </c:pt>
                <c:pt idx="35">
                  <c:v>9.5000000000000001E-2</c:v>
                </c:pt>
                <c:pt idx="36">
                  <c:v>9.5000000000000001E-2</c:v>
                </c:pt>
                <c:pt idx="37">
                  <c:v>9.4E-2</c:v>
                </c:pt>
                <c:pt idx="38">
                  <c:v>9.5000000000000001E-2</c:v>
                </c:pt>
                <c:pt idx="39">
                  <c:v>9.5000000000000001E-2</c:v>
                </c:pt>
                <c:pt idx="40">
                  <c:v>9.5000000000000001E-2</c:v>
                </c:pt>
                <c:pt idx="41">
                  <c:v>9.4E-2</c:v>
                </c:pt>
                <c:pt idx="42">
                  <c:v>9.5000000000000001E-2</c:v>
                </c:pt>
                <c:pt idx="43">
                  <c:v>9.5000000000000001E-2</c:v>
                </c:pt>
                <c:pt idx="44">
                  <c:v>9.4E-2</c:v>
                </c:pt>
                <c:pt idx="45">
                  <c:v>9.5000000000000001E-2</c:v>
                </c:pt>
                <c:pt idx="46">
                  <c:v>9.5000000000000001E-2</c:v>
                </c:pt>
                <c:pt idx="47">
                  <c:v>9.5000000000000001E-2</c:v>
                </c:pt>
                <c:pt idx="48">
                  <c:v>9.5000000000000001E-2</c:v>
                </c:pt>
                <c:pt idx="49">
                  <c:v>9.4E-2</c:v>
                </c:pt>
                <c:pt idx="50">
                  <c:v>9.5000000000000001E-2</c:v>
                </c:pt>
                <c:pt idx="51">
                  <c:v>9.5000000000000001E-2</c:v>
                </c:pt>
                <c:pt idx="52">
                  <c:v>9.6000000000000002E-2</c:v>
                </c:pt>
                <c:pt idx="53">
                  <c:v>9.5000000000000001E-2</c:v>
                </c:pt>
                <c:pt idx="54">
                  <c:v>9.5000000000000001E-2</c:v>
                </c:pt>
                <c:pt idx="55">
                  <c:v>9.4E-2</c:v>
                </c:pt>
                <c:pt idx="56">
                  <c:v>9.4E-2</c:v>
                </c:pt>
                <c:pt idx="57">
                  <c:v>9.4E-2</c:v>
                </c:pt>
                <c:pt idx="58">
                  <c:v>9.4E-2</c:v>
                </c:pt>
                <c:pt idx="59">
                  <c:v>9.5000000000000001E-2</c:v>
                </c:pt>
                <c:pt idx="60">
                  <c:v>9.5000000000000001E-2</c:v>
                </c:pt>
                <c:pt idx="61">
                  <c:v>9.4E-2</c:v>
                </c:pt>
                <c:pt idx="62">
                  <c:v>9.5000000000000001E-2</c:v>
                </c:pt>
                <c:pt idx="63">
                  <c:v>9.5000000000000001E-2</c:v>
                </c:pt>
                <c:pt idx="64">
                  <c:v>9.4E-2</c:v>
                </c:pt>
                <c:pt idx="65">
                  <c:v>9.5000000000000001E-2</c:v>
                </c:pt>
                <c:pt idx="66">
                  <c:v>9.4E-2</c:v>
                </c:pt>
                <c:pt idx="67">
                  <c:v>9.5000000000000001E-2</c:v>
                </c:pt>
                <c:pt idx="68">
                  <c:v>9.5000000000000001E-2</c:v>
                </c:pt>
                <c:pt idx="69">
                  <c:v>9.4E-2</c:v>
                </c:pt>
                <c:pt idx="70">
                  <c:v>9.4E-2</c:v>
                </c:pt>
                <c:pt idx="71">
                  <c:v>9.5000000000000001E-2</c:v>
                </c:pt>
                <c:pt idx="72">
                  <c:v>9.5000000000000001E-2</c:v>
                </c:pt>
                <c:pt idx="73">
                  <c:v>9.5000000000000001E-2</c:v>
                </c:pt>
                <c:pt idx="74">
                  <c:v>9.5000000000000001E-2</c:v>
                </c:pt>
                <c:pt idx="75">
                  <c:v>9.4E-2</c:v>
                </c:pt>
                <c:pt idx="76">
                  <c:v>9.4E-2</c:v>
                </c:pt>
                <c:pt idx="77">
                  <c:v>9.5000000000000001E-2</c:v>
                </c:pt>
                <c:pt idx="78">
                  <c:v>9.5000000000000001E-2</c:v>
                </c:pt>
                <c:pt idx="79">
                  <c:v>9.6000000000000002E-2</c:v>
                </c:pt>
                <c:pt idx="80">
                  <c:v>9.5000000000000001E-2</c:v>
                </c:pt>
                <c:pt idx="81">
                  <c:v>9.4E-2</c:v>
                </c:pt>
                <c:pt idx="82">
                  <c:v>9.4E-2</c:v>
                </c:pt>
                <c:pt idx="83">
                  <c:v>9.4E-2</c:v>
                </c:pt>
                <c:pt idx="84">
                  <c:v>9.5000000000000001E-2</c:v>
                </c:pt>
                <c:pt idx="85">
                  <c:v>9.4E-2</c:v>
                </c:pt>
                <c:pt idx="86">
                  <c:v>9.4E-2</c:v>
                </c:pt>
                <c:pt idx="87">
                  <c:v>9.4E-2</c:v>
                </c:pt>
                <c:pt idx="88">
                  <c:v>9.4E-2</c:v>
                </c:pt>
                <c:pt idx="89">
                  <c:v>9.4E-2</c:v>
                </c:pt>
                <c:pt idx="90">
                  <c:v>9.4E-2</c:v>
                </c:pt>
                <c:pt idx="91">
                  <c:v>9.5000000000000001E-2</c:v>
                </c:pt>
                <c:pt idx="92">
                  <c:v>9.5000000000000001E-2</c:v>
                </c:pt>
                <c:pt idx="93">
                  <c:v>9.4E-2</c:v>
                </c:pt>
                <c:pt idx="94">
                  <c:v>9.4E-2</c:v>
                </c:pt>
                <c:pt idx="95">
                  <c:v>9.4E-2</c:v>
                </c:pt>
                <c:pt idx="96">
                  <c:v>9.4E-2</c:v>
                </c:pt>
                <c:pt idx="97">
                  <c:v>9.4E-2</c:v>
                </c:pt>
                <c:pt idx="98">
                  <c:v>9.4E-2</c:v>
                </c:pt>
                <c:pt idx="99">
                  <c:v>9.4E-2</c:v>
                </c:pt>
                <c:pt idx="100">
                  <c:v>9.4E-2</c:v>
                </c:pt>
                <c:pt idx="101">
                  <c:v>9.4E-2</c:v>
                </c:pt>
                <c:pt idx="102">
                  <c:v>9.4E-2</c:v>
                </c:pt>
                <c:pt idx="103">
                  <c:v>9.4E-2</c:v>
                </c:pt>
                <c:pt idx="104">
                  <c:v>9.4E-2</c:v>
                </c:pt>
                <c:pt idx="105">
                  <c:v>9.4E-2</c:v>
                </c:pt>
                <c:pt idx="106">
                  <c:v>9.4E-2</c:v>
                </c:pt>
                <c:pt idx="107">
                  <c:v>9.4E-2</c:v>
                </c:pt>
                <c:pt idx="108">
                  <c:v>9.4E-2</c:v>
                </c:pt>
                <c:pt idx="109">
                  <c:v>9.4E-2</c:v>
                </c:pt>
                <c:pt idx="110">
                  <c:v>9.4E-2</c:v>
                </c:pt>
                <c:pt idx="111">
                  <c:v>9.4E-2</c:v>
                </c:pt>
                <c:pt idx="112">
                  <c:v>9.5000000000000001E-2</c:v>
                </c:pt>
                <c:pt idx="113">
                  <c:v>9.5000000000000001E-2</c:v>
                </c:pt>
                <c:pt idx="114">
                  <c:v>9.4E-2</c:v>
                </c:pt>
                <c:pt idx="115">
                  <c:v>9.5000000000000001E-2</c:v>
                </c:pt>
                <c:pt idx="116">
                  <c:v>9.2999999999999999E-2</c:v>
                </c:pt>
                <c:pt idx="117">
                  <c:v>9.4E-2</c:v>
                </c:pt>
                <c:pt idx="118">
                  <c:v>9.5000000000000001E-2</c:v>
                </c:pt>
                <c:pt idx="119">
                  <c:v>9.4E-2</c:v>
                </c:pt>
                <c:pt idx="120">
                  <c:v>9.2999999999999999E-2</c:v>
                </c:pt>
                <c:pt idx="121">
                  <c:v>9.4E-2</c:v>
                </c:pt>
                <c:pt idx="122">
                  <c:v>9.4E-2</c:v>
                </c:pt>
                <c:pt idx="123">
                  <c:v>9.4E-2</c:v>
                </c:pt>
                <c:pt idx="124">
                  <c:v>9.4E-2</c:v>
                </c:pt>
                <c:pt idx="125">
                  <c:v>9.4E-2</c:v>
                </c:pt>
                <c:pt idx="126">
                  <c:v>9.4E-2</c:v>
                </c:pt>
                <c:pt idx="127">
                  <c:v>9.4E-2</c:v>
                </c:pt>
                <c:pt idx="128">
                  <c:v>9.4E-2</c:v>
                </c:pt>
                <c:pt idx="129">
                  <c:v>9.4E-2</c:v>
                </c:pt>
                <c:pt idx="130">
                  <c:v>9.4E-2</c:v>
                </c:pt>
                <c:pt idx="131">
                  <c:v>9.4E-2</c:v>
                </c:pt>
                <c:pt idx="132">
                  <c:v>9.5000000000000001E-2</c:v>
                </c:pt>
                <c:pt idx="133">
                  <c:v>9.5000000000000001E-2</c:v>
                </c:pt>
                <c:pt idx="134">
                  <c:v>9.4E-2</c:v>
                </c:pt>
                <c:pt idx="135">
                  <c:v>9.4E-2</c:v>
                </c:pt>
                <c:pt idx="136">
                  <c:v>9.4E-2</c:v>
                </c:pt>
                <c:pt idx="137">
                  <c:v>9.5000000000000001E-2</c:v>
                </c:pt>
                <c:pt idx="138">
                  <c:v>9.4E-2</c:v>
                </c:pt>
                <c:pt idx="139">
                  <c:v>9.2999999999999999E-2</c:v>
                </c:pt>
                <c:pt idx="140">
                  <c:v>9.4E-2</c:v>
                </c:pt>
                <c:pt idx="141">
                  <c:v>9.4E-2</c:v>
                </c:pt>
                <c:pt idx="142">
                  <c:v>9.4E-2</c:v>
                </c:pt>
                <c:pt idx="143">
                  <c:v>9.5000000000000001E-2</c:v>
                </c:pt>
                <c:pt idx="144">
                  <c:v>9.5000000000000001E-2</c:v>
                </c:pt>
                <c:pt idx="145">
                  <c:v>9.4E-2</c:v>
                </c:pt>
                <c:pt idx="146">
                  <c:v>9.5000000000000001E-2</c:v>
                </c:pt>
                <c:pt idx="147">
                  <c:v>9.5000000000000001E-2</c:v>
                </c:pt>
                <c:pt idx="148">
                  <c:v>9.5000000000000001E-2</c:v>
                </c:pt>
                <c:pt idx="149">
                  <c:v>9.4E-2</c:v>
                </c:pt>
                <c:pt idx="150">
                  <c:v>9.4E-2</c:v>
                </c:pt>
                <c:pt idx="151">
                  <c:v>9.4E-2</c:v>
                </c:pt>
                <c:pt idx="152">
                  <c:v>9.4E-2</c:v>
                </c:pt>
                <c:pt idx="153">
                  <c:v>9.4E-2</c:v>
                </c:pt>
                <c:pt idx="154">
                  <c:v>9.4E-2</c:v>
                </c:pt>
                <c:pt idx="155">
                  <c:v>9.4E-2</c:v>
                </c:pt>
                <c:pt idx="156">
                  <c:v>9.4E-2</c:v>
                </c:pt>
                <c:pt idx="157">
                  <c:v>9.4E-2</c:v>
                </c:pt>
                <c:pt idx="158">
                  <c:v>9.5000000000000001E-2</c:v>
                </c:pt>
                <c:pt idx="159">
                  <c:v>9.4E-2</c:v>
                </c:pt>
                <c:pt idx="160">
                  <c:v>9.4E-2</c:v>
                </c:pt>
                <c:pt idx="161">
                  <c:v>9.5000000000000001E-2</c:v>
                </c:pt>
                <c:pt idx="162">
                  <c:v>9.4E-2</c:v>
                </c:pt>
                <c:pt idx="163">
                  <c:v>9.4E-2</c:v>
                </c:pt>
                <c:pt idx="164">
                  <c:v>9.4E-2</c:v>
                </c:pt>
                <c:pt idx="165">
                  <c:v>9.4E-2</c:v>
                </c:pt>
                <c:pt idx="166">
                  <c:v>9.5000000000000001E-2</c:v>
                </c:pt>
                <c:pt idx="167">
                  <c:v>9.4E-2</c:v>
                </c:pt>
                <c:pt idx="168">
                  <c:v>9.4E-2</c:v>
                </c:pt>
                <c:pt idx="169">
                  <c:v>9.4E-2</c:v>
                </c:pt>
                <c:pt idx="170">
                  <c:v>9.4E-2</c:v>
                </c:pt>
                <c:pt idx="171">
                  <c:v>9.4E-2</c:v>
                </c:pt>
                <c:pt idx="172">
                  <c:v>9.4E-2</c:v>
                </c:pt>
                <c:pt idx="173">
                  <c:v>9.4E-2</c:v>
                </c:pt>
                <c:pt idx="174">
                  <c:v>9.4E-2</c:v>
                </c:pt>
                <c:pt idx="175">
                  <c:v>9.5000000000000001E-2</c:v>
                </c:pt>
                <c:pt idx="176">
                  <c:v>9.5000000000000001E-2</c:v>
                </c:pt>
                <c:pt idx="177">
                  <c:v>9.4E-2</c:v>
                </c:pt>
                <c:pt idx="178">
                  <c:v>9.4E-2</c:v>
                </c:pt>
                <c:pt idx="179">
                  <c:v>9.5000000000000001E-2</c:v>
                </c:pt>
                <c:pt idx="180">
                  <c:v>9.5000000000000001E-2</c:v>
                </c:pt>
                <c:pt idx="181">
                  <c:v>9.9000000000000005E-2</c:v>
                </c:pt>
                <c:pt idx="182">
                  <c:v>9.9000000000000005E-2</c:v>
                </c:pt>
                <c:pt idx="183">
                  <c:v>0.105</c:v>
                </c:pt>
                <c:pt idx="184">
                  <c:v>0.108</c:v>
                </c:pt>
                <c:pt idx="185">
                  <c:v>0.115</c:v>
                </c:pt>
                <c:pt idx="186">
                  <c:v>0.11600000000000001</c:v>
                </c:pt>
                <c:pt idx="187">
                  <c:v>0.26</c:v>
                </c:pt>
                <c:pt idx="188">
                  <c:v>0.40500000000000003</c:v>
                </c:pt>
                <c:pt idx="189">
                  <c:v>0.49</c:v>
                </c:pt>
                <c:pt idx="190">
                  <c:v>0.55300000000000005</c:v>
                </c:pt>
                <c:pt idx="191">
                  <c:v>0.59499999999999997</c:v>
                </c:pt>
                <c:pt idx="192">
                  <c:v>0.624</c:v>
                </c:pt>
                <c:pt idx="193">
                  <c:v>0.64900000000000002</c:v>
                </c:pt>
                <c:pt idx="194">
                  <c:v>0.68899999999999995</c:v>
                </c:pt>
                <c:pt idx="195">
                  <c:v>0.84499999999999997</c:v>
                </c:pt>
                <c:pt idx="196">
                  <c:v>0.79300000000000004</c:v>
                </c:pt>
                <c:pt idx="197">
                  <c:v>0.54500000000000004</c:v>
                </c:pt>
                <c:pt idx="198">
                  <c:v>0.86</c:v>
                </c:pt>
                <c:pt idx="199">
                  <c:v>0.90700000000000003</c:v>
                </c:pt>
                <c:pt idx="200">
                  <c:v>0.92200000000000004</c:v>
                </c:pt>
                <c:pt idx="201">
                  <c:v>0.92200000000000004</c:v>
                </c:pt>
                <c:pt idx="202">
                  <c:v>0.89400000000000002</c:v>
                </c:pt>
                <c:pt idx="203">
                  <c:v>0.95199999999999996</c:v>
                </c:pt>
                <c:pt idx="204">
                  <c:v>0.91100000000000003</c:v>
                </c:pt>
                <c:pt idx="205">
                  <c:v>0.92200000000000004</c:v>
                </c:pt>
                <c:pt idx="206">
                  <c:v>0.93</c:v>
                </c:pt>
                <c:pt idx="207">
                  <c:v>0.92400000000000004</c:v>
                </c:pt>
                <c:pt idx="208">
                  <c:v>0.92900000000000005</c:v>
                </c:pt>
                <c:pt idx="209">
                  <c:v>0.93100000000000005</c:v>
                </c:pt>
                <c:pt idx="210">
                  <c:v>0.94499999999999995</c:v>
                </c:pt>
                <c:pt idx="211">
                  <c:v>0.95399999999999996</c:v>
                </c:pt>
                <c:pt idx="212">
                  <c:v>0.98799999999999999</c:v>
                </c:pt>
                <c:pt idx="213">
                  <c:v>1.038</c:v>
                </c:pt>
                <c:pt idx="214">
                  <c:v>0.999</c:v>
                </c:pt>
                <c:pt idx="215">
                  <c:v>0.85699999999999998</c:v>
                </c:pt>
                <c:pt idx="216">
                  <c:v>0.78200000000000003</c:v>
                </c:pt>
                <c:pt idx="217">
                  <c:v>0.84399999999999997</c:v>
                </c:pt>
                <c:pt idx="218">
                  <c:v>0.70799999999999996</c:v>
                </c:pt>
                <c:pt idx="219">
                  <c:v>0.79600000000000004</c:v>
                </c:pt>
                <c:pt idx="220">
                  <c:v>0.68400000000000005</c:v>
                </c:pt>
                <c:pt idx="221">
                  <c:v>0.77400000000000002</c:v>
                </c:pt>
                <c:pt idx="222">
                  <c:v>0.76300000000000001</c:v>
                </c:pt>
                <c:pt idx="223">
                  <c:v>0.71199999999999997</c:v>
                </c:pt>
                <c:pt idx="224">
                  <c:v>0.69899999999999995</c:v>
                </c:pt>
                <c:pt idx="225">
                  <c:v>0.59099999999999997</c:v>
                </c:pt>
                <c:pt idx="226">
                  <c:v>0.60399999999999998</c:v>
                </c:pt>
                <c:pt idx="227">
                  <c:v>0.62</c:v>
                </c:pt>
                <c:pt idx="228">
                  <c:v>0.65200000000000002</c:v>
                </c:pt>
                <c:pt idx="229">
                  <c:v>0.57599999999999996</c:v>
                </c:pt>
                <c:pt idx="230">
                  <c:v>0.435</c:v>
                </c:pt>
                <c:pt idx="231">
                  <c:v>0.91100000000000003</c:v>
                </c:pt>
                <c:pt idx="232">
                  <c:v>0.81200000000000006</c:v>
                </c:pt>
                <c:pt idx="233">
                  <c:v>0.85499999999999998</c:v>
                </c:pt>
                <c:pt idx="234">
                  <c:v>0.97299999999999998</c:v>
                </c:pt>
                <c:pt idx="235">
                  <c:v>0.81200000000000006</c:v>
                </c:pt>
                <c:pt idx="236">
                  <c:v>0.88600000000000001</c:v>
                </c:pt>
                <c:pt idx="237">
                  <c:v>0.91</c:v>
                </c:pt>
                <c:pt idx="238">
                  <c:v>0.70599999999999996</c:v>
                </c:pt>
                <c:pt idx="239">
                  <c:v>0.67200000000000004</c:v>
                </c:pt>
                <c:pt idx="240">
                  <c:v>0.64900000000000002</c:v>
                </c:pt>
                <c:pt idx="241">
                  <c:v>0.64500000000000002</c:v>
                </c:pt>
                <c:pt idx="242">
                  <c:v>0.63400000000000001</c:v>
                </c:pt>
                <c:pt idx="243">
                  <c:v>0.59799999999999998</c:v>
                </c:pt>
                <c:pt idx="244">
                  <c:v>0.57099999999999995</c:v>
                </c:pt>
                <c:pt idx="245">
                  <c:v>0.52800000000000002</c:v>
                </c:pt>
                <c:pt idx="246">
                  <c:v>0.47499999999999998</c:v>
                </c:pt>
                <c:pt idx="247">
                  <c:v>0.48299999999999998</c:v>
                </c:pt>
                <c:pt idx="248">
                  <c:v>0.439</c:v>
                </c:pt>
                <c:pt idx="249">
                  <c:v>0.48499999999999999</c:v>
                </c:pt>
                <c:pt idx="250">
                  <c:v>0.48599999999999999</c:v>
                </c:pt>
                <c:pt idx="251">
                  <c:v>0.48099999999999998</c:v>
                </c:pt>
                <c:pt idx="252">
                  <c:v>0.46200000000000002</c:v>
                </c:pt>
                <c:pt idx="253">
                  <c:v>0.45500000000000002</c:v>
                </c:pt>
                <c:pt idx="254">
                  <c:v>0.42199999999999999</c:v>
                </c:pt>
                <c:pt idx="255">
                  <c:v>0.41</c:v>
                </c:pt>
                <c:pt idx="256">
                  <c:v>0.40799999999999997</c:v>
                </c:pt>
                <c:pt idx="257">
                  <c:v>0.38300000000000001</c:v>
                </c:pt>
                <c:pt idx="258">
                  <c:v>0.379</c:v>
                </c:pt>
                <c:pt idx="259">
                  <c:v>0.375</c:v>
                </c:pt>
                <c:pt idx="260">
                  <c:v>0.34100000000000003</c:v>
                </c:pt>
                <c:pt idx="261">
                  <c:v>0.33700000000000002</c:v>
                </c:pt>
                <c:pt idx="262">
                  <c:v>0.33900000000000002</c:v>
                </c:pt>
                <c:pt idx="263">
                  <c:v>0.32800000000000001</c:v>
                </c:pt>
                <c:pt idx="264">
                  <c:v>0.32500000000000001</c:v>
                </c:pt>
                <c:pt idx="265">
                  <c:v>0.318</c:v>
                </c:pt>
                <c:pt idx="266">
                  <c:v>0.29799999999999999</c:v>
                </c:pt>
                <c:pt idx="267">
                  <c:v>0.28499999999999998</c:v>
                </c:pt>
                <c:pt idx="268">
                  <c:v>0.27100000000000002</c:v>
                </c:pt>
                <c:pt idx="269">
                  <c:v>0.27800000000000002</c:v>
                </c:pt>
                <c:pt idx="270">
                  <c:v>0.28399999999999997</c:v>
                </c:pt>
                <c:pt idx="271">
                  <c:v>0.27800000000000002</c:v>
                </c:pt>
                <c:pt idx="272">
                  <c:v>0.255</c:v>
                </c:pt>
                <c:pt idx="273">
                  <c:v>0.245</c:v>
                </c:pt>
                <c:pt idx="274">
                  <c:v>0.249</c:v>
                </c:pt>
                <c:pt idx="275">
                  <c:v>0.24</c:v>
                </c:pt>
                <c:pt idx="276">
                  <c:v>0.22700000000000001</c:v>
                </c:pt>
                <c:pt idx="277">
                  <c:v>0.23</c:v>
                </c:pt>
                <c:pt idx="278">
                  <c:v>0.23499999999999999</c:v>
                </c:pt>
                <c:pt idx="279">
                  <c:v>0.222</c:v>
                </c:pt>
                <c:pt idx="280">
                  <c:v>0.21199999999999999</c:v>
                </c:pt>
                <c:pt idx="281">
                  <c:v>0.21299999999999999</c:v>
                </c:pt>
                <c:pt idx="282">
                  <c:v>0.221</c:v>
                </c:pt>
                <c:pt idx="283">
                  <c:v>0.20200000000000001</c:v>
                </c:pt>
                <c:pt idx="284">
                  <c:v>0.20499999999999999</c:v>
                </c:pt>
                <c:pt idx="285">
                  <c:v>0.20599999999999999</c:v>
                </c:pt>
                <c:pt idx="286">
                  <c:v>0.20100000000000001</c:v>
                </c:pt>
                <c:pt idx="287">
                  <c:v>0.193</c:v>
                </c:pt>
                <c:pt idx="288">
                  <c:v>0.186</c:v>
                </c:pt>
                <c:pt idx="289">
                  <c:v>0.185</c:v>
                </c:pt>
                <c:pt idx="290">
                  <c:v>0.18</c:v>
                </c:pt>
                <c:pt idx="291">
                  <c:v>0.17899999999999999</c:v>
                </c:pt>
                <c:pt idx="292">
                  <c:v>0.16900000000000001</c:v>
                </c:pt>
                <c:pt idx="293">
                  <c:v>0.16400000000000001</c:v>
                </c:pt>
                <c:pt idx="294">
                  <c:v>0.16900000000000001</c:v>
                </c:pt>
                <c:pt idx="295">
                  <c:v>0.16900000000000001</c:v>
                </c:pt>
                <c:pt idx="296">
                  <c:v>0.16700000000000001</c:v>
                </c:pt>
                <c:pt idx="297">
                  <c:v>0.16400000000000001</c:v>
                </c:pt>
                <c:pt idx="298">
                  <c:v>0.159</c:v>
                </c:pt>
                <c:pt idx="299">
                  <c:v>0.156</c:v>
                </c:pt>
                <c:pt idx="300">
                  <c:v>0.16600000000000001</c:v>
                </c:pt>
                <c:pt idx="301">
                  <c:v>0.152</c:v>
                </c:pt>
                <c:pt idx="302">
                  <c:v>0.154</c:v>
                </c:pt>
                <c:pt idx="303">
                  <c:v>0.14499999999999999</c:v>
                </c:pt>
                <c:pt idx="304">
                  <c:v>0.153</c:v>
                </c:pt>
                <c:pt idx="305">
                  <c:v>0.14099999999999999</c:v>
                </c:pt>
                <c:pt idx="306">
                  <c:v>0.14299999999999999</c:v>
                </c:pt>
                <c:pt idx="307">
                  <c:v>0.14000000000000001</c:v>
                </c:pt>
                <c:pt idx="308">
                  <c:v>0.14399999999999999</c:v>
                </c:pt>
                <c:pt idx="309">
                  <c:v>0.14199999999999999</c:v>
                </c:pt>
                <c:pt idx="310">
                  <c:v>0.14799999999999999</c:v>
                </c:pt>
                <c:pt idx="311">
                  <c:v>0.13800000000000001</c:v>
                </c:pt>
                <c:pt idx="312">
                  <c:v>0.13400000000000001</c:v>
                </c:pt>
                <c:pt idx="313">
                  <c:v>0.14000000000000001</c:v>
                </c:pt>
                <c:pt idx="314">
                  <c:v>0.13400000000000001</c:v>
                </c:pt>
                <c:pt idx="315">
                  <c:v>0.13</c:v>
                </c:pt>
                <c:pt idx="316">
                  <c:v>0.129</c:v>
                </c:pt>
                <c:pt idx="317">
                  <c:v>0.13300000000000001</c:v>
                </c:pt>
                <c:pt idx="318">
                  <c:v>0.13400000000000001</c:v>
                </c:pt>
                <c:pt idx="319">
                  <c:v>0.125</c:v>
                </c:pt>
                <c:pt idx="320">
                  <c:v>0.13</c:v>
                </c:pt>
                <c:pt idx="321">
                  <c:v>0.111</c:v>
                </c:pt>
                <c:pt idx="322">
                  <c:v>0.13</c:v>
                </c:pt>
                <c:pt idx="323">
                  <c:v>0.125</c:v>
                </c:pt>
                <c:pt idx="324">
                  <c:v>0.125</c:v>
                </c:pt>
                <c:pt idx="325">
                  <c:v>0.121</c:v>
                </c:pt>
                <c:pt idx="326">
                  <c:v>0.121</c:v>
                </c:pt>
                <c:pt idx="327">
                  <c:v>0.11799999999999999</c:v>
                </c:pt>
                <c:pt idx="328">
                  <c:v>0.11700000000000001</c:v>
                </c:pt>
                <c:pt idx="329">
                  <c:v>0.11899999999999999</c:v>
                </c:pt>
                <c:pt idx="330">
                  <c:v>0.11799999999999999</c:v>
                </c:pt>
                <c:pt idx="331">
                  <c:v>0.112</c:v>
                </c:pt>
                <c:pt idx="332">
                  <c:v>0.114</c:v>
                </c:pt>
                <c:pt idx="333">
                  <c:v>0.11799999999999999</c:v>
                </c:pt>
                <c:pt idx="334">
                  <c:v>0.113</c:v>
                </c:pt>
                <c:pt idx="335">
                  <c:v>0.104</c:v>
                </c:pt>
                <c:pt idx="336">
                  <c:v>0.106</c:v>
                </c:pt>
                <c:pt idx="337">
                  <c:v>0.109</c:v>
                </c:pt>
                <c:pt idx="338">
                  <c:v>0.109</c:v>
                </c:pt>
                <c:pt idx="339">
                  <c:v>0.105</c:v>
                </c:pt>
                <c:pt idx="340">
                  <c:v>0.111</c:v>
                </c:pt>
                <c:pt idx="341">
                  <c:v>0.106</c:v>
                </c:pt>
                <c:pt idx="342">
                  <c:v>0.106</c:v>
                </c:pt>
                <c:pt idx="343">
                  <c:v>0.10100000000000001</c:v>
                </c:pt>
                <c:pt idx="344">
                  <c:v>0.106</c:v>
                </c:pt>
                <c:pt idx="345">
                  <c:v>9.9000000000000005E-2</c:v>
                </c:pt>
                <c:pt idx="346">
                  <c:v>0.1</c:v>
                </c:pt>
                <c:pt idx="347">
                  <c:v>0.10100000000000001</c:v>
                </c:pt>
                <c:pt idx="348">
                  <c:v>9.9000000000000005E-2</c:v>
                </c:pt>
                <c:pt idx="349">
                  <c:v>0.10199999999999999</c:v>
                </c:pt>
                <c:pt idx="350">
                  <c:v>0.10199999999999999</c:v>
                </c:pt>
                <c:pt idx="351">
                  <c:v>0.107</c:v>
                </c:pt>
                <c:pt idx="352">
                  <c:v>0.10100000000000001</c:v>
                </c:pt>
                <c:pt idx="353">
                  <c:v>0.1</c:v>
                </c:pt>
                <c:pt idx="354">
                  <c:v>9.2999999999999999E-2</c:v>
                </c:pt>
                <c:pt idx="355">
                  <c:v>9.7000000000000003E-2</c:v>
                </c:pt>
                <c:pt idx="356">
                  <c:v>9.8000000000000004E-2</c:v>
                </c:pt>
                <c:pt idx="357">
                  <c:v>0.1</c:v>
                </c:pt>
                <c:pt idx="358">
                  <c:v>9.1999999999999998E-2</c:v>
                </c:pt>
                <c:pt idx="359">
                  <c:v>9.1999999999999998E-2</c:v>
                </c:pt>
                <c:pt idx="360">
                  <c:v>9.1999999999999998E-2</c:v>
                </c:pt>
                <c:pt idx="361">
                  <c:v>9.6000000000000002E-2</c:v>
                </c:pt>
                <c:pt idx="362">
                  <c:v>8.5999999999999993E-2</c:v>
                </c:pt>
                <c:pt idx="363">
                  <c:v>8.8999999999999996E-2</c:v>
                </c:pt>
                <c:pt idx="364">
                  <c:v>8.4000000000000005E-2</c:v>
                </c:pt>
                <c:pt idx="365">
                  <c:v>8.5999999999999993E-2</c:v>
                </c:pt>
                <c:pt idx="366">
                  <c:v>9.0999999999999998E-2</c:v>
                </c:pt>
                <c:pt idx="367">
                  <c:v>8.5999999999999993E-2</c:v>
                </c:pt>
                <c:pt idx="368">
                  <c:v>9.1999999999999998E-2</c:v>
                </c:pt>
                <c:pt idx="369">
                  <c:v>0.09</c:v>
                </c:pt>
                <c:pt idx="370">
                  <c:v>8.8999999999999996E-2</c:v>
                </c:pt>
                <c:pt idx="371">
                  <c:v>8.4000000000000005E-2</c:v>
                </c:pt>
                <c:pt idx="372">
                  <c:v>8.3000000000000004E-2</c:v>
                </c:pt>
                <c:pt idx="373">
                  <c:v>8.4000000000000005E-2</c:v>
                </c:pt>
                <c:pt idx="374">
                  <c:v>8.3000000000000004E-2</c:v>
                </c:pt>
                <c:pt idx="375">
                  <c:v>8.1000000000000003E-2</c:v>
                </c:pt>
                <c:pt idx="376">
                  <c:v>8.4000000000000005E-2</c:v>
                </c:pt>
                <c:pt idx="377">
                  <c:v>0.08</c:v>
                </c:pt>
                <c:pt idx="378">
                  <c:v>8.3000000000000004E-2</c:v>
                </c:pt>
                <c:pt idx="379">
                  <c:v>0.08</c:v>
                </c:pt>
                <c:pt idx="380">
                  <c:v>7.8E-2</c:v>
                </c:pt>
                <c:pt idx="381">
                  <c:v>7.8E-2</c:v>
                </c:pt>
                <c:pt idx="382">
                  <c:v>7.9000000000000001E-2</c:v>
                </c:pt>
                <c:pt idx="383">
                  <c:v>7.8E-2</c:v>
                </c:pt>
                <c:pt idx="384">
                  <c:v>7.8E-2</c:v>
                </c:pt>
                <c:pt idx="385">
                  <c:v>7.9000000000000001E-2</c:v>
                </c:pt>
                <c:pt idx="386">
                  <c:v>8.1000000000000003E-2</c:v>
                </c:pt>
                <c:pt idx="387">
                  <c:v>7.4999999999999997E-2</c:v>
                </c:pt>
                <c:pt idx="388">
                  <c:v>7.5999999999999998E-2</c:v>
                </c:pt>
                <c:pt idx="389">
                  <c:v>7.5999999999999998E-2</c:v>
                </c:pt>
                <c:pt idx="390">
                  <c:v>7.8E-2</c:v>
                </c:pt>
                <c:pt idx="391">
                  <c:v>7.0999999999999994E-2</c:v>
                </c:pt>
                <c:pt idx="392">
                  <c:v>7.2999999999999995E-2</c:v>
                </c:pt>
                <c:pt idx="393">
                  <c:v>6.9000000000000006E-2</c:v>
                </c:pt>
                <c:pt idx="394">
                  <c:v>7.3999999999999996E-2</c:v>
                </c:pt>
                <c:pt idx="395">
                  <c:v>7.0999999999999994E-2</c:v>
                </c:pt>
                <c:pt idx="396">
                  <c:v>7.9000000000000001E-2</c:v>
                </c:pt>
                <c:pt idx="397">
                  <c:v>6.8000000000000005E-2</c:v>
                </c:pt>
                <c:pt idx="398">
                  <c:v>7.0000000000000007E-2</c:v>
                </c:pt>
                <c:pt idx="399">
                  <c:v>7.2999999999999995E-2</c:v>
                </c:pt>
                <c:pt idx="400">
                  <c:v>6.9000000000000006E-2</c:v>
                </c:pt>
                <c:pt idx="401">
                  <c:v>7.1999999999999995E-2</c:v>
                </c:pt>
                <c:pt idx="402">
                  <c:v>6.5000000000000002E-2</c:v>
                </c:pt>
                <c:pt idx="403">
                  <c:v>6.9000000000000006E-2</c:v>
                </c:pt>
                <c:pt idx="404">
                  <c:v>6.8000000000000005E-2</c:v>
                </c:pt>
                <c:pt idx="405">
                  <c:v>7.0999999999999994E-2</c:v>
                </c:pt>
                <c:pt idx="406">
                  <c:v>6.9000000000000006E-2</c:v>
                </c:pt>
                <c:pt idx="407">
                  <c:v>6.7000000000000004E-2</c:v>
                </c:pt>
                <c:pt idx="408">
                  <c:v>6.6000000000000003E-2</c:v>
                </c:pt>
                <c:pt idx="409">
                  <c:v>7.0000000000000007E-2</c:v>
                </c:pt>
                <c:pt idx="410">
                  <c:v>7.0999999999999994E-2</c:v>
                </c:pt>
                <c:pt idx="411">
                  <c:v>6.6000000000000003E-2</c:v>
                </c:pt>
                <c:pt idx="412">
                  <c:v>6.9000000000000006E-2</c:v>
                </c:pt>
                <c:pt idx="413">
                  <c:v>7.1999999999999995E-2</c:v>
                </c:pt>
                <c:pt idx="414">
                  <c:v>6.5000000000000002E-2</c:v>
                </c:pt>
                <c:pt idx="415">
                  <c:v>7.0000000000000007E-2</c:v>
                </c:pt>
                <c:pt idx="416">
                  <c:v>6.9000000000000006E-2</c:v>
                </c:pt>
                <c:pt idx="417">
                  <c:v>6.9000000000000006E-2</c:v>
                </c:pt>
                <c:pt idx="418">
                  <c:v>6.5000000000000002E-2</c:v>
                </c:pt>
                <c:pt idx="419">
                  <c:v>6.8000000000000005E-2</c:v>
                </c:pt>
                <c:pt idx="420">
                  <c:v>6.5000000000000002E-2</c:v>
                </c:pt>
                <c:pt idx="421">
                  <c:v>6.4000000000000001E-2</c:v>
                </c:pt>
                <c:pt idx="422">
                  <c:v>6.4000000000000001E-2</c:v>
                </c:pt>
                <c:pt idx="423">
                  <c:v>6.8000000000000005E-2</c:v>
                </c:pt>
                <c:pt idx="424">
                  <c:v>6.8000000000000005E-2</c:v>
                </c:pt>
                <c:pt idx="425">
                  <c:v>6.3E-2</c:v>
                </c:pt>
                <c:pt idx="426">
                  <c:v>6.3E-2</c:v>
                </c:pt>
                <c:pt idx="427">
                  <c:v>6.6000000000000003E-2</c:v>
                </c:pt>
                <c:pt idx="428">
                  <c:v>6.4000000000000001E-2</c:v>
                </c:pt>
                <c:pt idx="429">
                  <c:v>6.0999999999999999E-2</c:v>
                </c:pt>
                <c:pt idx="430">
                  <c:v>6.4000000000000001E-2</c:v>
                </c:pt>
                <c:pt idx="431">
                  <c:v>6.8000000000000005E-2</c:v>
                </c:pt>
                <c:pt idx="432">
                  <c:v>6.2E-2</c:v>
                </c:pt>
                <c:pt idx="433">
                  <c:v>6.2E-2</c:v>
                </c:pt>
                <c:pt idx="434">
                  <c:v>5.8999999999999997E-2</c:v>
                </c:pt>
                <c:pt idx="435">
                  <c:v>6.2E-2</c:v>
                </c:pt>
                <c:pt idx="436">
                  <c:v>6.5000000000000002E-2</c:v>
                </c:pt>
                <c:pt idx="437">
                  <c:v>6.2E-2</c:v>
                </c:pt>
                <c:pt idx="438">
                  <c:v>6.5000000000000002E-2</c:v>
                </c:pt>
                <c:pt idx="439">
                  <c:v>6.3E-2</c:v>
                </c:pt>
                <c:pt idx="440">
                  <c:v>6.0999999999999999E-2</c:v>
                </c:pt>
                <c:pt idx="441">
                  <c:v>6.0999999999999999E-2</c:v>
                </c:pt>
                <c:pt idx="442">
                  <c:v>6.2E-2</c:v>
                </c:pt>
                <c:pt idx="443">
                  <c:v>6.0999999999999999E-2</c:v>
                </c:pt>
                <c:pt idx="444">
                  <c:v>5.8000000000000003E-2</c:v>
                </c:pt>
                <c:pt idx="445">
                  <c:v>0.06</c:v>
                </c:pt>
                <c:pt idx="446">
                  <c:v>5.8000000000000003E-2</c:v>
                </c:pt>
                <c:pt idx="447">
                  <c:v>5.8999999999999997E-2</c:v>
                </c:pt>
                <c:pt idx="448">
                  <c:v>6.2E-2</c:v>
                </c:pt>
                <c:pt idx="449">
                  <c:v>5.7000000000000002E-2</c:v>
                </c:pt>
                <c:pt idx="450">
                  <c:v>5.3999999999999999E-2</c:v>
                </c:pt>
                <c:pt idx="451">
                  <c:v>5.7000000000000002E-2</c:v>
                </c:pt>
                <c:pt idx="452">
                  <c:v>5.5E-2</c:v>
                </c:pt>
                <c:pt idx="453">
                  <c:v>5.7000000000000002E-2</c:v>
                </c:pt>
                <c:pt idx="454">
                  <c:v>5.3999999999999999E-2</c:v>
                </c:pt>
                <c:pt idx="455">
                  <c:v>5.2999999999999999E-2</c:v>
                </c:pt>
                <c:pt idx="456">
                  <c:v>5.2999999999999999E-2</c:v>
                </c:pt>
                <c:pt idx="457">
                  <c:v>5.2999999999999999E-2</c:v>
                </c:pt>
                <c:pt idx="458">
                  <c:v>5.3999999999999999E-2</c:v>
                </c:pt>
                <c:pt idx="459">
                  <c:v>5.3999999999999999E-2</c:v>
                </c:pt>
                <c:pt idx="460">
                  <c:v>5.5E-2</c:v>
                </c:pt>
                <c:pt idx="461">
                  <c:v>0.05</c:v>
                </c:pt>
                <c:pt idx="462">
                  <c:v>5.1999999999999998E-2</c:v>
                </c:pt>
                <c:pt idx="463">
                  <c:v>5.0999999999999997E-2</c:v>
                </c:pt>
                <c:pt idx="464">
                  <c:v>5.0999999999999997E-2</c:v>
                </c:pt>
                <c:pt idx="465">
                  <c:v>5.0999999999999997E-2</c:v>
                </c:pt>
                <c:pt idx="466">
                  <c:v>5.0999999999999997E-2</c:v>
                </c:pt>
                <c:pt idx="467">
                  <c:v>5.2999999999999999E-2</c:v>
                </c:pt>
                <c:pt idx="468">
                  <c:v>5.1999999999999998E-2</c:v>
                </c:pt>
                <c:pt idx="469">
                  <c:v>4.8000000000000001E-2</c:v>
                </c:pt>
                <c:pt idx="470">
                  <c:v>0.05</c:v>
                </c:pt>
                <c:pt idx="471">
                  <c:v>4.9000000000000002E-2</c:v>
                </c:pt>
                <c:pt idx="472">
                  <c:v>4.8000000000000001E-2</c:v>
                </c:pt>
                <c:pt idx="473">
                  <c:v>0.05</c:v>
                </c:pt>
                <c:pt idx="474">
                  <c:v>4.8000000000000001E-2</c:v>
                </c:pt>
                <c:pt idx="475">
                  <c:v>5.0999999999999997E-2</c:v>
                </c:pt>
                <c:pt idx="476">
                  <c:v>4.9000000000000002E-2</c:v>
                </c:pt>
                <c:pt idx="477">
                  <c:v>5.0999999999999997E-2</c:v>
                </c:pt>
                <c:pt idx="478">
                  <c:v>4.5999999999999999E-2</c:v>
                </c:pt>
                <c:pt idx="479">
                  <c:v>4.8000000000000001E-2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862464"/>
        <c:axId val="60864000"/>
        <c:extLst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v>Sample</c:v>
                </c:tx>
                <c:spPr>
                  <a:ln w="2222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circle"/>
                  <c:size val="6"/>
                  <c:spPr>
                    <a:solidFill>
                      <a:schemeClr val="lt1"/>
                    </a:solidFill>
                    <a:ln w="15875">
                      <a:solidFill>
                        <a:schemeClr val="accent2"/>
                      </a:solidFill>
                      <a:round/>
                    </a:ln>
                    <a:effectLst/>
                  </c:spPr>
                </c:marker>
                <c:val>
                  <c:numRef>
                    <c:extLst>
                      <c:ext uri="{02D57815-91ED-43cb-92C2-25804820EDAC}">
                        <c15:formulaRef>
                          <c15:sqref>'1 DOEE-58_output_data'!$K$7381:$K$7860</c15:sqref>
                        </c15:formulaRef>
                      </c:ext>
                    </c:extLst>
                    <c:numCache>
                      <c:formatCode>General</c:formatCode>
                      <c:ptCount val="480"/>
                      <c:pt idx="176">
                        <c:v>0</c:v>
                      </c:pt>
                      <c:pt idx="202">
                        <c:v>0</c:v>
                      </c:pt>
                      <c:pt idx="206">
                        <c:v>0</c:v>
                      </c:pt>
                      <c:pt idx="210">
                        <c:v>0.94499999999999995</c:v>
                      </c:pt>
                      <c:pt idx="214">
                        <c:v>0.999</c:v>
                      </c:pt>
                      <c:pt idx="218">
                        <c:v>0.70799999999999996</c:v>
                      </c:pt>
                      <c:pt idx="222">
                        <c:v>0.76300000000000001</c:v>
                      </c:pt>
                      <c:pt idx="226">
                        <c:v>0.60399999999999998</c:v>
                      </c:pt>
                      <c:pt idx="230">
                        <c:v>0.435</c:v>
                      </c:pt>
                      <c:pt idx="234">
                        <c:v>0.97299999999999998</c:v>
                      </c:pt>
                      <c:pt idx="238">
                        <c:v>0.70599999999999996</c:v>
                      </c:pt>
                      <c:pt idx="242">
                        <c:v>0.63400000000000001</c:v>
                      </c:pt>
                      <c:pt idx="246">
                        <c:v>0.47499999999999998</c:v>
                      </c:pt>
                      <c:pt idx="250">
                        <c:v>0.48599999999999999</c:v>
                      </c:pt>
                      <c:pt idx="254">
                        <c:v>0.42199999999999999</c:v>
                      </c:pt>
                      <c:pt idx="258">
                        <c:v>0.379</c:v>
                      </c:pt>
                      <c:pt idx="262">
                        <c:v>0.33900000000000002</c:v>
                      </c:pt>
                    </c:numCache>
                  </c:numRef>
                </c:val>
                <c:smooth val="0"/>
              </c15:ser>
            </c15:filteredLineSeries>
          </c:ext>
        </c:extLst>
      </c:lineChart>
      <c:lineChart>
        <c:grouping val="standard"/>
        <c:varyColors val="0"/>
        <c:ser>
          <c:idx val="2"/>
          <c:order val="1"/>
          <c:tx>
            <c:v>Precipitation</c:v>
          </c:tx>
          <c:spPr>
            <a:ln w="539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val>
            <c:numRef>
              <c:f>'1 DOEE-58_output_data'!$L$7381:$L$7860</c:f>
              <c:numCache>
                <c:formatCode>General</c:formatCode>
                <c:ptCount val="480"/>
                <c:pt idx="176">
                  <c:v>0.01</c:v>
                </c:pt>
                <c:pt idx="180">
                  <c:v>0.03</c:v>
                </c:pt>
                <c:pt idx="186">
                  <c:v>0.05</c:v>
                </c:pt>
                <c:pt idx="202">
                  <c:v>0.06</c:v>
                </c:pt>
                <c:pt idx="206">
                  <c:v>0.08</c:v>
                </c:pt>
                <c:pt idx="246">
                  <c:v>0.1</c:v>
                </c:pt>
                <c:pt idx="250">
                  <c:v>0.11</c:v>
                </c:pt>
                <c:pt idx="268">
                  <c:v>0.12</c:v>
                </c:pt>
                <c:pt idx="274">
                  <c:v>0.13</c:v>
                </c:pt>
                <c:pt idx="302">
                  <c:v>0.15</c:v>
                </c:pt>
                <c:pt idx="312">
                  <c:v>0.16</c:v>
                </c:pt>
                <c:pt idx="318">
                  <c:v>0.17</c:v>
                </c:pt>
                <c:pt idx="324">
                  <c:v>0.18</c:v>
                </c:pt>
                <c:pt idx="334">
                  <c:v>0.2</c:v>
                </c:pt>
                <c:pt idx="346">
                  <c:v>0.21</c:v>
                </c:pt>
                <c:pt idx="352">
                  <c:v>0.22</c:v>
                </c:pt>
                <c:pt idx="364">
                  <c:v>0.24</c:v>
                </c:pt>
                <c:pt idx="370">
                  <c:v>0.25</c:v>
                </c:pt>
                <c:pt idx="376">
                  <c:v>0.26</c:v>
                </c:pt>
                <c:pt idx="382">
                  <c:v>0.27</c:v>
                </c:pt>
                <c:pt idx="386">
                  <c:v>0.28000000000000003</c:v>
                </c:pt>
                <c:pt idx="390">
                  <c:v>0.28999999999999998</c:v>
                </c:pt>
                <c:pt idx="396">
                  <c:v>0.3</c:v>
                </c:pt>
                <c:pt idx="402">
                  <c:v>0.31</c:v>
                </c:pt>
                <c:pt idx="406">
                  <c:v>0.32</c:v>
                </c:pt>
                <c:pt idx="410">
                  <c:v>0.33</c:v>
                </c:pt>
                <c:pt idx="416">
                  <c:v>0.34</c:v>
                </c:pt>
                <c:pt idx="420">
                  <c:v>0.35</c:v>
                </c:pt>
                <c:pt idx="424">
                  <c:v>0.36</c:v>
                </c:pt>
                <c:pt idx="428">
                  <c:v>0.37</c:v>
                </c:pt>
                <c:pt idx="436">
                  <c:v>0.39</c:v>
                </c:pt>
                <c:pt idx="440">
                  <c:v>0.4</c:v>
                </c:pt>
                <c:pt idx="444">
                  <c:v>0.41</c:v>
                </c:pt>
                <c:pt idx="450">
                  <c:v>0.42</c:v>
                </c:pt>
                <c:pt idx="458">
                  <c:v>0.43</c:v>
                </c:pt>
                <c:pt idx="462">
                  <c:v>0.44</c:v>
                </c:pt>
                <c:pt idx="468">
                  <c:v>0.45</c:v>
                </c:pt>
                <c:pt idx="472">
                  <c:v>0.46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868096"/>
        <c:axId val="60865920"/>
      </c:lineChart>
      <c:catAx>
        <c:axId val="60862464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h:mm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none" spc="0" normalizeH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864000"/>
        <c:crosses val="autoZero"/>
        <c:auto val="1"/>
        <c:lblAlgn val="ctr"/>
        <c:lblOffset val="100"/>
        <c:tickLblSkip val="24"/>
        <c:tickMarkSkip val="12"/>
        <c:noMultiLvlLbl val="0"/>
      </c:catAx>
      <c:valAx>
        <c:axId val="60864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>
                    <a:solidFill>
                      <a:schemeClr val="bg1"/>
                    </a:solidFill>
                  </a:rPr>
                  <a:t>Gage height in feet</a:t>
                </a:r>
              </a:p>
            </c:rich>
          </c:tx>
          <c:layout>
            <c:manualLayout>
              <c:xMode val="edge"/>
              <c:yMode val="edge"/>
              <c:x val="3.0303030303030303E-3"/>
              <c:y val="0.32394806103236456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862464"/>
        <c:crosses val="autoZero"/>
        <c:crossBetween val="midCat"/>
      </c:valAx>
      <c:valAx>
        <c:axId val="60865920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>
                    <a:solidFill>
                      <a:schemeClr val="bg1"/>
                    </a:solidFill>
                  </a:rPr>
                  <a:t>Precipitation in inches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868096"/>
        <c:crosses val="max"/>
        <c:crossBetween val="between"/>
      </c:valAx>
      <c:catAx>
        <c:axId val="60868096"/>
        <c:scaling>
          <c:orientation val="minMax"/>
        </c:scaling>
        <c:delete val="1"/>
        <c:axPos val="b"/>
        <c:majorTickMark val="out"/>
        <c:minorTickMark val="none"/>
        <c:tickLblPos val="nextTo"/>
        <c:crossAx val="60865920"/>
        <c:crosses val="autoZero"/>
        <c:auto val="1"/>
        <c:lblAlgn val="ctr"/>
        <c:lblOffset val="100"/>
        <c:noMultiLvlLbl val="0"/>
      </c:cat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solidFill>
            <a:schemeClr val="bg1"/>
          </a:solidFill>
        </a:ln>
        <a:effectLst/>
      </c:spPr>
    </c:plotArea>
    <c:plotVisOnly val="1"/>
    <c:dispBlanksAs val="span"/>
    <c:showDLblsOverMax val="0"/>
  </c:chart>
  <c:spPr>
    <a:solidFill>
      <a:schemeClr val="tx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0.25217</cdr:x>
      <cdr:y>0.09774</cdr:y>
    </cdr:from>
    <cdr:to>
      <cdr:x>0.26957</cdr:x>
      <cdr:y>0.53759</cdr:y>
    </cdr:to>
    <cdr:sp macro="" textlink="">
      <cdr:nvSpPr>
        <cdr:cNvPr id="2" name="Freeform 1"/>
        <cdr:cNvSpPr/>
      </cdr:nvSpPr>
      <cdr:spPr>
        <a:xfrm xmlns:a="http://schemas.openxmlformats.org/drawingml/2006/main">
          <a:off x="2209800" y="609600"/>
          <a:ext cx="152400" cy="2743200"/>
        </a:xfrm>
        <a:custGeom xmlns:a="http://schemas.openxmlformats.org/drawingml/2006/main">
          <a:avLst/>
          <a:gdLst>
            <a:gd name="connsiteX0" fmla="*/ 0 w 136943"/>
            <a:gd name="connsiteY0" fmla="*/ 2821214 h 3103982"/>
            <a:gd name="connsiteX1" fmla="*/ 81643 w 136943"/>
            <a:gd name="connsiteY1" fmla="*/ 3084286 h 3103982"/>
            <a:gd name="connsiteX2" fmla="*/ 127000 w 136943"/>
            <a:gd name="connsiteY2" fmla="*/ 2349500 h 3103982"/>
            <a:gd name="connsiteX3" fmla="*/ 136071 w 136943"/>
            <a:gd name="connsiteY3" fmla="*/ 970643 h 3103982"/>
            <a:gd name="connsiteX4" fmla="*/ 136071 w 136943"/>
            <a:gd name="connsiteY4" fmla="*/ 0 h 3103982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</a:cxnLst>
          <a:rect l="l" t="t" r="r" b="b"/>
          <a:pathLst>
            <a:path w="136943" h="3103982">
              <a:moveTo>
                <a:pt x="0" y="2821214"/>
              </a:moveTo>
              <a:cubicBezTo>
                <a:pt x="30238" y="2992059"/>
                <a:pt x="60476" y="3162905"/>
                <a:pt x="81643" y="3084286"/>
              </a:cubicBezTo>
              <a:cubicBezTo>
                <a:pt x="102810" y="3005667"/>
                <a:pt x="117929" y="2701774"/>
                <a:pt x="127000" y="2349500"/>
              </a:cubicBezTo>
              <a:cubicBezTo>
                <a:pt x="136071" y="1997226"/>
                <a:pt x="134559" y="1362226"/>
                <a:pt x="136071" y="970643"/>
              </a:cubicBezTo>
              <a:cubicBezTo>
                <a:pt x="137583" y="579060"/>
                <a:pt x="136827" y="289530"/>
                <a:pt x="136071" y="0"/>
              </a:cubicBezTo>
            </a:path>
          </a:pathLst>
        </a:custGeom>
        <a:noFill xmlns:a="http://schemas.openxmlformats.org/drawingml/2006/main"/>
        <a:ln xmlns:a="http://schemas.openxmlformats.org/drawingml/2006/main" w="50800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</cdr:x>
      <cdr:y>0.29986</cdr:y>
    </cdr:from>
    <cdr:to>
      <cdr:x>0.88696</cdr:x>
      <cdr:y>0.5</cdr:y>
    </cdr:to>
    <cdr:sp macro="" textlink="">
      <cdr:nvSpPr>
        <cdr:cNvPr id="3" name="Text Box 11"/>
        <cdr:cNvSpPr txBox="1"/>
      </cdr:nvSpPr>
      <cdr:spPr>
        <a:xfrm xmlns:a="http://schemas.openxmlformats.org/drawingml/2006/main">
          <a:off x="3505200" y="1870147"/>
          <a:ext cx="4267200" cy="124822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6350">
          <a:solidFill>
            <a:prstClr val="black"/>
          </a:solidFill>
        </a:ln>
        <a:effectLst xmlns:a="http://schemas.openxmlformats.org/drawingml/2006/main"/>
      </cdr:spPr>
      <cdr:style>
        <a:lnRef xmlns:a="http://schemas.openxmlformats.org/drawingml/2006/main" idx="0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/>
        <a:p xmlns:a="http://schemas.openxmlformats.org/drawingml/2006/main">
          <a:r>
            <a:rPr lang="en-US" sz="1600" b="1" dirty="0"/>
            <a:t>Total sediment mass collected =   45.4 grams</a:t>
          </a:r>
        </a:p>
        <a:p xmlns:a="http://schemas.openxmlformats.org/drawingml/2006/main">
          <a:r>
            <a:rPr lang="en-US" sz="1600" b="1" dirty="0"/>
            <a:t>Total Q during event  =  12.7 </a:t>
          </a:r>
          <a:r>
            <a:rPr lang="en-US" sz="1600" b="1" dirty="0" smtClean="0"/>
            <a:t>MG</a:t>
          </a:r>
          <a:endParaRPr lang="en-US" sz="1600" b="1" dirty="0"/>
        </a:p>
        <a:p xmlns:a="http://schemas.openxmlformats.org/drawingml/2006/main">
          <a:r>
            <a:rPr lang="en-US" sz="1600" b="1" dirty="0"/>
            <a:t>Total Q </a:t>
          </a:r>
          <a:r>
            <a:rPr lang="en-US" sz="1600" b="1" dirty="0" smtClean="0"/>
            <a:t>during </a:t>
          </a:r>
          <a:r>
            <a:rPr lang="en-US" sz="1600" b="1" dirty="0"/>
            <a:t>sampling = 12.5</a:t>
          </a:r>
          <a:r>
            <a:rPr lang="en-US" sz="1600" b="1" baseline="0" dirty="0"/>
            <a:t> </a:t>
          </a:r>
          <a:r>
            <a:rPr lang="en-US" sz="1600" b="1" dirty="0"/>
            <a:t>MG</a:t>
          </a:r>
        </a:p>
        <a:p xmlns:a="http://schemas.openxmlformats.org/drawingml/2006/main">
          <a:r>
            <a:rPr lang="en-US" sz="1600" b="1" dirty="0"/>
            <a:t>Percentage of</a:t>
          </a:r>
          <a:r>
            <a:rPr lang="en-US" sz="1600" b="1" baseline="0" dirty="0"/>
            <a:t> discharge sampled = 98 % </a:t>
          </a:r>
          <a:endParaRPr lang="en-US" sz="16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0.34046</cdr:x>
      <cdr:y>0.71171</cdr:y>
    </cdr:from>
    <cdr:to>
      <cdr:x>0.4</cdr:x>
      <cdr:y>0.80781</cdr:y>
    </cdr:to>
    <cdr:cxnSp macro="">
      <cdr:nvCxnSpPr>
        <cdr:cNvPr id="3" name="Straight Arrow Connector 2"/>
        <cdr:cNvCxnSpPr/>
      </cdr:nvCxnSpPr>
      <cdr:spPr>
        <a:xfrm xmlns:a="http://schemas.openxmlformats.org/drawingml/2006/main">
          <a:off x="2983450" y="3386138"/>
          <a:ext cx="521750" cy="457200"/>
        </a:xfrm>
        <a:prstGeom xmlns:a="http://schemas.openxmlformats.org/drawingml/2006/main" prst="straightConnector1">
          <a:avLst/>
        </a:prstGeom>
        <a:ln xmlns:a="http://schemas.openxmlformats.org/drawingml/2006/main" w="44450">
          <a:solidFill>
            <a:schemeClr val="bg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0.61201</cdr:x>
      <cdr:y>0.69922</cdr:y>
    </cdr:from>
    <cdr:to>
      <cdr:x>0.72712</cdr:x>
      <cdr:y>0.79015</cdr:y>
    </cdr:to>
    <cdr:cxnSp macro="">
      <cdr:nvCxnSpPr>
        <cdr:cNvPr id="4" name="Straight Arrow Connector 3"/>
        <cdr:cNvCxnSpPr/>
      </cdr:nvCxnSpPr>
      <cdr:spPr>
        <a:xfrm xmlns:a="http://schemas.openxmlformats.org/drawingml/2006/main" flipH="1">
          <a:off x="5363028" y="3326685"/>
          <a:ext cx="1008743" cy="432636"/>
        </a:xfrm>
        <a:prstGeom xmlns:a="http://schemas.openxmlformats.org/drawingml/2006/main" prst="straightConnector1">
          <a:avLst/>
        </a:prstGeom>
        <a:ln xmlns:a="http://schemas.openxmlformats.org/drawingml/2006/main" w="44450">
          <a:solidFill>
            <a:schemeClr val="bg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0.5913</cdr:x>
      <cdr:y>0.20759</cdr:y>
    </cdr:from>
    <cdr:to>
      <cdr:x>0.83478</cdr:x>
      <cdr:y>0.38167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181600" y="987676"/>
          <a:ext cx="2133600" cy="8282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400" b="1" dirty="0" smtClean="0">
              <a:solidFill>
                <a:srgbClr val="002060"/>
              </a:solidFill>
            </a:rPr>
            <a:t>PPT at Hickey Run </a:t>
          </a:r>
          <a:endParaRPr lang="en-US" sz="2400" b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0.65217</cdr:x>
      <cdr:y>0.37651</cdr:y>
    </cdr:from>
    <cdr:to>
      <cdr:x>0.71171</cdr:x>
      <cdr:y>0.4726</cdr:y>
    </cdr:to>
    <cdr:cxnSp macro="">
      <cdr:nvCxnSpPr>
        <cdr:cNvPr id="7" name="Straight Arrow Connector 6"/>
        <cdr:cNvCxnSpPr/>
      </cdr:nvCxnSpPr>
      <cdr:spPr>
        <a:xfrm xmlns:a="http://schemas.openxmlformats.org/drawingml/2006/main">
          <a:off x="5715000" y="1791318"/>
          <a:ext cx="521750" cy="457200"/>
        </a:xfrm>
        <a:prstGeom xmlns:a="http://schemas.openxmlformats.org/drawingml/2006/main" prst="straightConnector1">
          <a:avLst/>
        </a:prstGeom>
        <a:ln xmlns:a="http://schemas.openxmlformats.org/drawingml/2006/main" w="44450">
          <a:solidFill>
            <a:schemeClr val="bg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A0BD4A-638E-4546-94AF-F20937948F30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6DB3A2-DDE8-49D2-86CF-839FC3306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0176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8C70D322-7176-47C3-B1B4-98AECCFE06E9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826D2BF2-D613-43B7-9FBE-BD409352C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99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D2BF2-D613-43B7-9FBE-BD409352C88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781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440B9-03BB-46C2-8705-7F9E654E9D8A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BE603-9A54-48E8-8FC8-6DC990A78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593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440B9-03BB-46C2-8705-7F9E654E9D8A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BE603-9A54-48E8-8FC8-6DC990A78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652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440B9-03BB-46C2-8705-7F9E654E9D8A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BE603-9A54-48E8-8FC8-6DC990A78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821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440B9-03BB-46C2-8705-7F9E654E9D8A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BE603-9A54-48E8-8FC8-6DC990A78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177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440B9-03BB-46C2-8705-7F9E654E9D8A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BE603-9A54-48E8-8FC8-6DC990A78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869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440B9-03BB-46C2-8705-7F9E654E9D8A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BE603-9A54-48E8-8FC8-6DC990A78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461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440B9-03BB-46C2-8705-7F9E654E9D8A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BE603-9A54-48E8-8FC8-6DC990A78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979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440B9-03BB-46C2-8705-7F9E654E9D8A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BE603-9A54-48E8-8FC8-6DC990A78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547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440B9-03BB-46C2-8705-7F9E654E9D8A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BE603-9A54-48E8-8FC8-6DC990A78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260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440B9-03BB-46C2-8705-7F9E654E9D8A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BE603-9A54-48E8-8FC8-6DC990A78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934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440B9-03BB-46C2-8705-7F9E654E9D8A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BE603-9A54-48E8-8FC8-6DC990A78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592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440B9-03BB-46C2-8705-7F9E654E9D8A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BE603-9A54-48E8-8FC8-6DC990A78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7496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usgs.gov/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usgs.gov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6364" y="457200"/>
            <a:ext cx="861060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solidFill>
                  <a:srgbClr val="FFFF00"/>
                </a:solidFill>
              </a:rPr>
              <a:t>Discharge, Sediment, and Particulate Chemistry Loads in </a:t>
            </a:r>
            <a:endParaRPr lang="en-US" sz="2800" i="1" dirty="0">
              <a:solidFill>
                <a:srgbClr val="FFFF00"/>
              </a:solidFill>
            </a:endParaRPr>
          </a:p>
          <a:p>
            <a:pPr algn="ctr"/>
            <a:r>
              <a:rPr lang="en-US" sz="2800" b="1" i="1" dirty="0">
                <a:solidFill>
                  <a:srgbClr val="FFFF00"/>
                </a:solidFill>
              </a:rPr>
              <a:t>Small Tributaries to the Anacostia River,  District of Columbia </a:t>
            </a:r>
            <a:endParaRPr lang="en-US" sz="2800" i="1" dirty="0">
              <a:solidFill>
                <a:srgbClr val="FFFF00"/>
              </a:solidFill>
            </a:endParaRPr>
          </a:p>
          <a:p>
            <a:r>
              <a:rPr lang="en-US" b="1" dirty="0">
                <a:solidFill>
                  <a:srgbClr val="FFFF00"/>
                </a:solidFill>
              </a:rPr>
              <a:t> 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 </a:t>
            </a:r>
          </a:p>
          <a:p>
            <a:r>
              <a:rPr lang="en-US" dirty="0">
                <a:solidFill>
                  <a:srgbClr val="FFFF00"/>
                </a:solidFill>
              </a:rPr>
              <a:t> </a:t>
            </a:r>
          </a:p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Timothy </a:t>
            </a:r>
            <a:r>
              <a:rPr lang="en-US" sz="2000" b="1" dirty="0">
                <a:solidFill>
                  <a:srgbClr val="FFFF00"/>
                </a:solidFill>
              </a:rPr>
              <a:t>P. Wilson</a:t>
            </a:r>
            <a:endParaRPr lang="en-US" sz="2000" dirty="0">
              <a:solidFill>
                <a:srgbClr val="FFFF00"/>
              </a:solidFill>
            </a:endParaRPr>
          </a:p>
          <a:p>
            <a:pPr algn="ctr"/>
            <a:r>
              <a:rPr lang="en-US" sz="2000" b="1" dirty="0">
                <a:solidFill>
                  <a:srgbClr val="FFFF00"/>
                </a:solidFill>
              </a:rPr>
              <a:t>Charles Walker</a:t>
            </a:r>
            <a:endParaRPr lang="en-US" sz="2000" dirty="0">
              <a:solidFill>
                <a:srgbClr val="FFFF00"/>
              </a:solidFill>
            </a:endParaRPr>
          </a:p>
          <a:p>
            <a:pPr algn="ctr"/>
            <a:r>
              <a:rPr lang="en-US" sz="2000" b="1" dirty="0">
                <a:solidFill>
                  <a:srgbClr val="FFFF00"/>
                </a:solidFill>
              </a:rPr>
              <a:t>Brenda </a:t>
            </a:r>
            <a:r>
              <a:rPr lang="en-US" sz="2000" b="1" dirty="0" smtClean="0">
                <a:solidFill>
                  <a:srgbClr val="FFFF00"/>
                </a:solidFill>
              </a:rPr>
              <a:t>Majedi</a:t>
            </a:r>
          </a:p>
          <a:p>
            <a:pPr algn="ctr"/>
            <a:endParaRPr lang="en-US" sz="2000" b="1" dirty="0">
              <a:solidFill>
                <a:srgbClr val="FFFF00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Brian Banks</a:t>
            </a:r>
          </a:p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Shannon Jackson </a:t>
            </a:r>
          </a:p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Deb </a:t>
            </a:r>
            <a:r>
              <a:rPr lang="en-US" sz="2000" b="1" dirty="0" err="1" smtClean="0">
                <a:solidFill>
                  <a:srgbClr val="FFFF00"/>
                </a:solidFill>
              </a:rPr>
              <a:t>Bringman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endParaRPr lang="en-US" sz="2000" dirty="0">
              <a:solidFill>
                <a:srgbClr val="FFFF00"/>
              </a:solidFill>
            </a:endParaRPr>
          </a:p>
          <a:p>
            <a:pPr algn="ctr"/>
            <a:r>
              <a:rPr lang="en-US" sz="2000" b="1" dirty="0">
                <a:solidFill>
                  <a:srgbClr val="FFFF00"/>
                </a:solidFill>
              </a:rPr>
              <a:t> </a:t>
            </a:r>
            <a:endParaRPr lang="en-US" sz="2000" dirty="0">
              <a:solidFill>
                <a:srgbClr val="FFFF00"/>
              </a:solidFill>
            </a:endParaRPr>
          </a:p>
          <a:p>
            <a:pPr algn="ctr"/>
            <a:r>
              <a:rPr lang="en-US" sz="2000" b="1" dirty="0">
                <a:solidFill>
                  <a:srgbClr val="FFFF00"/>
                </a:solidFill>
              </a:rPr>
              <a:t>US Geological </a:t>
            </a:r>
            <a:r>
              <a:rPr lang="en-US" sz="2000" b="1" dirty="0" smtClean="0">
                <a:solidFill>
                  <a:srgbClr val="FFFF00"/>
                </a:solidFill>
              </a:rPr>
              <a:t>Survey – MD, DE, and NJ</a:t>
            </a:r>
          </a:p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September 14, 2017</a:t>
            </a:r>
            <a:endParaRPr lang="en-US" sz="2000" dirty="0">
              <a:solidFill>
                <a:srgbClr val="FFFF00"/>
              </a:solidFill>
            </a:endParaRPr>
          </a:p>
          <a:p>
            <a:pPr algn="ctr"/>
            <a:r>
              <a:rPr lang="en-US" b="1" dirty="0">
                <a:solidFill>
                  <a:srgbClr val="FFFF00"/>
                </a:solidFill>
              </a:rPr>
              <a:t> 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" name="Picture 2" descr="USGS - science for a changing world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935" y="6080820"/>
            <a:ext cx="169545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73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74191"/>
            <a:ext cx="8382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dirty="0" smtClean="0">
                <a:solidFill>
                  <a:srgbClr val="FFFF00"/>
                </a:solidFill>
              </a:rPr>
              <a:t>Small Non-gaged Tributaries Sampled to Date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667864"/>
              </p:ext>
            </p:extLst>
          </p:nvPr>
        </p:nvGraphicFramePr>
        <p:xfrm>
          <a:off x="1447800" y="1541993"/>
          <a:ext cx="6324600" cy="3922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7514"/>
                <a:gridCol w="1793543"/>
                <a:gridCol w="1793543"/>
              </a:tblGrid>
              <a:tr h="78185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FF00"/>
                          </a:solidFill>
                        </a:rPr>
                        <a:t>Stream</a:t>
                      </a:r>
                      <a:endParaRPr lang="en-US" sz="24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FF00"/>
                          </a:solidFill>
                        </a:rPr>
                        <a:t>Low Flow</a:t>
                      </a:r>
                      <a:endParaRPr lang="en-US" sz="24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FF00"/>
                          </a:solidFill>
                        </a:rPr>
                        <a:t>Storm</a:t>
                      </a:r>
                      <a:endParaRPr lang="en-US" sz="24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67760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Nash Run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7/25/17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7/28/17</a:t>
                      </a:r>
                      <a:endParaRPr lang="en-US" sz="2000" b="1" dirty="0"/>
                    </a:p>
                  </a:txBody>
                  <a:tcPr anchor="ctr"/>
                </a:tc>
              </a:tr>
              <a:tr h="67760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Pope’s Branch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8/2/17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8/7/17</a:t>
                      </a:r>
                      <a:endParaRPr lang="en-US" sz="2000" b="1" dirty="0"/>
                    </a:p>
                  </a:txBody>
                  <a:tcPr anchor="ctr"/>
                </a:tc>
              </a:tr>
              <a:tr h="89293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Ft. DuPont </a:t>
                      </a:r>
                      <a:r>
                        <a:rPr lang="en-US" sz="2000" b="1" baseline="0" dirty="0" smtClean="0"/>
                        <a:t> Creek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TBD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8/12/17</a:t>
                      </a:r>
                    </a:p>
                    <a:p>
                      <a:pPr algn="ctr"/>
                      <a:r>
                        <a:rPr lang="en-US" sz="2000" b="1" dirty="0" smtClean="0"/>
                        <a:t>9/2/17</a:t>
                      </a:r>
                      <a:endParaRPr lang="en-US" sz="2000" b="1" dirty="0"/>
                    </a:p>
                  </a:txBody>
                  <a:tcPr anchor="ctr"/>
                </a:tc>
              </a:tr>
              <a:tr h="89293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Ft. Stanton 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TBD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TBD</a:t>
                      </a:r>
                      <a:endParaRPr lang="en-US" sz="2000" b="1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143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1499772"/>
              </p:ext>
            </p:extLst>
          </p:nvPr>
        </p:nvGraphicFramePr>
        <p:xfrm>
          <a:off x="152400" y="1643062"/>
          <a:ext cx="8763000" cy="5062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66800" y="27482"/>
            <a:ext cx="8077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Small Streams – </a:t>
            </a:r>
          </a:p>
          <a:p>
            <a:r>
              <a:rPr lang="en-US" sz="2800" b="1" dirty="0" smtClean="0">
                <a:solidFill>
                  <a:srgbClr val="FFFF00"/>
                </a:solidFill>
              </a:rPr>
              <a:t>Difficult to sample during storms, rain passes quickly  </a:t>
            </a:r>
          </a:p>
          <a:p>
            <a:r>
              <a:rPr lang="en-US" sz="2800" b="1" dirty="0" smtClean="0">
                <a:solidFill>
                  <a:srgbClr val="FFFF00"/>
                </a:solidFill>
              </a:rPr>
              <a:t>Evidence of  considerable SS load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53200" y="4724400"/>
            <a:ext cx="1230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2 Hours 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6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124200"/>
            <a:ext cx="4572000" cy="34563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0" y="228600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u="sng" dirty="0" smtClean="0">
                <a:solidFill>
                  <a:srgbClr val="FFFF00"/>
                </a:solidFill>
              </a:rPr>
              <a:t>Pope’s Branch, Low Flow</a:t>
            </a:r>
            <a:endParaRPr lang="en-US" sz="3200" b="1" i="1" u="sng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775199" y="990600"/>
            <a:ext cx="43688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37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85800"/>
            <a:ext cx="7912100" cy="56292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9800" y="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 smtClean="0">
                <a:solidFill>
                  <a:srgbClr val="FFFF00"/>
                </a:solidFill>
              </a:rPr>
              <a:t>Pope’s Branch, Post Storm</a:t>
            </a:r>
            <a:endParaRPr lang="en-US" sz="2800" b="1" i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45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838200"/>
            <a:ext cx="8534400" cy="55865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2600" y="214868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 smtClean="0">
                <a:solidFill>
                  <a:srgbClr val="FFFF00"/>
                </a:solidFill>
              </a:rPr>
              <a:t>Ft. DuPont </a:t>
            </a:r>
            <a:r>
              <a:rPr lang="en-US" sz="2800" b="1" i="1" u="sng" dirty="0">
                <a:solidFill>
                  <a:srgbClr val="FFFF00"/>
                </a:solidFill>
              </a:rPr>
              <a:t>D</a:t>
            </a:r>
            <a:r>
              <a:rPr lang="en-US" sz="2800" b="1" i="1" u="sng" dirty="0" smtClean="0">
                <a:solidFill>
                  <a:srgbClr val="FFFF00"/>
                </a:solidFill>
              </a:rPr>
              <a:t>uring Dry </a:t>
            </a:r>
            <a:r>
              <a:rPr lang="en-US" sz="2800" b="1" i="1" u="sng" dirty="0">
                <a:solidFill>
                  <a:srgbClr val="FFFF00"/>
                </a:solidFill>
              </a:rPr>
              <a:t>W</a:t>
            </a:r>
            <a:r>
              <a:rPr lang="en-US" sz="2800" b="1" i="1" u="sng" dirty="0" smtClean="0">
                <a:solidFill>
                  <a:srgbClr val="FFFF00"/>
                </a:solidFill>
              </a:rPr>
              <a:t>eather</a:t>
            </a:r>
            <a:endParaRPr lang="en-US" sz="2800" b="1" i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838200"/>
            <a:ext cx="160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FF00"/>
                </a:solidFill>
              </a:rPr>
              <a:t>Ft. DuPont</a:t>
            </a:r>
          </a:p>
          <a:p>
            <a:r>
              <a:rPr lang="en-US" sz="2400" b="1" i="1" dirty="0" smtClean="0">
                <a:solidFill>
                  <a:srgbClr val="FFFF00"/>
                </a:solidFill>
              </a:rPr>
              <a:t>CSX Yard Storm Flow</a:t>
            </a:r>
            <a:endParaRPr lang="en-US" sz="24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32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914400"/>
            <a:ext cx="76200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DISCLAIMER</a:t>
            </a:r>
          </a:p>
          <a:p>
            <a:endParaRPr lang="en-US" b="1" dirty="0">
              <a:solidFill>
                <a:srgbClr val="FFFF00"/>
              </a:solidFill>
            </a:endParaRPr>
          </a:p>
          <a:p>
            <a:pPr marL="342900" indent="-342900">
              <a:buAutoNum type="arabicPeriod"/>
            </a:pPr>
            <a:r>
              <a:rPr lang="en-US" sz="2400" b="1" dirty="0" smtClean="0">
                <a:solidFill>
                  <a:srgbClr val="FFFF00"/>
                </a:solidFill>
              </a:rPr>
              <a:t>All data presented here are “PROVISIONAL” and subject to change</a:t>
            </a:r>
          </a:p>
          <a:p>
            <a:endParaRPr lang="en-US" sz="2400" b="1" dirty="0" smtClean="0">
              <a:solidFill>
                <a:srgbClr val="FFFF00"/>
              </a:solidFill>
            </a:endParaRPr>
          </a:p>
          <a:p>
            <a:r>
              <a:rPr lang="en-US" sz="2400" b="1" dirty="0" smtClean="0">
                <a:solidFill>
                  <a:srgbClr val="FFFF00"/>
                </a:solidFill>
              </a:rPr>
              <a:t>2. Additional comparison is needed between blanks and samples </a:t>
            </a:r>
          </a:p>
          <a:p>
            <a:endParaRPr lang="en-US" sz="2400" b="1" dirty="0" smtClean="0">
              <a:solidFill>
                <a:srgbClr val="FFFF00"/>
              </a:solidFill>
            </a:endParaRPr>
          </a:p>
          <a:p>
            <a:r>
              <a:rPr lang="en-US" sz="2400" b="1" dirty="0" smtClean="0">
                <a:solidFill>
                  <a:srgbClr val="FFFF00"/>
                </a:solidFill>
              </a:rPr>
              <a:t>3. Still a lot of work remains to determine loads</a:t>
            </a:r>
          </a:p>
          <a:p>
            <a:pPr marL="342900" indent="-342900">
              <a:buAutoNum type="arabicPeriod"/>
            </a:pP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67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0464107"/>
              </p:ext>
            </p:extLst>
          </p:nvPr>
        </p:nvGraphicFramePr>
        <p:xfrm>
          <a:off x="266700" y="982924"/>
          <a:ext cx="8763000" cy="42748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5376"/>
                <a:gridCol w="1095376"/>
                <a:gridCol w="266163"/>
                <a:gridCol w="1533379"/>
                <a:gridCol w="1721304"/>
                <a:gridCol w="232002"/>
                <a:gridCol w="1828800"/>
                <a:gridCol w="990600"/>
              </a:tblGrid>
              <a:tr h="1440919"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LOW FLOW</a:t>
                      </a:r>
                    </a:p>
                    <a:p>
                      <a:r>
                        <a:rPr lang="en-US" sz="2000" dirty="0" smtClean="0"/>
                        <a:t>Conc.</a:t>
                      </a:r>
                    </a:p>
                    <a:p>
                      <a:r>
                        <a:rPr lang="en-US" sz="2000" dirty="0" smtClean="0"/>
                        <a:t>ug/kg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STORM </a:t>
                      </a:r>
                    </a:p>
                    <a:p>
                      <a:r>
                        <a:rPr lang="en-US" sz="2000" dirty="0" smtClean="0"/>
                        <a:t>Minimum Total Conc.</a:t>
                      </a:r>
                    </a:p>
                    <a:p>
                      <a:r>
                        <a:rPr lang="en-US" sz="2000" dirty="0" smtClean="0"/>
                        <a:t>ug/kg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STORM</a:t>
                      </a:r>
                      <a:r>
                        <a:rPr lang="en-US" sz="2000" baseline="0" dirty="0" smtClean="0"/>
                        <a:t>  Maximum</a:t>
                      </a:r>
                    </a:p>
                    <a:p>
                      <a:r>
                        <a:rPr lang="en-US" sz="2000" baseline="0" dirty="0" smtClean="0"/>
                        <a:t>Total Conc.</a:t>
                      </a:r>
                      <a:endParaRPr lang="en-US" sz="2000" dirty="0" smtClean="0"/>
                    </a:p>
                    <a:p>
                      <a:r>
                        <a:rPr lang="en-US" sz="2000" dirty="0" smtClean="0"/>
                        <a:t> ug/kg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STORM Maximum</a:t>
                      </a:r>
                      <a:r>
                        <a:rPr lang="en-US" sz="2000" baseline="0" dirty="0" smtClean="0"/>
                        <a:t> Congener</a:t>
                      </a:r>
                    </a:p>
                    <a:p>
                      <a:r>
                        <a:rPr lang="en-US" sz="2000" baseline="0" dirty="0" smtClean="0"/>
                        <a:t>in sample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Conc.</a:t>
                      </a:r>
                    </a:p>
                    <a:p>
                      <a:r>
                        <a:rPr lang="en-US" sz="2000" dirty="0" smtClean="0"/>
                        <a:t>ug/kg</a:t>
                      </a:r>
                      <a:endParaRPr lang="en-US" sz="2000" dirty="0"/>
                    </a:p>
                  </a:txBody>
                  <a:tcPr/>
                </a:tc>
              </a:tr>
              <a:tr h="41394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LBDC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938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5.4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139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61/70/74/76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2.2</a:t>
                      </a:r>
                      <a:endParaRPr lang="en-US" sz="2000" b="1" dirty="0"/>
                    </a:p>
                  </a:txBody>
                  <a:tcPr anchor="ctr"/>
                </a:tc>
              </a:tr>
              <a:tr h="66868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HICKEY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1,270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39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129/138/160/</a:t>
                      </a:r>
                    </a:p>
                    <a:p>
                      <a:r>
                        <a:rPr lang="en-US" sz="1800" b="1" dirty="0" smtClean="0"/>
                        <a:t>163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3.7</a:t>
                      </a:r>
                      <a:endParaRPr lang="en-US" sz="2000" b="1" dirty="0"/>
                    </a:p>
                  </a:txBody>
                  <a:tcPr anchor="ctr"/>
                </a:tc>
              </a:tr>
              <a:tr h="41394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WATTS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?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4.8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90/101/113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1.5</a:t>
                      </a:r>
                      <a:endParaRPr lang="en-US" sz="2000" b="1" dirty="0"/>
                    </a:p>
                  </a:txBody>
                  <a:tcPr anchor="ctr"/>
                </a:tc>
              </a:tr>
              <a:tr h="66868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NEB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37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1.4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8.1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129/138/160/</a:t>
                      </a:r>
                    </a:p>
                    <a:p>
                      <a:r>
                        <a:rPr lang="en-US" sz="1800" b="1" dirty="0" smtClean="0"/>
                        <a:t>163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0.76</a:t>
                      </a:r>
                      <a:endParaRPr lang="en-US" sz="2000" b="1" dirty="0"/>
                    </a:p>
                  </a:txBody>
                  <a:tcPr anchor="ctr"/>
                </a:tc>
              </a:tr>
              <a:tr h="66868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NWB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61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1.3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3.3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129/138/160/</a:t>
                      </a:r>
                    </a:p>
                    <a:p>
                      <a:r>
                        <a:rPr lang="en-US" sz="1800" b="1" dirty="0" smtClean="0"/>
                        <a:t>163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0.3</a:t>
                      </a:r>
                      <a:endParaRPr lang="en-US" sz="20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19200" y="158826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dirty="0" smtClean="0">
                <a:solidFill>
                  <a:srgbClr val="FFFF00"/>
                </a:solidFill>
              </a:rPr>
              <a:t>Total PCB Concentrations in Sediment </a:t>
            </a:r>
            <a:endParaRPr lang="en-US" sz="3200" b="1" i="1" u="sng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5504688"/>
            <a:ext cx="7467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Work and analysis is on-going. All data, analysis, and conclusions presented here are preliminary and subject to change</a:t>
            </a:r>
          </a:p>
        </p:txBody>
      </p:sp>
    </p:spTree>
    <p:extLst>
      <p:ext uri="{BB962C8B-B14F-4D97-AF65-F5344CB8AC3E}">
        <p14:creationId xmlns:p14="http://schemas.microsoft.com/office/powerpoint/2010/main" val="337032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1402815"/>
              </p:ext>
            </p:extLst>
          </p:nvPr>
        </p:nvGraphicFramePr>
        <p:xfrm>
          <a:off x="457200" y="678438"/>
          <a:ext cx="8229601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8299"/>
                <a:gridCol w="1858299"/>
                <a:gridCol w="245802"/>
                <a:gridCol w="1877962"/>
                <a:gridCol w="2389239"/>
              </a:tblGrid>
              <a:tr h="1422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LOW FLOW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STORM </a:t>
                      </a: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Minimum Total Concentration </a:t>
                      </a: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ug/kg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STORM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</a:rPr>
                        <a:t>  Maximum</a:t>
                      </a:r>
                    </a:p>
                    <a:p>
                      <a:pPr algn="ctr"/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</a:rPr>
                        <a:t>Total Concentration</a:t>
                      </a:r>
                      <a:endParaRPr lang="en-US" sz="2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 ug/kg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010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LBDC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372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272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2,870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HICKEY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189,000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3,490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6,500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WATTS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tbd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813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`1,140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NEB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4,660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982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2,750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NWB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19,200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1,010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1,750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90800" y="76200"/>
            <a:ext cx="45715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u="sng" dirty="0" smtClean="0">
                <a:solidFill>
                  <a:srgbClr val="FFFF00"/>
                </a:solidFill>
              </a:rPr>
              <a:t>Total PAH Concentrations </a:t>
            </a:r>
            <a:endParaRPr lang="en-US" sz="3200" b="1" i="1" u="sng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3886200"/>
            <a:ext cx="75438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LBDC, WATTS, NEB, NWB  </a:t>
            </a:r>
          </a:p>
          <a:p>
            <a:r>
              <a:rPr lang="en-US" sz="2000" b="1" dirty="0" smtClean="0">
                <a:solidFill>
                  <a:srgbClr val="FFFF00"/>
                </a:solidFill>
              </a:rPr>
              <a:t>Fluoranthene                  			 150 to 450 ug/kg</a:t>
            </a:r>
          </a:p>
          <a:p>
            <a:r>
              <a:rPr lang="en-US" sz="2000" b="1" dirty="0" smtClean="0">
                <a:solidFill>
                  <a:srgbClr val="FFFF00"/>
                </a:solidFill>
              </a:rPr>
              <a:t>Benzo(B)fluoranthene</a:t>
            </a:r>
          </a:p>
          <a:p>
            <a:r>
              <a:rPr lang="en-US" sz="2000" b="1" dirty="0" smtClean="0">
                <a:solidFill>
                  <a:srgbClr val="FFFF00"/>
                </a:solidFill>
              </a:rPr>
              <a:t>Pyrene</a:t>
            </a:r>
          </a:p>
          <a:p>
            <a:r>
              <a:rPr lang="en-US" sz="2000" b="1" dirty="0" smtClean="0">
                <a:solidFill>
                  <a:srgbClr val="FFFF00"/>
                </a:solidFill>
              </a:rPr>
              <a:t>			HICKEY</a:t>
            </a:r>
          </a:p>
          <a:p>
            <a:pPr fontAlgn="b"/>
            <a:r>
              <a:rPr lang="en-US" sz="2000" b="1" dirty="0" smtClean="0">
                <a:solidFill>
                  <a:srgbClr val="FFFF00"/>
                </a:solidFill>
              </a:rPr>
              <a:t>C2-Phenanthrenes/anthracenes     	  43,000 to 47,000 ug/kg</a:t>
            </a:r>
            <a:endParaRPr lang="en-US" sz="2000" b="1" dirty="0">
              <a:solidFill>
                <a:srgbClr val="FFFF00"/>
              </a:solidFill>
            </a:endParaRPr>
          </a:p>
          <a:p>
            <a:pPr fontAlgn="b"/>
            <a:r>
              <a:rPr lang="en-US" sz="2000" b="1" dirty="0">
                <a:solidFill>
                  <a:srgbClr val="FFFF00"/>
                </a:solidFill>
              </a:rPr>
              <a:t>C4-Naphthalenes</a:t>
            </a:r>
          </a:p>
          <a:p>
            <a:pPr fontAlgn="b"/>
            <a:r>
              <a:rPr lang="en-US" sz="2000" b="1" dirty="0" smtClean="0">
                <a:solidFill>
                  <a:srgbClr val="FFFF00"/>
                </a:solidFill>
              </a:rPr>
              <a:t>C3-Pheanthrenes/anthracenes</a:t>
            </a:r>
            <a:endParaRPr lang="en-US" sz="2000" b="1" dirty="0">
              <a:solidFill>
                <a:srgbClr val="FFFF00"/>
              </a:solidFill>
            </a:endParaRPr>
          </a:p>
          <a:p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6383214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PRELIMINARY DATA, SUBJECT TO CHANGE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68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3188144"/>
              </p:ext>
            </p:extLst>
          </p:nvPr>
        </p:nvGraphicFramePr>
        <p:xfrm>
          <a:off x="304800" y="1206787"/>
          <a:ext cx="85344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3750"/>
                <a:gridCol w="3146920"/>
                <a:gridCol w="2693730"/>
              </a:tblGrid>
              <a:tr h="14224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solidFill>
                            <a:srgbClr val="FFFF00"/>
                          </a:solidFill>
                        </a:rPr>
                        <a:t>Detected Species</a:t>
                      </a:r>
                      <a:endParaRPr lang="en-US" sz="24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FF00"/>
                          </a:solidFill>
                        </a:rPr>
                        <a:t>Concentration</a:t>
                      </a:r>
                    </a:p>
                    <a:p>
                      <a:pPr algn="ctr"/>
                      <a:r>
                        <a:rPr lang="en-US" sz="2400" dirty="0" smtClean="0">
                          <a:solidFill>
                            <a:srgbClr val="FFFF00"/>
                          </a:solidFill>
                        </a:rPr>
                        <a:t>ug/kg</a:t>
                      </a:r>
                      <a:endParaRPr lang="en-US" sz="24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+mn-lt"/>
                        </a:rPr>
                        <a:t>LBDC</a:t>
                      </a:r>
                      <a:endParaRPr lang="en-US" sz="20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+mn-lt"/>
                        </a:rPr>
                        <a:t>Heptachlor epoxide</a:t>
                      </a:r>
                    </a:p>
                    <a:p>
                      <a:pPr algn="ctr"/>
                      <a:r>
                        <a:rPr lang="en-US" sz="2000" b="1" dirty="0" smtClean="0">
                          <a:latin typeface="+mn-lt"/>
                        </a:rPr>
                        <a:t>Gamma-Chlordane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+mn-lt"/>
                        </a:rPr>
                        <a:t>7.5</a:t>
                      </a:r>
                    </a:p>
                    <a:p>
                      <a:pPr algn="ctr"/>
                      <a:r>
                        <a:rPr lang="en-US" sz="2000" b="1" dirty="0" smtClean="0">
                          <a:latin typeface="+mn-lt"/>
                        </a:rPr>
                        <a:t>4.1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+mn-lt"/>
                        </a:rPr>
                        <a:t>HICKEY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+mn-lt"/>
                        </a:rPr>
                        <a:t>4,4’-DDE</a:t>
                      </a:r>
                      <a:endParaRPr lang="en-US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+mn-lt"/>
                        </a:rPr>
                        <a:t>4.6</a:t>
                      </a:r>
                      <a:endParaRPr lang="en-US" sz="2000" b="1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+mn-lt"/>
                        </a:rPr>
                        <a:t>WATTS</a:t>
                      </a:r>
                      <a:endParaRPr lang="en-US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Gamma-Chlordane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+mn-lt"/>
                        </a:rPr>
                        <a:t>6.9</a:t>
                      </a:r>
                      <a:endParaRPr lang="en-US" sz="2000" b="1" dirty="0">
                        <a:latin typeface="+mn-lt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+mn-lt"/>
                        </a:rPr>
                        <a:t>NEB</a:t>
                      </a:r>
                      <a:endParaRPr lang="en-US" sz="20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Aldrin</a:t>
                      </a:r>
                    </a:p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Gamm-Chlordane</a:t>
                      </a:r>
                    </a:p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Methoxychlor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+mn-lt"/>
                        </a:rPr>
                        <a:t>6.1</a:t>
                      </a:r>
                    </a:p>
                    <a:p>
                      <a:pPr algn="ctr"/>
                      <a:r>
                        <a:rPr lang="en-US" sz="2000" b="1" dirty="0" smtClean="0">
                          <a:latin typeface="+mn-lt"/>
                        </a:rPr>
                        <a:t>3.4</a:t>
                      </a:r>
                    </a:p>
                    <a:p>
                      <a:pPr algn="ctr"/>
                      <a:r>
                        <a:rPr lang="en-US" sz="2000" b="1" dirty="0" smtClean="0">
                          <a:latin typeface="+mn-lt"/>
                        </a:rPr>
                        <a:t>1.6</a:t>
                      </a:r>
                      <a:endParaRPr lang="en-US" sz="2000" b="1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+mn-lt"/>
                        </a:rPr>
                        <a:t>NWB</a:t>
                      </a:r>
                      <a:endParaRPr lang="en-US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Gamma-Chlordane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+mn-lt"/>
                        </a:rPr>
                        <a:t>6.0</a:t>
                      </a:r>
                      <a:endParaRPr lang="en-US" sz="2000" b="1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6200" y="304800"/>
            <a:ext cx="891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i="1" u="sng" dirty="0" smtClean="0">
                <a:solidFill>
                  <a:srgbClr val="FFFF00"/>
                </a:solidFill>
              </a:rPr>
              <a:t>Detected Pesticide Concentrations – Storm Samples</a:t>
            </a:r>
            <a:endParaRPr lang="en-US" sz="3200" b="1" i="1" u="sng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0100" y="5407966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Few species detected – but only 1 storm sampled so far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5971250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Work and analysis is on-going. All data, analysis, and conclusions presented here are preliminary and subject to change</a:t>
            </a:r>
          </a:p>
        </p:txBody>
      </p:sp>
    </p:spTree>
    <p:extLst>
      <p:ext uri="{BB962C8B-B14F-4D97-AF65-F5344CB8AC3E}">
        <p14:creationId xmlns:p14="http://schemas.microsoft.com/office/powerpoint/2010/main" val="30086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i="1" u="sng" dirty="0" smtClean="0">
                <a:solidFill>
                  <a:srgbClr val="FFFF00"/>
                </a:solidFill>
              </a:rPr>
              <a:t>Objectives of DOEE Tributary Study</a:t>
            </a:r>
            <a:endParaRPr lang="en-US" sz="3600" b="1" i="1" u="sng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446667"/>
            <a:ext cx="8305800" cy="4475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b="1" dirty="0" smtClean="0">
                <a:solidFill>
                  <a:srgbClr val="FFFF00"/>
                </a:solidFill>
              </a:rPr>
              <a:t>Load of suspended sediment and organic contaminants in:</a:t>
            </a:r>
          </a:p>
          <a:p>
            <a:r>
              <a:rPr lang="en-US" sz="2400" b="1" dirty="0">
                <a:solidFill>
                  <a:srgbClr val="FFFF00"/>
                </a:solidFill>
              </a:rPr>
              <a:t>	</a:t>
            </a:r>
            <a:endParaRPr lang="en-US" sz="2400" b="1" dirty="0" smtClean="0">
              <a:solidFill>
                <a:srgbClr val="FFFF00"/>
              </a:solidFill>
            </a:endParaRPr>
          </a:p>
          <a:p>
            <a:pPr algn="ctr">
              <a:spcAft>
                <a:spcPts val="500"/>
              </a:spcAft>
            </a:pPr>
            <a:r>
              <a:rPr lang="en-US" sz="2400" b="1" dirty="0" smtClean="0">
                <a:solidFill>
                  <a:srgbClr val="FFFF00"/>
                </a:solidFill>
              </a:rPr>
              <a:t>NE and NW Branches of the Anacostia River, </a:t>
            </a:r>
          </a:p>
          <a:p>
            <a:pPr algn="ctr">
              <a:spcAft>
                <a:spcPts val="500"/>
              </a:spcAft>
            </a:pPr>
            <a:r>
              <a:rPr lang="en-US" sz="2400" b="1" dirty="0" smtClean="0">
                <a:solidFill>
                  <a:srgbClr val="FFFF00"/>
                </a:solidFill>
              </a:rPr>
              <a:t>Lower 	</a:t>
            </a:r>
            <a:r>
              <a:rPr lang="en-US" sz="2400" b="1" dirty="0" err="1" smtClean="0">
                <a:solidFill>
                  <a:srgbClr val="FFFF00"/>
                </a:solidFill>
              </a:rPr>
              <a:t>Beaverdam</a:t>
            </a:r>
            <a:r>
              <a:rPr lang="en-US" sz="2400" b="1" dirty="0" smtClean="0">
                <a:solidFill>
                  <a:srgbClr val="FFFF00"/>
                </a:solidFill>
              </a:rPr>
              <a:t> Creek, Watts Branch, and Hickey Run</a:t>
            </a:r>
          </a:p>
          <a:p>
            <a:pPr algn="ctr"/>
            <a:endParaRPr lang="en-US" sz="2400" b="1" dirty="0" smtClean="0">
              <a:solidFill>
                <a:srgbClr val="FFFF0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PCBs, PAHs, Pesticides, Metals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</a:rPr>
              <a:t>  {Large Volume Samples}</a:t>
            </a:r>
          </a:p>
          <a:p>
            <a:endParaRPr lang="en-US" sz="2400" b="1" dirty="0" smtClean="0">
              <a:solidFill>
                <a:srgbClr val="FFFF00"/>
              </a:solidFill>
            </a:endParaRPr>
          </a:p>
          <a:p>
            <a:pPr marL="342900" indent="-342900">
              <a:spcAft>
                <a:spcPts val="500"/>
              </a:spcAft>
              <a:buAutoNum type="arabicPeriod" startAt="2"/>
            </a:pPr>
            <a:r>
              <a:rPr lang="en-US" sz="2400" b="1" dirty="0" smtClean="0">
                <a:solidFill>
                  <a:srgbClr val="FFFF00"/>
                </a:solidFill>
              </a:rPr>
              <a:t>Provide representative concentrations  and loads </a:t>
            </a:r>
          </a:p>
          <a:p>
            <a:pPr>
              <a:spcAft>
                <a:spcPts val="500"/>
              </a:spcAft>
            </a:pPr>
            <a:r>
              <a:rPr lang="en-US" sz="2400" b="1" dirty="0" smtClean="0">
                <a:solidFill>
                  <a:srgbClr val="FFFF00"/>
                </a:solidFill>
              </a:rPr>
              <a:t>in 4 smaller tributaries for TMDL model and track-down efforts</a:t>
            </a:r>
          </a:p>
          <a:p>
            <a:pPr>
              <a:spcAft>
                <a:spcPts val="500"/>
              </a:spcAft>
            </a:pPr>
            <a:r>
              <a:rPr lang="en-US" sz="2400" b="1" dirty="0">
                <a:solidFill>
                  <a:srgbClr val="FFFF00"/>
                </a:solidFill>
              </a:rPr>
              <a:t>	</a:t>
            </a:r>
            <a:r>
              <a:rPr lang="en-US" sz="2400" b="1" dirty="0" smtClean="0">
                <a:solidFill>
                  <a:srgbClr val="FFFF00"/>
                </a:solidFill>
              </a:rPr>
              <a:t>Nash Run, Pope’s Branch, Ft. DuPont Creek </a:t>
            </a:r>
          </a:p>
          <a:p>
            <a:pPr>
              <a:spcAft>
                <a:spcPts val="500"/>
              </a:spcAft>
            </a:pPr>
            <a:r>
              <a:rPr lang="en-US" sz="2400" b="1" dirty="0">
                <a:solidFill>
                  <a:srgbClr val="FFFF00"/>
                </a:solidFill>
              </a:rPr>
              <a:t>	</a:t>
            </a:r>
            <a:r>
              <a:rPr lang="en-US" sz="2400" b="1" dirty="0" smtClean="0">
                <a:solidFill>
                  <a:srgbClr val="FFFF00"/>
                </a:solidFill>
              </a:rPr>
              <a:t>Ft. Stanton Creek</a:t>
            </a:r>
          </a:p>
        </p:txBody>
      </p:sp>
    </p:spTree>
    <p:extLst>
      <p:ext uri="{BB962C8B-B14F-4D97-AF65-F5344CB8AC3E}">
        <p14:creationId xmlns:p14="http://schemas.microsoft.com/office/powerpoint/2010/main" val="391030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u="sng" dirty="0" smtClean="0">
                <a:solidFill>
                  <a:srgbClr val="FFFF00"/>
                </a:solidFill>
              </a:rPr>
              <a:t>Next Steps</a:t>
            </a:r>
          </a:p>
          <a:p>
            <a:pPr algn="ctr"/>
            <a:endParaRPr lang="en-US" sz="1000" b="1" i="1" u="sng" dirty="0" smtClean="0">
              <a:solidFill>
                <a:srgbClr val="FFFF0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Ft. DuPont Creek  </a:t>
            </a:r>
          </a:p>
          <a:p>
            <a:pPr algn="ctr"/>
            <a:r>
              <a:rPr lang="en-US" sz="2800" b="1" i="1" dirty="0" smtClean="0">
                <a:solidFill>
                  <a:srgbClr val="FFFF00"/>
                </a:solidFill>
              </a:rPr>
              <a:t>Low Flow</a:t>
            </a:r>
          </a:p>
          <a:p>
            <a:pPr algn="ctr"/>
            <a:endParaRPr lang="en-US" sz="2800" b="1" dirty="0" smtClean="0">
              <a:solidFill>
                <a:srgbClr val="FFFF0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Ft. Stanton Creek</a:t>
            </a:r>
          </a:p>
          <a:p>
            <a:pPr algn="ctr"/>
            <a:r>
              <a:rPr lang="en-US" sz="2800" b="1" i="1" dirty="0" smtClean="0">
                <a:solidFill>
                  <a:srgbClr val="FFFF00"/>
                </a:solidFill>
              </a:rPr>
              <a:t>Storm and Low Flow</a:t>
            </a:r>
          </a:p>
          <a:p>
            <a:pPr algn="ctr"/>
            <a:endParaRPr lang="en-US" sz="2800" b="1" dirty="0">
              <a:solidFill>
                <a:srgbClr val="FFFF00"/>
              </a:solidFill>
            </a:endParaRPr>
          </a:p>
          <a:p>
            <a:pPr algn="ctr"/>
            <a:r>
              <a:rPr lang="en-US" sz="2800" b="1" dirty="0">
                <a:solidFill>
                  <a:srgbClr val="FFFF00"/>
                </a:solidFill>
              </a:rPr>
              <a:t>LBDC, NEB, NWB </a:t>
            </a:r>
          </a:p>
          <a:p>
            <a:pPr algn="ctr"/>
            <a:r>
              <a:rPr lang="en-US" sz="2800" b="1" i="1" dirty="0" smtClean="0">
                <a:solidFill>
                  <a:srgbClr val="FFFF00"/>
                </a:solidFill>
              </a:rPr>
              <a:t>Low Flow for PCB/PAH and pesticides</a:t>
            </a:r>
          </a:p>
          <a:p>
            <a:pPr algn="ctr"/>
            <a:endParaRPr lang="en-US" sz="2800" b="1" dirty="0">
              <a:solidFill>
                <a:srgbClr val="FFFF0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LBDC, Watts, Hickey, NEB, NWB</a:t>
            </a:r>
          </a:p>
          <a:p>
            <a:pPr algn="ctr"/>
            <a:r>
              <a:rPr lang="en-US" sz="2800" b="1" i="1" dirty="0" smtClean="0">
                <a:solidFill>
                  <a:srgbClr val="FFFF00"/>
                </a:solidFill>
              </a:rPr>
              <a:t>Fall Storm Sample </a:t>
            </a:r>
          </a:p>
          <a:p>
            <a:pPr algn="ctr"/>
            <a:r>
              <a:rPr lang="en-US" sz="2800" b="1" i="1" dirty="0" smtClean="0">
                <a:solidFill>
                  <a:srgbClr val="FFFF00"/>
                </a:solidFill>
              </a:rPr>
              <a:t>PCB/PAH, pesticides, and metals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			</a:t>
            </a:r>
            <a:r>
              <a:rPr lang="en-US" sz="2800" b="1" dirty="0" smtClean="0">
                <a:solidFill>
                  <a:srgbClr val="FFFF00"/>
                </a:solidFill>
              </a:rPr>
              <a:t>	</a:t>
            </a:r>
          </a:p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	</a:t>
            </a:r>
            <a:r>
              <a:rPr lang="en-US" sz="2800" b="1" dirty="0">
                <a:solidFill>
                  <a:srgbClr val="FFFF00"/>
                </a:solidFill>
              </a:rPr>
              <a:t>	</a:t>
            </a:r>
            <a:r>
              <a:rPr lang="en-US" sz="2800" b="1" dirty="0" smtClean="0">
                <a:solidFill>
                  <a:srgbClr val="FFFF00"/>
                </a:solidFill>
              </a:rPr>
              <a:t>			</a:t>
            </a:r>
            <a:r>
              <a:rPr lang="en-US" sz="2400" b="1" dirty="0">
                <a:solidFill>
                  <a:srgbClr val="FFFF00"/>
                </a:solidFill>
              </a:rPr>
              <a:t>	</a:t>
            </a:r>
            <a:r>
              <a:rPr lang="en-US" sz="2400" b="1" dirty="0" smtClean="0">
                <a:solidFill>
                  <a:srgbClr val="FFFF00"/>
                </a:solidFill>
              </a:rPr>
              <a:t>	</a:t>
            </a:r>
            <a:endParaRPr lang="en-US" sz="2400" b="1" dirty="0">
              <a:solidFill>
                <a:srgbClr val="FFFF00"/>
              </a:solidFill>
            </a:endParaRPr>
          </a:p>
          <a:p>
            <a:endParaRPr lang="en-US" sz="2400" i="1" dirty="0" smtClean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02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0"/>
            <a:ext cx="8839200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u="sng" dirty="0" smtClean="0">
                <a:solidFill>
                  <a:srgbClr val="FFFF00"/>
                </a:solidFill>
              </a:rPr>
              <a:t>Recommendations </a:t>
            </a:r>
          </a:p>
          <a:p>
            <a:pPr algn="ctr"/>
            <a:endParaRPr lang="en-US" sz="2800" b="1" i="1" u="sng" dirty="0">
              <a:solidFill>
                <a:srgbClr val="FFFF0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Consider resampling Nash, Popes, and Ft. DuPont storms (first wait to see initial results)</a:t>
            </a:r>
          </a:p>
          <a:p>
            <a:pPr algn="ctr"/>
            <a:endParaRPr lang="en-US" sz="2800" b="1" dirty="0">
              <a:solidFill>
                <a:srgbClr val="FFFF0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Continue discrete sampling (SSC/POC/turbidity) at LBDC, Watts, Hickey</a:t>
            </a:r>
          </a:p>
          <a:p>
            <a:pPr algn="ctr"/>
            <a:endParaRPr lang="en-US" sz="2800" b="1" dirty="0">
              <a:solidFill>
                <a:srgbClr val="FFFF0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Continue recording stage and make discharge measurements at un-gaged tribs:  </a:t>
            </a:r>
          </a:p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Ft. DuPont, Popes, Nash, Ft. Stanton</a:t>
            </a:r>
          </a:p>
          <a:p>
            <a:pPr algn="ctr"/>
            <a:endParaRPr lang="en-US" sz="2800" b="1" dirty="0">
              <a:solidFill>
                <a:srgbClr val="FFFF0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Continue sampling LBDC storms for PCB/PAH and pesticides</a:t>
            </a:r>
          </a:p>
          <a:p>
            <a:pPr algn="ctr"/>
            <a:endParaRPr lang="en-US" sz="2800" b="1" dirty="0" smtClean="0">
              <a:solidFill>
                <a:srgbClr val="FFFF00"/>
              </a:solidFill>
            </a:endParaRPr>
          </a:p>
          <a:p>
            <a:endParaRPr lang="en-US" sz="2400" dirty="0" smtClean="0">
              <a:solidFill>
                <a:srgbClr val="FFFF00"/>
              </a:solidFill>
            </a:endParaRPr>
          </a:p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	</a:t>
            </a:r>
            <a:endParaRPr lang="en-US" sz="2400" b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55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200" y="457200"/>
            <a:ext cx="37339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u="sng" dirty="0">
                <a:solidFill>
                  <a:srgbClr val="FFFF00"/>
                </a:solidFill>
              </a:rPr>
              <a:t>Recommendations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1905000"/>
            <a:ext cx="7772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Sample other small tributaries and outfalls </a:t>
            </a:r>
          </a:p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(including Ft. DuPont outfall)</a:t>
            </a:r>
          </a:p>
          <a:p>
            <a:pPr algn="ctr"/>
            <a:endParaRPr lang="en-US" sz="2800" b="1" dirty="0">
              <a:solidFill>
                <a:srgbClr val="FFFF0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Install and calibrate stream gage (ADVM) on Anacostia River at Aquatic Gardens</a:t>
            </a:r>
          </a:p>
          <a:p>
            <a:pPr algn="ctr"/>
            <a:endParaRPr lang="en-US" sz="2800" b="1" dirty="0">
              <a:solidFill>
                <a:srgbClr val="FFFF0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Deploy ADCP’s in Anacostia to determine velocity and turbidity profiles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803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5826" y="990600"/>
            <a:ext cx="4876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FFFF00"/>
                </a:solidFill>
                <a:latin typeface="+mj-lt"/>
              </a:rPr>
              <a:t>Thanks to:</a:t>
            </a:r>
          </a:p>
          <a:p>
            <a:pPr algn="ctr"/>
            <a:endParaRPr lang="en-US" sz="4000" b="1" i="1" dirty="0" smtClean="0">
              <a:solidFill>
                <a:srgbClr val="FFFF00"/>
              </a:solidFill>
              <a:latin typeface="+mj-lt"/>
            </a:endParaRPr>
          </a:p>
          <a:p>
            <a:pPr algn="ctr"/>
            <a:r>
              <a:rPr lang="en-US" sz="4000" b="1" i="1" dirty="0" smtClean="0">
                <a:solidFill>
                  <a:srgbClr val="FFFF00"/>
                </a:solidFill>
                <a:latin typeface="+mj-lt"/>
              </a:rPr>
              <a:t>USGS-</a:t>
            </a:r>
            <a:r>
              <a:rPr lang="en-US" sz="4000" b="1" i="1" dirty="0" err="1" smtClean="0">
                <a:solidFill>
                  <a:srgbClr val="FFFF00"/>
                </a:solidFill>
                <a:latin typeface="+mj-lt"/>
              </a:rPr>
              <a:t>Md</a:t>
            </a:r>
            <a:endParaRPr lang="en-US" sz="4000" b="1" i="1" dirty="0" smtClean="0">
              <a:solidFill>
                <a:srgbClr val="FFFF00"/>
              </a:solidFill>
              <a:latin typeface="+mj-lt"/>
            </a:endParaRPr>
          </a:p>
          <a:p>
            <a:pPr algn="ctr"/>
            <a:r>
              <a:rPr lang="en-US" sz="4000" b="1" i="1" dirty="0" smtClean="0">
                <a:solidFill>
                  <a:srgbClr val="FFFF00"/>
                </a:solidFill>
                <a:latin typeface="+mj-lt"/>
              </a:rPr>
              <a:t>DC DOEE</a:t>
            </a:r>
            <a:endParaRPr lang="en-US" sz="4000" b="1" i="1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3" name="Picture 2" descr="USGS - science for a changing world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257800"/>
            <a:ext cx="1695450" cy="68580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5251391"/>
            <a:ext cx="2305050" cy="646331"/>
          </a:xfrm>
          <a:prstGeom prst="rect">
            <a:avLst/>
          </a:prstGeom>
          <a:solidFill>
            <a:schemeClr val="tx1"/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DC DOEE</a:t>
            </a:r>
            <a:endParaRPr lang="en-US" sz="3600" b="1" dirty="0">
              <a:solidFill>
                <a:srgbClr val="FF0000"/>
              </a:solidFill>
              <a:latin typeface="Utsaah" panose="020B0604020202020204" pitchFamily="34" charset="0"/>
              <a:cs typeface="Utsaah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56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1965"/>
            <a:ext cx="8266261" cy="6248400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5369371" y="2263372"/>
            <a:ext cx="914400" cy="231486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10800000">
            <a:off x="6615512" y="2285999"/>
            <a:ext cx="1004488" cy="231487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2039038">
            <a:off x="6454199" y="3182411"/>
            <a:ext cx="789452" cy="187509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886631" y="2971800"/>
            <a:ext cx="347302" cy="197588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6283771" y="3252674"/>
            <a:ext cx="325451" cy="464046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ight Brace 11"/>
          <p:cNvSpPr/>
          <p:nvPr/>
        </p:nvSpPr>
        <p:spPr>
          <a:xfrm rot="2461729">
            <a:off x="5840615" y="3712411"/>
            <a:ext cx="706834" cy="879354"/>
          </a:xfrm>
          <a:prstGeom prst="rightBrac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768645" y="1839580"/>
            <a:ext cx="747533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NWB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05315" y="1898041"/>
            <a:ext cx="68580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NEB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67090" y="3177868"/>
            <a:ext cx="862509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LBDC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79464" y="2668711"/>
            <a:ext cx="907167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Hickey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09223" y="4315658"/>
            <a:ext cx="1391778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Small Tribs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09223" y="3720112"/>
            <a:ext cx="858378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Watts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50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pwilson\Downloads\IMG_02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27279"/>
            <a:ext cx="64008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86600" y="1219200"/>
            <a:ext cx="19812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&gt;120  calibration measurements </a:t>
            </a:r>
          </a:p>
          <a:p>
            <a:endParaRPr lang="en-US" sz="2000" b="1" dirty="0" smtClean="0">
              <a:solidFill>
                <a:srgbClr val="FFFF00"/>
              </a:solidFill>
            </a:endParaRPr>
          </a:p>
          <a:p>
            <a:r>
              <a:rPr lang="en-US" sz="2000" b="1" dirty="0" smtClean="0">
                <a:solidFill>
                  <a:srgbClr val="FFFF00"/>
                </a:solidFill>
              </a:rPr>
              <a:t>Discharge: </a:t>
            </a:r>
            <a:endParaRPr lang="en-US" sz="2000" b="1" dirty="0">
              <a:solidFill>
                <a:srgbClr val="FFFF00"/>
              </a:solidFill>
            </a:endParaRPr>
          </a:p>
          <a:p>
            <a:r>
              <a:rPr lang="en-US" sz="2000" b="1" dirty="0" smtClean="0">
                <a:solidFill>
                  <a:srgbClr val="FFFF00"/>
                </a:solidFill>
              </a:rPr>
              <a:t>2.3 to 745 </a:t>
            </a:r>
            <a:r>
              <a:rPr lang="en-US" sz="2000" b="1" dirty="0" err="1" smtClean="0">
                <a:solidFill>
                  <a:srgbClr val="FFFF00"/>
                </a:solidFill>
              </a:rPr>
              <a:t>cfs</a:t>
            </a:r>
            <a:endParaRPr lang="en-US" sz="2000" b="1" dirty="0" smtClean="0">
              <a:solidFill>
                <a:srgbClr val="FFFF00"/>
              </a:solidFill>
            </a:endParaRPr>
          </a:p>
          <a:p>
            <a:endParaRPr lang="en-US" sz="2000" b="1" dirty="0">
              <a:solidFill>
                <a:srgbClr val="FFFF00"/>
              </a:solidFill>
            </a:endParaRPr>
          </a:p>
          <a:p>
            <a:r>
              <a:rPr lang="en-US" sz="2000" b="1" dirty="0" smtClean="0">
                <a:solidFill>
                  <a:srgbClr val="FFFF00"/>
                </a:solidFill>
              </a:rPr>
              <a:t>Stage:</a:t>
            </a:r>
          </a:p>
          <a:p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smtClean="0">
                <a:solidFill>
                  <a:srgbClr val="FFFF00"/>
                </a:solidFill>
              </a:rPr>
              <a:t>0.1 to &gt;5.0 </a:t>
            </a:r>
            <a:r>
              <a:rPr lang="en-US" sz="2000" b="1" dirty="0" err="1" smtClean="0">
                <a:solidFill>
                  <a:srgbClr val="FFFF00"/>
                </a:solidFill>
              </a:rPr>
              <a:t>ft</a:t>
            </a:r>
            <a:endParaRPr lang="en-US" sz="2000" b="1" dirty="0" smtClean="0">
              <a:solidFill>
                <a:srgbClr val="FFFF00"/>
              </a:solidFill>
            </a:endParaRPr>
          </a:p>
          <a:p>
            <a:endParaRPr lang="en-US" sz="2000" b="1" dirty="0">
              <a:solidFill>
                <a:srgbClr val="FFFF00"/>
              </a:solidFill>
            </a:endParaRPr>
          </a:p>
          <a:p>
            <a:r>
              <a:rPr lang="en-US" sz="2000" b="1" dirty="0" smtClean="0">
                <a:solidFill>
                  <a:srgbClr val="FFFF00"/>
                </a:solidFill>
              </a:rPr>
              <a:t>Maximum Velocities:</a:t>
            </a:r>
          </a:p>
          <a:p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smtClean="0">
                <a:solidFill>
                  <a:srgbClr val="FFFF00"/>
                </a:solidFill>
              </a:rPr>
              <a:t>       7.8 </a:t>
            </a:r>
            <a:r>
              <a:rPr lang="en-US" sz="2000" b="1" dirty="0" err="1" smtClean="0">
                <a:solidFill>
                  <a:srgbClr val="FFFF00"/>
                </a:solidFill>
              </a:rPr>
              <a:t>ft</a:t>
            </a:r>
            <a:r>
              <a:rPr lang="en-US" sz="2000" b="1" dirty="0" smtClean="0">
                <a:solidFill>
                  <a:srgbClr val="FFFF00"/>
                </a:solidFill>
              </a:rPr>
              <a:t>/s</a:t>
            </a:r>
          </a:p>
          <a:p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smtClean="0">
                <a:solidFill>
                  <a:srgbClr val="FFFF00"/>
                </a:solidFill>
              </a:rPr>
              <a:t>      -1.0 </a:t>
            </a:r>
            <a:r>
              <a:rPr lang="en-US" sz="2000" b="1" dirty="0" err="1" smtClean="0">
                <a:solidFill>
                  <a:srgbClr val="FFFF00"/>
                </a:solidFill>
              </a:rPr>
              <a:t>ft</a:t>
            </a:r>
            <a:r>
              <a:rPr lang="en-US" sz="2000" b="1" dirty="0" smtClean="0">
                <a:solidFill>
                  <a:srgbClr val="FFFF00"/>
                </a:solidFill>
              </a:rPr>
              <a:t>/s</a:t>
            </a:r>
          </a:p>
          <a:p>
            <a:endParaRPr lang="en-US" sz="2000" b="1" dirty="0" smtClean="0">
              <a:solidFill>
                <a:srgbClr val="FFFF00"/>
              </a:solidFill>
            </a:endParaRPr>
          </a:p>
          <a:p>
            <a:r>
              <a:rPr lang="en-US" sz="2000" b="1" dirty="0" smtClean="0">
                <a:solidFill>
                  <a:srgbClr val="FFFF00"/>
                </a:solidFill>
              </a:rPr>
              <a:t>~Time from rain to rise: 30 to 60 minutes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38100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u="sng" dirty="0" smtClean="0">
                <a:solidFill>
                  <a:srgbClr val="FFFF00"/>
                </a:solidFill>
              </a:rPr>
              <a:t>Continued Calibration of LBDC Discharge </a:t>
            </a:r>
            <a:endParaRPr lang="en-US" sz="3200" b="1" i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56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2275"/>
            <a:ext cx="6172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u="sng" dirty="0" smtClean="0">
                <a:solidFill>
                  <a:srgbClr val="FFFF00"/>
                </a:solidFill>
              </a:rPr>
              <a:t>Chemistry Samples to Date</a:t>
            </a:r>
            <a:r>
              <a:rPr lang="en-US" sz="3200" b="1" i="1" u="sng" dirty="0" smtClean="0"/>
              <a:t> </a:t>
            </a:r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747392"/>
              </p:ext>
            </p:extLst>
          </p:nvPr>
        </p:nvGraphicFramePr>
        <p:xfrm>
          <a:off x="533400" y="609600"/>
          <a:ext cx="8229601" cy="524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/>
                <a:gridCol w="1175657"/>
                <a:gridCol w="1280664"/>
                <a:gridCol w="1149030"/>
                <a:gridCol w="1097279"/>
                <a:gridCol w="1055916"/>
                <a:gridCol w="1295398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00"/>
                          </a:solidFill>
                        </a:rPr>
                        <a:t>LBDC</a:t>
                      </a:r>
                      <a:endParaRPr lang="en-US" sz="2800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00"/>
                          </a:solidFill>
                        </a:rPr>
                        <a:t>Hickey</a:t>
                      </a:r>
                      <a:endParaRPr lang="en-US" sz="2800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00"/>
                          </a:solidFill>
                        </a:rPr>
                        <a:t>Watts</a:t>
                      </a:r>
                      <a:endParaRPr lang="en-US" sz="2800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00"/>
                          </a:solidFill>
                        </a:rPr>
                        <a:t>NEB</a:t>
                      </a:r>
                      <a:endParaRPr lang="en-US" sz="2800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00"/>
                          </a:solidFill>
                        </a:rPr>
                        <a:t>NWB</a:t>
                      </a:r>
                      <a:endParaRPr lang="en-US" sz="2800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Oct-Nov 2016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Low</a:t>
                      </a:r>
                      <a:r>
                        <a:rPr lang="en-US" sz="2000" b="1" baseline="0" dirty="0" smtClean="0"/>
                        <a:t> Flow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Low</a:t>
                      </a:r>
                      <a:r>
                        <a:rPr lang="en-US" sz="2000" b="1" baseline="0" dirty="0" smtClean="0"/>
                        <a:t> Flow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--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Low</a:t>
                      </a:r>
                      <a:r>
                        <a:rPr lang="en-US" sz="2000" b="1" baseline="0" dirty="0" smtClean="0"/>
                        <a:t> Flow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Low</a:t>
                      </a:r>
                      <a:r>
                        <a:rPr lang="en-US" sz="2000" b="1" baseline="0" dirty="0" smtClean="0"/>
                        <a:t> Flow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PCB/PAH</a:t>
                      </a:r>
                      <a:endParaRPr lang="en-US" sz="20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Dec 16, 2017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Storm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--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--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Storm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Storm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PCB/PAH</a:t>
                      </a:r>
                      <a:endParaRPr lang="en-US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Jan.</a:t>
                      </a:r>
                      <a:r>
                        <a:rPr lang="en-US" sz="2000" b="1" baseline="0" dirty="0" smtClean="0">
                          <a:solidFill>
                            <a:schemeClr val="bg1"/>
                          </a:solidFill>
                        </a:rPr>
                        <a:t> 3 2017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Storm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Storm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--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Storm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Storm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PCB/PAH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March 31, 2017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Storm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Storm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Storm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Storm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Storm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PCB/PAH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April 6, 2017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Storm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Storm (discrete)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--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--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--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PCB/PAH</a:t>
                      </a:r>
                    </a:p>
                    <a:p>
                      <a:pPr algn="ctr"/>
                      <a:endParaRPr lang="en-US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May 5, 2017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Storm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Storm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Storm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Storm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Storm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PCB/PAH</a:t>
                      </a:r>
                    </a:p>
                    <a:p>
                      <a:pPr algn="ctr"/>
                      <a:r>
                        <a:rPr lang="en-US" sz="2000" b="1" dirty="0" smtClean="0"/>
                        <a:t>Pesticides</a:t>
                      </a:r>
                      <a:endParaRPr lang="en-US" sz="20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July 17 </a:t>
                      </a:r>
                      <a:r>
                        <a:rPr lang="en-US" b="1" dirty="0" smtClean="0">
                          <a:latin typeface="+mn-lt"/>
                        </a:rPr>
                        <a:t>2017</a:t>
                      </a:r>
                      <a:endParaRPr lang="en-US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--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--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Low Flow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--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--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PCB/</a:t>
                      </a:r>
                    </a:p>
                    <a:p>
                      <a:pPr algn="ctr"/>
                      <a:r>
                        <a:rPr lang="en-US" b="1" dirty="0" smtClean="0"/>
                        <a:t>Pesticides</a:t>
                      </a:r>
                      <a:endParaRPr lang="en-US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" y="599782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Watts Branch – Low flow sample contains oil, will be resampling 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10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609600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dirty="0" smtClean="0">
                <a:solidFill>
                  <a:srgbClr val="FFFF00"/>
                </a:solidFill>
              </a:rPr>
              <a:t>Gaged Streams Sampled for SS and POC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2431403"/>
              </p:ext>
            </p:extLst>
          </p:nvPr>
        </p:nvGraphicFramePr>
        <p:xfrm>
          <a:off x="2286000" y="1828800"/>
          <a:ext cx="40640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Stream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# Storms</a:t>
                      </a:r>
                      <a:endParaRPr lang="en-US" sz="24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LBDC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14</a:t>
                      </a:r>
                      <a:endParaRPr lang="en-US" sz="24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Watts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13</a:t>
                      </a:r>
                      <a:endParaRPr lang="en-US" sz="24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Hickey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8</a:t>
                      </a:r>
                      <a:endParaRPr lang="en-US" sz="24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NEB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13</a:t>
                      </a:r>
                      <a:endParaRPr lang="en-US" sz="24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NWB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9</a:t>
                      </a:r>
                      <a:endParaRPr lang="en-US" sz="24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27100" y="5029200"/>
            <a:ext cx="678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Needed for loading models relating </a:t>
            </a:r>
          </a:p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SS/POC to Q and turbidity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72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168670429"/>
              </p:ext>
            </p:extLst>
          </p:nvPr>
        </p:nvGraphicFramePr>
        <p:xfrm>
          <a:off x="152400" y="152400"/>
          <a:ext cx="8763000" cy="6236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9341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pwilson\Downloads\415FCFB9-E1D7-4C62-93A8-351DC6208D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667000"/>
            <a:ext cx="3733800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57200" y="304800"/>
            <a:ext cx="4419600" cy="304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04800" y="3505200"/>
            <a:ext cx="4572000" cy="30114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85816" y="457200"/>
            <a:ext cx="3124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Storms: Large volume samples (75L) filtered in lab</a:t>
            </a:r>
          </a:p>
          <a:p>
            <a:endParaRPr lang="en-US" sz="2000" b="1" dirty="0">
              <a:solidFill>
                <a:srgbClr val="FFFF00"/>
              </a:solidFill>
            </a:endParaRPr>
          </a:p>
          <a:p>
            <a:r>
              <a:rPr lang="en-US" sz="2000" b="1" dirty="0" smtClean="0">
                <a:solidFill>
                  <a:srgbClr val="FFFF00"/>
                </a:solidFill>
              </a:rPr>
              <a:t>Low Flow: up to 1000L filtered stream side with canister and flat filters</a:t>
            </a:r>
            <a:endParaRPr lang="en-US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25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0699" y="12700"/>
            <a:ext cx="830580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u="sng" dirty="0" smtClean="0">
                <a:solidFill>
                  <a:srgbClr val="FFFF00"/>
                </a:solidFill>
              </a:rPr>
              <a:t>Small non-gaged Tributaries </a:t>
            </a:r>
          </a:p>
          <a:p>
            <a:endParaRPr lang="en-US" sz="2000" b="1" dirty="0" smtClean="0">
              <a:solidFill>
                <a:srgbClr val="FFFF00"/>
              </a:solidFill>
            </a:endParaRPr>
          </a:p>
          <a:p>
            <a:r>
              <a:rPr lang="en-US" sz="2000" b="1" dirty="0" smtClean="0">
                <a:solidFill>
                  <a:srgbClr val="FFFF00"/>
                </a:solidFill>
              </a:rPr>
              <a:t>VERY flashy – not much time to collect sufficient volume of water</a:t>
            </a:r>
          </a:p>
          <a:p>
            <a:r>
              <a:rPr lang="en-US" sz="2000" b="1" dirty="0" smtClean="0">
                <a:solidFill>
                  <a:srgbClr val="FFFF00"/>
                </a:solidFill>
              </a:rPr>
              <a:t>Not best places to leave unattended trailers </a:t>
            </a:r>
            <a:endParaRPr lang="en-US" sz="2000" b="1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572000" y="2635597"/>
            <a:ext cx="4470400" cy="3352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03101" y="2402495"/>
            <a:ext cx="5092005" cy="3819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02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4930</TotalTime>
  <Words>788</Words>
  <Application>Microsoft Office PowerPoint</Application>
  <PresentationFormat>On-screen Show (4:3)</PresentationFormat>
  <Paragraphs>327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Objectives of DOEE Tributary Study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Wilson, Timothy P.</dc:creator>
  <cp:lastModifiedBy>ServUS</cp:lastModifiedBy>
  <cp:revision>169</cp:revision>
  <cp:lastPrinted>2017-09-13T20:20:06Z</cp:lastPrinted>
  <dcterms:created xsi:type="dcterms:W3CDTF">2016-05-31T13:24:12Z</dcterms:created>
  <dcterms:modified xsi:type="dcterms:W3CDTF">2017-09-13T20:27:56Z</dcterms:modified>
</cp:coreProperties>
</file>