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8" r:id="rId2"/>
    <p:sldId id="266" r:id="rId3"/>
    <p:sldId id="257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87AE-37FE-4345-99D3-55CF179981D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E7EE-805E-4D7C-9A5E-26C70E6A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brief overview </a:t>
            </a:r>
            <a:r>
              <a:rPr lang="en-US" baseline="0" dirty="0" smtClean="0"/>
              <a:t>of the WNY Sediment Project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15596-FBF7-4F78-8BBD-3F2FD5701D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0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15596-FBF7-4F78-8BBD-3F2FD5701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E7EE-805E-4D7C-9A5E-26C70E6ADF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Ariel view of the Navy Yard to show the dense population</a:t>
            </a:r>
          </a:p>
          <a:p>
            <a:endParaRPr lang="en-US" dirty="0"/>
          </a:p>
          <a:p>
            <a:r>
              <a:rPr lang="en-US" dirty="0" smtClean="0"/>
              <a:t>Highway/bridge to the east </a:t>
            </a:r>
          </a:p>
          <a:p>
            <a:r>
              <a:rPr lang="en-US" dirty="0" smtClean="0"/>
              <a:t>GSA to the west</a:t>
            </a:r>
          </a:p>
          <a:p>
            <a:r>
              <a:rPr lang="en-US" dirty="0" smtClean="0"/>
              <a:t>Capital Hill to the North</a:t>
            </a:r>
          </a:p>
          <a:p>
            <a:endParaRPr lang="en-US" dirty="0"/>
          </a:p>
          <a:p>
            <a:r>
              <a:rPr lang="en-US" dirty="0" smtClean="0"/>
              <a:t>Old pic – now down to 2 piers and the Barry ship is no longer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15596-FBF7-4F78-8BBD-3F2FD5701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D40-3DF6-4D0F-9407-0E4DE478138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1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79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8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2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F97ED9-28F4-4A83-932C-58BBDF4BE17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70167A-A8C1-41FA-9027-243C9854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2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4412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Washington Navy Yard</a:t>
            </a:r>
            <a:br>
              <a:rPr lang="en-US" b="1" dirty="0"/>
            </a:br>
            <a:r>
              <a:rPr lang="en-US" b="1" dirty="0" smtClean="0"/>
              <a:t>OU2 – Nearshore Sediments</a:t>
            </a:r>
            <a:br>
              <a:rPr lang="en-US" b="1" dirty="0" smtClean="0"/>
            </a:br>
            <a:r>
              <a:rPr lang="en-US" b="1" dirty="0" smtClean="0"/>
              <a:t>Project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260879" cy="194733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December 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4"/>
            <a:ext cx="3017594" cy="58575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Washington Navy Yard’s Location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on the Anacostia River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9F9A7-D509-4C87-BFEF-B40EE2F5AD2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285316" y="6176962"/>
            <a:ext cx="68484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Graphic showing river with WNY highlighted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FC17D-E713-4F51-BA6E-8B1A64D7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55" y="0"/>
            <a:ext cx="95873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BD98-12AE-4C96-93D6-0147C73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WNY OU2 (Anacostia River)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8BE9-A5EC-41FF-A972-9168FAE8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943600"/>
          </a:xfrm>
        </p:spPr>
        <p:txBody>
          <a:bodyPr>
            <a:normAutofit fontScale="47500" lnSpcReduction="20000"/>
          </a:bodyPr>
          <a:lstStyle/>
          <a:p>
            <a:pPr defTabSz="917844">
              <a:defRPr/>
            </a:pPr>
            <a:endParaRPr lang="en-US" sz="2000" dirty="0" smtClean="0"/>
          </a:p>
          <a:p>
            <a:pPr defTabSz="917844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OU2 </a:t>
            </a:r>
            <a:r>
              <a:rPr lang="en-US" sz="4000" dirty="0" smtClean="0">
                <a:solidFill>
                  <a:schemeClr val="bg1"/>
                </a:solidFill>
              </a:rPr>
              <a:t>is defined as the near-shore sediments of the WNY </a:t>
            </a:r>
            <a:endParaRPr lang="en-US" sz="4000" dirty="0">
              <a:solidFill>
                <a:schemeClr val="bg1"/>
              </a:solidFill>
            </a:endParaRPr>
          </a:p>
          <a:p>
            <a:pPr defTabSz="917844">
              <a:defRPr/>
            </a:pPr>
            <a:endParaRPr lang="en-US" sz="3400" dirty="0" smtClean="0">
              <a:solidFill>
                <a:schemeClr val="bg1"/>
              </a:solidFill>
            </a:endParaRPr>
          </a:p>
          <a:p>
            <a:pPr defTabSz="917844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Conducted </a:t>
            </a:r>
            <a:r>
              <a:rPr lang="en-US" sz="4000" dirty="0" smtClean="0">
                <a:solidFill>
                  <a:schemeClr val="bg1"/>
                </a:solidFill>
              </a:rPr>
              <a:t>full investigations of nature and extent of Navy contribution to river (sediment and fish </a:t>
            </a:r>
            <a:r>
              <a:rPr lang="en-US" sz="4000" dirty="0" smtClean="0">
                <a:solidFill>
                  <a:schemeClr val="bg1"/>
                </a:solidFill>
              </a:rPr>
              <a:t>tissue </a:t>
            </a:r>
            <a:r>
              <a:rPr lang="en-US" sz="4000" dirty="0" smtClean="0">
                <a:solidFill>
                  <a:schemeClr val="bg1"/>
                </a:solidFill>
              </a:rPr>
              <a:t>sampling, background studies, </a:t>
            </a:r>
            <a:r>
              <a:rPr lang="en-US" sz="4000" dirty="0" smtClean="0">
                <a:solidFill>
                  <a:schemeClr val="bg1"/>
                </a:solidFill>
              </a:rPr>
              <a:t>risk assessments and forensics </a:t>
            </a:r>
            <a:r>
              <a:rPr lang="en-US" sz="4000" dirty="0">
                <a:solidFill>
                  <a:schemeClr val="bg1"/>
                </a:solidFill>
              </a:rPr>
              <a:t>study) 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 defTabSz="917844"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Remedial Investigation – completed 2014</a:t>
            </a:r>
          </a:p>
          <a:p>
            <a:pPr lvl="1" defTabSz="917844">
              <a:defRPr/>
            </a:pPr>
            <a:r>
              <a:rPr lang="en-US" sz="3500" dirty="0" smtClean="0">
                <a:solidFill>
                  <a:schemeClr val="bg1"/>
                </a:solidFill>
              </a:rPr>
              <a:t>Data Gaps Investigation (Forensics/Fingerprint) Study – completed 2018</a:t>
            </a:r>
          </a:p>
          <a:p>
            <a:pPr lvl="1" defTabSz="917844"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defTabSz="917844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Currently working on Feasi</a:t>
            </a:r>
            <a:r>
              <a:rPr lang="en-US" sz="4000" dirty="0" smtClean="0">
                <a:solidFill>
                  <a:schemeClr val="bg1"/>
                </a:solidFill>
              </a:rPr>
              <a:t>bility </a:t>
            </a:r>
            <a:r>
              <a:rPr lang="en-US" sz="4000" dirty="0" smtClean="0">
                <a:solidFill>
                  <a:schemeClr val="bg1"/>
                </a:solidFill>
              </a:rPr>
              <a:t>Study which </a:t>
            </a:r>
            <a:r>
              <a:rPr lang="en-US" sz="4000" dirty="0" smtClean="0">
                <a:solidFill>
                  <a:schemeClr val="bg1"/>
                </a:solidFill>
              </a:rPr>
              <a:t>will identify cleanup options (i.e., capping, dredging, and other technologies being </a:t>
            </a:r>
            <a:r>
              <a:rPr lang="en-US" sz="4000" dirty="0" smtClean="0">
                <a:solidFill>
                  <a:schemeClr val="bg1"/>
                </a:solidFill>
              </a:rPr>
              <a:t>considered)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Draft OU2 FS Report submitted to regulators  -  March 2020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Regulator comments received  -  September 2020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Navy response to regulator comments – December 2020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Technical meeting (Navy, EPA, DOEE) to discuss comments – TBD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Draft Final OU2 FS – March 2021 (estimated)</a:t>
            </a:r>
          </a:p>
          <a:p>
            <a:pPr lvl="1" defTabSz="917844"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Final OU2 FS – Summer 2021 (estimated)</a:t>
            </a:r>
          </a:p>
          <a:p>
            <a:pPr marL="457200" lvl="1" indent="0" defTabSz="917844">
              <a:buNone/>
              <a:defRPr/>
            </a:pPr>
            <a:endParaRPr lang="en-US" sz="3400" dirty="0" smtClean="0">
              <a:solidFill>
                <a:schemeClr val="bg1"/>
              </a:solidFill>
            </a:endParaRPr>
          </a:p>
          <a:p>
            <a:pPr marL="0" indent="0" defTabSz="917844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defTabSz="917844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7794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862855"/>
          </a:xfrm>
        </p:spPr>
        <p:txBody>
          <a:bodyPr/>
          <a:lstStyle/>
          <a:p>
            <a:pPr algn="ctr"/>
            <a:r>
              <a:rPr lang="en-US" dirty="0" smtClean="0"/>
              <a:t>Next Steps.….Proposed Plan &amp; ROD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62855"/>
            <a:ext cx="11637818" cy="56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228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Slice</vt:lpstr>
      <vt:lpstr>Washington Navy Yard OU2 – Nearshore Sediments Project Update</vt:lpstr>
      <vt:lpstr>Washington Navy Yard’s Location  on the Anacostia River</vt:lpstr>
      <vt:lpstr>WNY OU2 (Anacostia River) Update</vt:lpstr>
      <vt:lpstr>Next Steps.….Proposed Plan &amp; ROD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WNY OU2 (Anacostia River) Activities</dc:title>
  <dc:creator>Berry-washington, Armalia S CIV NAVFAC Washington</dc:creator>
  <cp:lastModifiedBy>Berry-washington, Armalia S CIV NAVFAC Washington</cp:lastModifiedBy>
  <cp:revision>22</cp:revision>
  <dcterms:created xsi:type="dcterms:W3CDTF">2019-07-29T17:39:30Z</dcterms:created>
  <dcterms:modified xsi:type="dcterms:W3CDTF">2020-12-03T18:37:55Z</dcterms:modified>
</cp:coreProperties>
</file>