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 id="2147483732" r:id="rId2"/>
    <p:sldMasterId id="2147483736" r:id="rId3"/>
  </p:sldMasterIdLst>
  <p:notesMasterIdLst>
    <p:notesMasterId r:id="rId23"/>
  </p:notesMasterIdLst>
  <p:handoutMasterIdLst>
    <p:handoutMasterId r:id="rId24"/>
  </p:handoutMasterIdLst>
  <p:sldIdLst>
    <p:sldId id="371" r:id="rId4"/>
    <p:sldId id="405" r:id="rId5"/>
    <p:sldId id="406" r:id="rId6"/>
    <p:sldId id="415" r:id="rId7"/>
    <p:sldId id="407" r:id="rId8"/>
    <p:sldId id="408" r:id="rId9"/>
    <p:sldId id="409" r:id="rId10"/>
    <p:sldId id="440" r:id="rId11"/>
    <p:sldId id="441" r:id="rId12"/>
    <p:sldId id="446" r:id="rId13"/>
    <p:sldId id="435" r:id="rId14"/>
    <p:sldId id="447" r:id="rId15"/>
    <p:sldId id="449" r:id="rId16"/>
    <p:sldId id="422" r:id="rId17"/>
    <p:sldId id="442" r:id="rId18"/>
    <p:sldId id="443" r:id="rId19"/>
    <p:sldId id="445" r:id="rId20"/>
    <p:sldId id="448" r:id="rId21"/>
    <p:sldId id="432" r:id="rId22"/>
  </p:sldIdLst>
  <p:sldSz cx="9144000" cy="5143500" type="screen16x9"/>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160">
          <p15:clr>
            <a:srgbClr val="A4A3A4"/>
          </p15:clr>
        </p15:guide>
        <p15:guide id="3" orient="horz" pos="2909">
          <p15:clr>
            <a:srgbClr val="A4A3A4"/>
          </p15:clr>
        </p15:guide>
        <p15:guide id="4" pos="218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rvUS" initials="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9"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4E90"/>
    <a:srgbClr val="000000"/>
    <a:srgbClr val="3A4E90"/>
    <a:srgbClr val="0A539E"/>
    <a:srgbClr val="69BF98"/>
    <a:srgbClr val="1299A1"/>
    <a:srgbClr val="313131"/>
    <a:srgbClr val="05284D"/>
    <a:srgbClr val="0A5663"/>
    <a:srgbClr val="094C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758" autoAdjust="0"/>
    <p:restoredTop sz="59719" autoAdjust="0"/>
  </p:normalViewPr>
  <p:slideViewPr>
    <p:cSldViewPr snapToGrid="0">
      <p:cViewPr varScale="1">
        <p:scale>
          <a:sx n="91" d="100"/>
          <a:sy n="91" d="100"/>
        </p:scale>
        <p:origin x="-2214" y="-102"/>
      </p:cViewPr>
      <p:guideLst>
        <p:guide orient="horz" pos="1620"/>
        <p:guide pos="2880"/>
      </p:guideLst>
    </p:cSldViewPr>
  </p:slideViewPr>
  <p:outlineViewPr>
    <p:cViewPr>
      <p:scale>
        <a:sx n="33" d="100"/>
        <a:sy n="33" d="100"/>
      </p:scale>
      <p:origin x="0" y="7782"/>
    </p:cViewPr>
  </p:outlineViewPr>
  <p:notesTextViewPr>
    <p:cViewPr>
      <p:scale>
        <a:sx n="1" d="1"/>
        <a:sy n="1" d="1"/>
      </p:scale>
      <p:origin x="0" y="0"/>
    </p:cViewPr>
  </p:notesTextViewPr>
  <p:sorterViewPr>
    <p:cViewPr>
      <p:scale>
        <a:sx n="140" d="100"/>
        <a:sy n="140" d="100"/>
      </p:scale>
      <p:origin x="0" y="2106"/>
    </p:cViewPr>
  </p:sorterViewPr>
  <p:notesViewPr>
    <p:cSldViewPr>
      <p:cViewPr varScale="1">
        <p:scale>
          <a:sx n="86" d="100"/>
          <a:sy n="86" d="100"/>
        </p:scale>
        <p:origin x="-2994" y="-96"/>
      </p:cViewPr>
      <p:guideLst>
        <p:guide orient="horz" pos="2928"/>
        <p:guide orient="horz" pos="2909"/>
        <p:guide pos="2160"/>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a:t>    </a:t>
            </a:r>
            <a:r>
              <a:rPr lang="en-US" dirty="0">
                <a:latin typeface="Trebuchet MS" panose="020B0603020202020204" pitchFamily="34" charset="0"/>
              </a:rPr>
              <a:t>Fall 2019 Conference </a:t>
            </a:r>
            <a:r>
              <a:rPr lang="en-US" dirty="0" smtClean="0">
                <a:latin typeface="Trebuchet MS" panose="020B0603020202020204" pitchFamily="34" charset="0"/>
              </a:rPr>
              <a:t>Evaluation</a:t>
            </a:r>
            <a:endParaRPr lang="en-US" dirty="0">
              <a:latin typeface="Trebuchet MS" panose="020B0603020202020204" pitchFamily="34" charset="0"/>
            </a:endParaRPr>
          </a:p>
        </c:rich>
      </c:tx>
      <c:layout>
        <c:manualLayout>
          <c:xMode val="edge"/>
          <c:yMode val="edge"/>
          <c:x val="0.16926899217710886"/>
          <c:y val="2.3089180900702281E-2"/>
        </c:manualLayout>
      </c:layout>
      <c:overlay val="0"/>
    </c:title>
    <c:autoTitleDeleted val="0"/>
    <c:plotArea>
      <c:layout>
        <c:manualLayout>
          <c:layoutTarget val="inner"/>
          <c:xMode val="edge"/>
          <c:yMode val="edge"/>
          <c:x val="0.15328430317558092"/>
          <c:y val="0.14271122353550594"/>
          <c:w val="0.67975152773647007"/>
          <c:h val="0.71123297087864013"/>
        </c:manualLayout>
      </c:layout>
      <c:barChart>
        <c:barDir val="col"/>
        <c:grouping val="clustered"/>
        <c:varyColors val="0"/>
        <c:ser>
          <c:idx val="1"/>
          <c:order val="1"/>
          <c:tx>
            <c:strRef>
              <c:f>Sheet1!$C$2</c:f>
              <c:strCache>
                <c:ptCount val="1"/>
                <c:pt idx="0">
                  <c:v>Satisfied</c:v>
                </c:pt>
              </c:strCache>
            </c:strRef>
          </c:tx>
          <c:invertIfNegative val="0"/>
          <c:cat>
            <c:strRef>
              <c:f>Sheet1!$A$3:$A$5</c:f>
              <c:strCache>
                <c:ptCount val="3"/>
                <c:pt idx="0">
                  <c:v>Overall Satisfaction with Conference</c:v>
                </c:pt>
                <c:pt idx="1">
                  <c:v>Location was convenient</c:v>
                </c:pt>
                <c:pt idx="2">
                  <c:v>Attend Future Conferences</c:v>
                </c:pt>
              </c:strCache>
            </c:strRef>
          </c:cat>
          <c:val>
            <c:numRef>
              <c:f>Sheet1!$C$3:$C$5</c:f>
              <c:numCache>
                <c:formatCode>General</c:formatCode>
                <c:ptCount val="3"/>
                <c:pt idx="0">
                  <c:v>6</c:v>
                </c:pt>
                <c:pt idx="1">
                  <c:v>0</c:v>
                </c:pt>
                <c:pt idx="2">
                  <c:v>4</c:v>
                </c:pt>
              </c:numCache>
            </c:numRef>
          </c:val>
        </c:ser>
        <c:ser>
          <c:idx val="0"/>
          <c:order val="0"/>
          <c:tx>
            <c:strRef>
              <c:f>Sheet1!$B$2</c:f>
              <c:strCache>
                <c:ptCount val="1"/>
                <c:pt idx="0">
                  <c:v>Very Satisfied</c:v>
                </c:pt>
              </c:strCache>
            </c:strRef>
          </c:tx>
          <c:invertIfNegative val="0"/>
          <c:cat>
            <c:strRef>
              <c:f>Sheet1!$A$3:$A$5</c:f>
              <c:strCache>
                <c:ptCount val="3"/>
                <c:pt idx="0">
                  <c:v>Overall Satisfaction with Conference</c:v>
                </c:pt>
                <c:pt idx="1">
                  <c:v>Location was convenient</c:v>
                </c:pt>
                <c:pt idx="2">
                  <c:v>Attend Future Conferences</c:v>
                </c:pt>
              </c:strCache>
            </c:strRef>
          </c:cat>
          <c:val>
            <c:numRef>
              <c:f>Sheet1!$B$3:$B$5</c:f>
              <c:numCache>
                <c:formatCode>General</c:formatCode>
                <c:ptCount val="3"/>
                <c:pt idx="0">
                  <c:v>15</c:v>
                </c:pt>
                <c:pt idx="1">
                  <c:v>18</c:v>
                </c:pt>
                <c:pt idx="2">
                  <c:v>17</c:v>
                </c:pt>
              </c:numCache>
            </c:numRef>
          </c:val>
        </c:ser>
        <c:ser>
          <c:idx val="2"/>
          <c:order val="2"/>
          <c:tx>
            <c:strRef>
              <c:f>Sheet1!$D$2</c:f>
              <c:strCache>
                <c:ptCount val="1"/>
                <c:pt idx="0">
                  <c:v>Not Satisfied</c:v>
                </c:pt>
              </c:strCache>
            </c:strRef>
          </c:tx>
          <c:invertIfNegative val="0"/>
          <c:cat>
            <c:strRef>
              <c:f>Sheet1!$A$3:$A$5</c:f>
              <c:strCache>
                <c:ptCount val="3"/>
                <c:pt idx="0">
                  <c:v>Overall Satisfaction with Conference</c:v>
                </c:pt>
                <c:pt idx="1">
                  <c:v>Location was convenient</c:v>
                </c:pt>
                <c:pt idx="2">
                  <c:v>Attend Future Conferences</c:v>
                </c:pt>
              </c:strCache>
            </c:strRef>
          </c:cat>
          <c:val>
            <c:numRef>
              <c:f>Sheet1!$D$3:$D$5</c:f>
              <c:numCache>
                <c:formatCode>General</c:formatCode>
                <c:ptCount val="3"/>
                <c:pt idx="0">
                  <c:v>0</c:v>
                </c:pt>
                <c:pt idx="1">
                  <c:v>3</c:v>
                </c:pt>
                <c:pt idx="2">
                  <c:v>0</c:v>
                </c:pt>
              </c:numCache>
            </c:numRef>
          </c:val>
        </c:ser>
        <c:dLbls>
          <c:showLegendKey val="0"/>
          <c:showVal val="0"/>
          <c:showCatName val="0"/>
          <c:showSerName val="0"/>
          <c:showPercent val="0"/>
          <c:showBubbleSize val="0"/>
        </c:dLbls>
        <c:gapWidth val="150"/>
        <c:axId val="16770944"/>
        <c:axId val="49369088"/>
      </c:barChart>
      <c:catAx>
        <c:axId val="16770944"/>
        <c:scaling>
          <c:orientation val="minMax"/>
        </c:scaling>
        <c:delete val="0"/>
        <c:axPos val="b"/>
        <c:majorTickMark val="out"/>
        <c:minorTickMark val="none"/>
        <c:tickLblPos val="nextTo"/>
        <c:crossAx val="49369088"/>
        <c:crosses val="autoZero"/>
        <c:auto val="1"/>
        <c:lblAlgn val="ctr"/>
        <c:lblOffset val="100"/>
        <c:noMultiLvlLbl val="0"/>
      </c:catAx>
      <c:valAx>
        <c:axId val="49369088"/>
        <c:scaling>
          <c:orientation val="minMax"/>
        </c:scaling>
        <c:delete val="0"/>
        <c:axPos val="l"/>
        <c:majorGridlines/>
        <c:numFmt formatCode="General" sourceLinked="1"/>
        <c:majorTickMark val="out"/>
        <c:minorTickMark val="none"/>
        <c:tickLblPos val="nextTo"/>
        <c:crossAx val="16770944"/>
        <c:crosses val="autoZero"/>
        <c:crossBetween val="between"/>
      </c:valAx>
    </c:plotArea>
    <c:legend>
      <c:legendPos val="r"/>
      <c:layout/>
      <c:overlay val="0"/>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36769" y="0"/>
            <a:ext cx="3011699" cy="461804"/>
          </a:xfrm>
          <a:prstGeom prst="rect">
            <a:avLst/>
          </a:prstGeom>
        </p:spPr>
        <p:txBody>
          <a:bodyPr vert="horz" lIns="93177" tIns="46589" rIns="93177" bIns="46589" rtlCol="0"/>
          <a:lstStyle>
            <a:lvl1pPr algn="r">
              <a:defRPr sz="1200"/>
            </a:lvl1pPr>
          </a:lstStyle>
          <a:p>
            <a:fld id="{8D4307C5-F3B1-4D53-BBF6-0DA7C577FB5F}" type="datetimeFigureOut">
              <a:rPr lang="en-US" smtClean="0"/>
              <a:t>12/13/2019</a:t>
            </a:fld>
            <a:endParaRPr lang="en-US" dirty="0"/>
          </a:p>
        </p:txBody>
      </p:sp>
      <p:sp>
        <p:nvSpPr>
          <p:cNvPr id="4" name="Footer Placeholder 3"/>
          <p:cNvSpPr>
            <a:spLocks noGrp="1"/>
          </p:cNvSpPr>
          <p:nvPr>
            <p:ph type="ftr" sz="quarter" idx="2"/>
          </p:nvPr>
        </p:nvSpPr>
        <p:spPr>
          <a:xfrm>
            <a:off x="0" y="8772669"/>
            <a:ext cx="3011699" cy="461804"/>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9" y="8772669"/>
            <a:ext cx="3011699" cy="461804"/>
          </a:xfrm>
          <a:prstGeom prst="rect">
            <a:avLst/>
          </a:prstGeom>
        </p:spPr>
        <p:txBody>
          <a:bodyPr vert="horz" lIns="93177" tIns="46589" rIns="93177" bIns="46589" rtlCol="0" anchor="b"/>
          <a:lstStyle>
            <a:lvl1pPr algn="r">
              <a:defRPr sz="1200"/>
            </a:lvl1pPr>
          </a:lstStyle>
          <a:p>
            <a:fld id="{11488425-EDB3-4851-98A9-FFBF84EACAC9}" type="slidenum">
              <a:rPr lang="en-US" smtClean="0"/>
              <a:t>‹#›</a:t>
            </a:fld>
            <a:endParaRPr lang="en-US" dirty="0"/>
          </a:p>
        </p:txBody>
      </p:sp>
    </p:spTree>
    <p:extLst>
      <p:ext uri="{BB962C8B-B14F-4D97-AF65-F5344CB8AC3E}">
        <p14:creationId xmlns:p14="http://schemas.microsoft.com/office/powerpoint/2010/main" val="3085134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3177" tIns="46589" rIns="93177" bIns="46589" rtlCol="0"/>
          <a:lstStyle>
            <a:lvl1pPr algn="r">
              <a:defRPr sz="1200"/>
            </a:lvl1pPr>
          </a:lstStyle>
          <a:p>
            <a:fld id="{2B75B6BF-5A53-4AFC-900D-285B36849DC2}" type="datetimeFigureOut">
              <a:rPr lang="en-US" smtClean="0"/>
              <a:t>12/13/2019</a:t>
            </a:fld>
            <a:endParaRPr lang="en-US" dirty="0"/>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9"/>
            <a:ext cx="3011699" cy="461804"/>
          </a:xfrm>
          <a:prstGeom prst="rect">
            <a:avLst/>
          </a:prstGeom>
        </p:spPr>
        <p:txBody>
          <a:bodyPr vert="horz" lIns="93177" tIns="46589" rIns="93177" bIns="46589" rtlCol="0" anchor="b"/>
          <a:lstStyle>
            <a:lvl1pPr algn="r">
              <a:defRPr sz="1200"/>
            </a:lvl1pPr>
          </a:lstStyle>
          <a:p>
            <a:fld id="{CC291185-4B48-4CDD-902A-4E133C81CD93}" type="slidenum">
              <a:rPr lang="en-US" smtClean="0"/>
              <a:t>‹#›</a:t>
            </a:fld>
            <a:endParaRPr lang="en-US" dirty="0"/>
          </a:p>
        </p:txBody>
      </p:sp>
    </p:spTree>
    <p:extLst>
      <p:ext uri="{BB962C8B-B14F-4D97-AF65-F5344CB8AC3E}">
        <p14:creationId xmlns:p14="http://schemas.microsoft.com/office/powerpoint/2010/main" val="13414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dirty="0" smtClean="0"/>
              <a:t>Walter: if appropriate, announce a</a:t>
            </a:r>
            <a:r>
              <a:rPr lang="en-US" baseline="0" dirty="0" smtClean="0"/>
              <a:t> </a:t>
            </a:r>
            <a:r>
              <a:rPr lang="en-US" baseline="0" dirty="0"/>
              <a:t>few times </a:t>
            </a:r>
            <a:r>
              <a:rPr lang="en-US" baseline="0" dirty="0" smtClean="0"/>
              <a:t>that public members can </a:t>
            </a:r>
            <a:r>
              <a:rPr lang="en-US" baseline="0" dirty="0"/>
              <a:t>register to </a:t>
            </a:r>
            <a:r>
              <a:rPr lang="en-US" baseline="0" dirty="0" smtClean="0"/>
              <a:t>speak to the commissioners by completing the speaker form found on the registration table and to submit the form to Debra</a:t>
            </a:r>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C291185-4B48-4CDD-902A-4E133C81CD93}" type="slidenum">
              <a:rPr lang="en-US" smtClean="0"/>
              <a:t>1</a:t>
            </a:fld>
            <a:endParaRPr lang="en-US" dirty="0"/>
          </a:p>
        </p:txBody>
      </p:sp>
    </p:spTree>
    <p:extLst>
      <p:ext uri="{BB962C8B-B14F-4D97-AF65-F5344CB8AC3E}">
        <p14:creationId xmlns:p14="http://schemas.microsoft.com/office/powerpoint/2010/main" val="112203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sz="1200" b="0" kern="1200" baseline="0" dirty="0" smtClean="0">
                <a:effectLst/>
                <a:latin typeface="+mn-lt"/>
                <a:ea typeface="+mn-ea"/>
                <a:cs typeface="+mn-cs"/>
              </a:rPr>
              <a:t>Mila to speak first on:</a:t>
            </a:r>
          </a:p>
          <a:p>
            <a:r>
              <a:rPr lang="en-US" sz="1200" b="0" kern="1200" baseline="0" dirty="0" smtClean="0">
                <a:effectLst/>
                <a:latin typeface="+mn-lt"/>
                <a:ea typeface="+mn-ea"/>
                <a:cs typeface="+mn-cs"/>
              </a:rPr>
              <a:t>1. Audit</a:t>
            </a:r>
          </a:p>
          <a:p>
            <a:r>
              <a:rPr lang="en-US" sz="1200" b="0" kern="1200" baseline="0" dirty="0" smtClean="0">
                <a:effectLst/>
                <a:latin typeface="+mn-lt"/>
                <a:ea typeface="+mn-ea"/>
                <a:cs typeface="+mn-cs"/>
              </a:rPr>
              <a:t>2. Tax year prep reminder and then introduce Kevin (Kevin to introduce Debra).</a:t>
            </a:r>
          </a:p>
        </p:txBody>
      </p:sp>
      <p:sp>
        <p:nvSpPr>
          <p:cNvPr id="4" name="Slide Number Placeholder 3"/>
          <p:cNvSpPr>
            <a:spLocks noGrp="1"/>
          </p:cNvSpPr>
          <p:nvPr>
            <p:ph type="sldNum" sz="quarter" idx="10"/>
          </p:nvPr>
        </p:nvSpPr>
        <p:spPr/>
        <p:txBody>
          <a:bodyPr/>
          <a:lstStyle/>
          <a:p>
            <a:fld id="{CC291185-4B48-4CDD-902A-4E133C81CD93}" type="slidenum">
              <a:rPr lang="en-US" smtClean="0"/>
              <a:t>10</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kern="1200" baseline="0" dirty="0" smtClean="0">
                <a:effectLst/>
                <a:latin typeface="+mn-lt"/>
                <a:ea typeface="+mn-ea"/>
                <a:cs typeface="+mn-cs"/>
              </a:rPr>
              <a:t>Overfunding in Wards 1 and 7 (ward 1 has a large number of program sites are located in Ward 1)</a:t>
            </a:r>
          </a:p>
          <a:p>
            <a:pPr marL="171450" indent="-171450">
              <a:buFont typeface="Arial" panose="020B0604020202020204" pitchFamily="34" charset="0"/>
              <a:buChar char="•"/>
            </a:pPr>
            <a:r>
              <a:rPr lang="en-US" sz="1200" b="0" kern="1200" baseline="0" dirty="0" smtClean="0">
                <a:effectLst/>
                <a:latin typeface="+mn-lt"/>
                <a:ea typeface="+mn-ea"/>
                <a:cs typeface="+mn-cs"/>
              </a:rPr>
              <a:t>Even in Ward 4</a:t>
            </a:r>
          </a:p>
          <a:p>
            <a:pPr marL="171450" indent="-171450">
              <a:buFont typeface="Arial" panose="020B0604020202020204" pitchFamily="34" charset="0"/>
              <a:buChar char="•"/>
            </a:pPr>
            <a:r>
              <a:rPr lang="en-US" sz="1200" b="0" kern="1200" baseline="0" dirty="0" smtClean="0">
                <a:effectLst/>
                <a:latin typeface="+mn-lt"/>
                <a:ea typeface="+mn-ea"/>
                <a:cs typeface="+mn-cs"/>
              </a:rPr>
              <a:t>Still need more funded programs in Wards 2, 5, 6, and 8</a:t>
            </a:r>
          </a:p>
          <a:p>
            <a:endParaRPr lang="en-US" sz="1200" b="0" kern="1200" baseline="0" dirty="0" smtClean="0">
              <a:solidFill>
                <a:srgbClr val="FF0000"/>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C291185-4B48-4CDD-902A-4E133C81CD93}" type="slidenum">
              <a:rPr lang="en-US" smtClean="0"/>
              <a:t>11</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kern="1200" baseline="0" dirty="0" smtClean="0">
                <a:effectLst/>
                <a:latin typeface="+mn-lt"/>
                <a:ea typeface="+mn-ea"/>
                <a:cs typeface="+mn-cs"/>
              </a:rPr>
              <a:t>Number of applications received </a:t>
            </a:r>
          </a:p>
          <a:p>
            <a:pPr lvl="1"/>
            <a:r>
              <a:rPr lang="en-US" sz="1200" kern="1200" dirty="0" smtClean="0">
                <a:effectLst/>
                <a:latin typeface="+mn-lt"/>
                <a:ea typeface="+mn-ea"/>
                <a:cs typeface="+mn-cs"/>
              </a:rPr>
              <a:t>41 Summer Strong - </a:t>
            </a:r>
            <a:r>
              <a:rPr lang="en-US" sz="1200" dirty="0" smtClean="0">
                <a:latin typeface="Trebuchet MS" panose="020B0603020202020204" pitchFamily="34" charset="0"/>
              </a:rPr>
              <a:t>5 weeks, 5 days, 5 hours for &gt;30 youth</a:t>
            </a:r>
            <a:endParaRPr lang="en-US" sz="1200" kern="1200" dirty="0" smtClean="0">
              <a:effectLst/>
            </a:endParaRPr>
          </a:p>
          <a:p>
            <a:pPr lvl="1"/>
            <a:r>
              <a:rPr lang="en-US" sz="1200" kern="1200" dirty="0" smtClean="0">
                <a:effectLst/>
                <a:latin typeface="+mn-lt"/>
                <a:ea typeface="+mn-ea"/>
                <a:cs typeface="+mn-cs"/>
              </a:rPr>
              <a:t>16 Small Non Profit - </a:t>
            </a:r>
            <a:r>
              <a:rPr lang="en-US" sz="1200" dirty="0" smtClean="0">
                <a:latin typeface="Trebuchet MS" panose="020B0603020202020204" pitchFamily="34" charset="0"/>
              </a:rPr>
              <a:t>same dosage for &gt;15 youth</a:t>
            </a:r>
            <a:endParaRPr lang="en-US" sz="1200" kern="1200" dirty="0" smtClean="0">
              <a:effectLst/>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effectLst/>
                <a:latin typeface="+mn-lt"/>
                <a:ea typeface="+mn-ea"/>
                <a:cs typeface="+mn-cs"/>
              </a:rPr>
              <a:t>6 Summer Enrichment - </a:t>
            </a:r>
            <a:r>
              <a:rPr lang="en-US" sz="1200" dirty="0" smtClean="0">
                <a:latin typeface="Trebuchet MS" panose="020B0603020202020204" pitchFamily="34" charset="0"/>
              </a:rPr>
              <a:t>6 weeks, 5 days, 8 hours for &gt;30 youth at DCHA or DHS sites</a:t>
            </a:r>
          </a:p>
          <a:p>
            <a:pPr lvl="1"/>
            <a:r>
              <a:rPr lang="en-US" sz="1200" kern="1200" dirty="0" smtClean="0">
                <a:effectLst/>
                <a:latin typeface="+mn-lt"/>
                <a:ea typeface="+mn-ea"/>
                <a:cs typeface="+mn-cs"/>
              </a:rPr>
              <a:t>5 Coordinating Entity - </a:t>
            </a:r>
            <a:r>
              <a:rPr lang="en-US" sz="1200" dirty="0" smtClean="0">
                <a:latin typeface="Trebuchet MS" panose="020B0603020202020204" pitchFamily="34" charset="0"/>
              </a:rPr>
              <a:t>afternoons at DCPS or week long programs at DPR or teen weekend/evening hours</a:t>
            </a:r>
            <a:endParaRPr lang="en-US" sz="1200" kern="1200" dirty="0" smtClean="0">
              <a:effectLst/>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rebuchet MS" panose="020B0603020202020204" pitchFamily="34" charset="0"/>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rebuchet MS" panose="020B0603020202020204" pitchFamily="34" charset="0"/>
              </a:rPr>
              <a:t>Less applications received because of Year Round grantees</a:t>
            </a:r>
          </a:p>
          <a:p>
            <a:pPr lvl="1"/>
            <a:endParaRPr lang="en-US" sz="1200" b="0" kern="1200" baseline="0" dirty="0" smtClean="0">
              <a:effectLst/>
              <a:latin typeface="+mn-lt"/>
              <a:ea typeface="+mn-ea"/>
              <a:cs typeface="+mn-cs"/>
            </a:endParaRPr>
          </a:p>
          <a:p>
            <a:pPr marL="171450" indent="-171450">
              <a:buFont typeface="Arial" panose="020B0604020202020204" pitchFamily="34" charset="0"/>
              <a:buChar char="•"/>
            </a:pPr>
            <a:r>
              <a:rPr lang="en-US" sz="1200" b="0" kern="1200" baseline="0" dirty="0" smtClean="0">
                <a:effectLst/>
                <a:latin typeface="+mn-lt"/>
                <a:ea typeface="+mn-ea"/>
                <a:cs typeface="+mn-cs"/>
              </a:rPr>
              <a:t>1 information session held for Subcontractors (and briefly explain)</a:t>
            </a:r>
          </a:p>
          <a:p>
            <a:pPr marL="171450" indent="-171450">
              <a:buFont typeface="Arial" panose="020B0604020202020204" pitchFamily="34" charset="0"/>
              <a:buChar char="•"/>
            </a:pPr>
            <a:endParaRPr lang="en-US" sz="1200" b="0" kern="1200" baseline="0" dirty="0" smtClean="0">
              <a:effectLst/>
              <a:latin typeface="+mn-lt"/>
              <a:ea typeface="+mn-ea"/>
              <a:cs typeface="+mn-cs"/>
            </a:endParaRPr>
          </a:p>
          <a:p>
            <a:pPr marL="171450" indent="-171450">
              <a:buFont typeface="Arial" panose="020B0604020202020204" pitchFamily="34" charset="0"/>
              <a:buChar char="•"/>
            </a:pPr>
            <a:r>
              <a:rPr lang="en-US" sz="1200" b="0" kern="1200" baseline="0" dirty="0" smtClean="0">
                <a:effectLst/>
                <a:latin typeface="+mn-lt"/>
                <a:ea typeface="+mn-ea"/>
                <a:cs typeface="+mn-cs"/>
              </a:rPr>
              <a:t>OST Office expects to receive the scores from UW by January 24th</a:t>
            </a:r>
          </a:p>
          <a:p>
            <a:endParaRPr lang="en-US" sz="1200" b="0" kern="1200" baseline="0" dirty="0" smtClean="0">
              <a:solidFill>
                <a:srgbClr val="FF0000"/>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C291185-4B48-4CDD-902A-4E133C81CD93}" type="slidenum">
              <a:rPr lang="en-US" smtClean="0"/>
              <a:t>12</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Debra to introduce</a:t>
            </a:r>
            <a:r>
              <a:rPr lang="en-US" baseline="0" dirty="0" smtClean="0"/>
              <a:t> Commissioner Tacharna Crump to lead a short discussion on SY 20-21 priorities. </a:t>
            </a:r>
          </a:p>
          <a:p>
            <a:endParaRPr lang="en-US" baseline="0" dirty="0" smtClean="0"/>
          </a:p>
          <a:p>
            <a:r>
              <a:rPr lang="en-US" baseline="0" dirty="0" smtClean="0"/>
              <a:t>Walter, around 7:30 we want to wrap up the discussion.</a:t>
            </a:r>
            <a:endParaRPr lang="en-US" dirty="0"/>
          </a:p>
        </p:txBody>
      </p:sp>
      <p:sp>
        <p:nvSpPr>
          <p:cNvPr id="4" name="Slide Number Placeholder 3"/>
          <p:cNvSpPr>
            <a:spLocks noGrp="1"/>
          </p:cNvSpPr>
          <p:nvPr>
            <p:ph type="sldNum" sz="quarter" idx="10"/>
          </p:nvPr>
        </p:nvSpPr>
        <p:spPr/>
        <p:txBody>
          <a:bodyPr/>
          <a:lstStyle/>
          <a:p>
            <a:fld id="{CC291185-4B48-4CDD-902A-4E133C81CD93}" type="slidenum">
              <a:rPr lang="en-US" smtClean="0"/>
              <a:t>13</a:t>
            </a:fld>
            <a:endParaRPr lang="en-US" dirty="0"/>
          </a:p>
        </p:txBody>
      </p:sp>
    </p:spTree>
    <p:extLst>
      <p:ext uri="{BB962C8B-B14F-4D97-AF65-F5344CB8AC3E}">
        <p14:creationId xmlns:p14="http://schemas.microsoft.com/office/powerpoint/2010/main" val="2762878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b="1" baseline="0" dirty="0" smtClean="0"/>
              <a:t>7:30 pm</a:t>
            </a:r>
          </a:p>
          <a:p>
            <a:endParaRPr lang="en-US" b="0" baseline="0" dirty="0" smtClean="0"/>
          </a:p>
          <a:p>
            <a:r>
              <a:rPr lang="en-US" b="0" baseline="0" dirty="0" smtClean="0"/>
              <a:t>Ask each committee chairperson to provide an update and address any items to the commission:</a:t>
            </a:r>
          </a:p>
          <a:p>
            <a:endParaRPr lang="en-US" b="0" baseline="0" dirty="0" smtClean="0"/>
          </a:p>
          <a:p>
            <a:r>
              <a:rPr lang="en-US" b="0" baseline="0" dirty="0" smtClean="0"/>
              <a:t>Commission Tacharna Crump or Gary Hill to provide and update on the Funding and Capacity Building.</a:t>
            </a:r>
          </a:p>
          <a:p>
            <a:endParaRPr lang="en-US" b="0" baseline="0" dirty="0" smtClean="0"/>
          </a:p>
          <a:p>
            <a:r>
              <a:rPr lang="en-US" b="0" baseline="0" dirty="0" smtClean="0"/>
              <a:t>Commission Mark Hecker on Outcomes Committee.</a:t>
            </a:r>
          </a:p>
          <a:p>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Ask if there is a Commissioner willing to chair the Coordination and Collaboration Committee. In the interim Mila will provide an update.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Ask Margot Berkey to provide an update on the Quality Committee.</a:t>
            </a:r>
          </a:p>
          <a:p>
            <a:endParaRPr lang="en-US" b="0" baseline="0" dirty="0" smtClean="0"/>
          </a:p>
        </p:txBody>
      </p:sp>
      <p:sp>
        <p:nvSpPr>
          <p:cNvPr id="4" name="Slide Number Placeholder 3"/>
          <p:cNvSpPr>
            <a:spLocks noGrp="1"/>
          </p:cNvSpPr>
          <p:nvPr>
            <p:ph type="sldNum" sz="quarter" idx="10"/>
          </p:nvPr>
        </p:nvSpPr>
        <p:spPr/>
        <p:txBody>
          <a:bodyPr/>
          <a:lstStyle/>
          <a:p>
            <a:fld id="{CC291185-4B48-4CDD-902A-4E133C81CD93}" type="slidenum">
              <a:rPr lang="en-US" smtClean="0"/>
              <a:t>14</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7:45- 7:50 pm</a:t>
            </a:r>
            <a:r>
              <a:rPr lang="en-US"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Once Margot is done with Quality Committee update, ask Burnell to provide an update on the Needs Assessment.</a:t>
            </a:r>
          </a:p>
          <a:p>
            <a:endParaRPr lang="en-US" baseline="0" dirty="0" smtClean="0"/>
          </a:p>
        </p:txBody>
      </p:sp>
      <p:sp>
        <p:nvSpPr>
          <p:cNvPr id="4" name="Slide Number Placeholder 3"/>
          <p:cNvSpPr>
            <a:spLocks noGrp="1"/>
          </p:cNvSpPr>
          <p:nvPr>
            <p:ph type="sldNum" sz="quarter" idx="10"/>
          </p:nvPr>
        </p:nvSpPr>
        <p:spPr/>
        <p:txBody>
          <a:bodyPr/>
          <a:lstStyle/>
          <a:p>
            <a:fld id="{CC291185-4B48-4CDD-902A-4E133C81CD93}" type="slidenum">
              <a:rPr lang="en-US" smtClean="0"/>
              <a:t>15</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b="1" baseline="0" dirty="0" smtClean="0"/>
              <a:t>7:50 pm – 8:15 pm</a:t>
            </a:r>
          </a:p>
        </p:txBody>
      </p:sp>
      <p:sp>
        <p:nvSpPr>
          <p:cNvPr id="4" name="Slide Number Placeholder 3"/>
          <p:cNvSpPr>
            <a:spLocks noGrp="1"/>
          </p:cNvSpPr>
          <p:nvPr>
            <p:ph type="sldNum" sz="quarter" idx="10"/>
          </p:nvPr>
        </p:nvSpPr>
        <p:spPr/>
        <p:txBody>
          <a:bodyPr/>
          <a:lstStyle/>
          <a:p>
            <a:fld id="{CC291185-4B48-4CDD-902A-4E133C81CD93}" type="slidenum">
              <a:rPr lang="en-US" smtClean="0"/>
              <a:t>16</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b="1" baseline="0" dirty="0" smtClean="0"/>
              <a:t>7:50 pm – 8:15 pm</a:t>
            </a:r>
          </a:p>
          <a:p>
            <a:endParaRPr lang="en-US" b="1" baseline="0" dirty="0" smtClean="0"/>
          </a:p>
          <a:p>
            <a:r>
              <a:rPr lang="en-US" b="0" baseline="0" dirty="0" smtClean="0"/>
              <a:t>After Burnell is done with his update, Walter to provide an update on the Governance Committee.</a:t>
            </a:r>
          </a:p>
        </p:txBody>
      </p:sp>
      <p:sp>
        <p:nvSpPr>
          <p:cNvPr id="4" name="Slide Number Placeholder 3"/>
          <p:cNvSpPr>
            <a:spLocks noGrp="1"/>
          </p:cNvSpPr>
          <p:nvPr>
            <p:ph type="sldNum" sz="quarter" idx="10"/>
          </p:nvPr>
        </p:nvSpPr>
        <p:spPr/>
        <p:txBody>
          <a:bodyPr/>
          <a:lstStyle/>
          <a:p>
            <a:fld id="{CC291185-4B48-4CDD-902A-4E133C81CD93}" type="slidenum">
              <a:rPr lang="en-US" smtClean="0"/>
              <a:t>17</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8:15 -8:25 pm</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Walter to provide an update…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dirty="0" smtClean="0"/>
              <a:t>In legislation, the Commission is asked to submit to the Mayor and the Council a report on the feasibility of expanding the Office's and Commission's coordination and standardization efforts to additional District agencies that </a:t>
            </a:r>
            <a:r>
              <a:rPr lang="en-US" b="1" dirty="0" smtClean="0"/>
              <a:t>fund or operate out-of-school-time programs</a:t>
            </a:r>
            <a:r>
              <a:rPr lang="en-US" dirty="0" smtClean="0"/>
              <a:t>, including the Department of Employment Services, Department of Human Services, Department of Behavioral Health, District of Columbia Public Library, Department of Youth Rehabilitative Services, Department of Health, and others as appropriate. The Commission shall publicize its recommendations, the rationale for the recommendations, and its plan, in partnership with the Office, to increase coordination.</a:t>
            </a:r>
          </a:p>
          <a:p>
            <a:endParaRPr lang="en-US" dirty="0" smtClean="0"/>
          </a:p>
          <a:p>
            <a:r>
              <a:rPr lang="en-US" dirty="0" smtClean="0"/>
              <a:t>We want to bring this to the attention</a:t>
            </a:r>
            <a:r>
              <a:rPr lang="en-US" baseline="0" dirty="0" smtClean="0"/>
              <a:t> of the Commission and get initial thoughts. </a:t>
            </a:r>
          </a:p>
          <a:p>
            <a:endParaRPr lang="en-US" baseline="0" dirty="0" smtClean="0"/>
          </a:p>
          <a:p>
            <a:r>
              <a:rPr lang="en-US" baseline="0" dirty="0" smtClean="0"/>
              <a:t>(Tentative plan is to have the OST Office draft a report on the number of agencies who fund or operate OST programs. The report will then share that coordination requires more resources and time. That the OST Office is still building  and would need more FTEs therefore, at this time we do not recommending expanding efforts. However, the strategic plan and </a:t>
            </a:r>
            <a:r>
              <a:rPr lang="en-US" baseline="0" dirty="0" err="1" smtClean="0"/>
              <a:t>workplan</a:t>
            </a:r>
            <a:r>
              <a:rPr lang="en-US" baseline="0" dirty="0" smtClean="0"/>
              <a:t> has a focus on coordination and collaborate across agencies that we could reconsider in the future but not at this time.)</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C291185-4B48-4CDD-902A-4E133C81CD93}" type="slidenum">
              <a:rPr lang="en-US" smtClean="0"/>
              <a:t>18</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b="1" dirty="0" smtClean="0"/>
              <a:t>By 8:25</a:t>
            </a:r>
            <a:r>
              <a:rPr lang="en-US" b="1" baseline="0" dirty="0" smtClean="0"/>
              <a:t> pm to end by 8:30 pm</a:t>
            </a:r>
            <a:endParaRPr lang="en-US" b="1" dirty="0" smtClean="0"/>
          </a:p>
          <a:p>
            <a:endParaRPr lang="en-US" dirty="0" smtClean="0"/>
          </a:p>
          <a:p>
            <a:r>
              <a:rPr lang="en-US" dirty="0" smtClean="0"/>
              <a:t>Ask Commissioners “Is</a:t>
            </a:r>
            <a:r>
              <a:rPr lang="en-US" baseline="0" dirty="0" smtClean="0"/>
              <a:t> there is any additional business or comments.”</a:t>
            </a:r>
          </a:p>
          <a:p>
            <a:endParaRPr lang="en-US" baseline="0" dirty="0" smtClean="0"/>
          </a:p>
          <a:p>
            <a:r>
              <a:rPr lang="en-US" baseline="0" dirty="0" smtClean="0"/>
              <a:t>If none, announce the next meeting: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“Our next public meeting is </a:t>
            </a:r>
            <a:r>
              <a:rPr lang="en-US" baseline="0" dirty="0" smtClean="0"/>
              <a:t>February 13, 2020 same place and location.”</a:t>
            </a:r>
            <a:endParaRPr lang="en-US" dirty="0" smtClean="0"/>
          </a:p>
          <a:p>
            <a:endParaRPr lang="en-US" baseline="0" dirty="0" smtClean="0"/>
          </a:p>
          <a:p>
            <a:r>
              <a:rPr lang="en-US" baseline="0" dirty="0" smtClean="0"/>
              <a:t>Now, may I have a motion to adjourn. </a:t>
            </a:r>
          </a:p>
          <a:p>
            <a:endParaRPr lang="en-US" baseline="0" dirty="0" smtClean="0"/>
          </a:p>
          <a:p>
            <a:r>
              <a:rPr lang="en-US" baseline="0" dirty="0" smtClean="0"/>
              <a:t>“Commissioner [insert name] motioned to adjourn.”</a:t>
            </a:r>
          </a:p>
          <a:p>
            <a:endParaRPr lang="en-US" baseline="0" dirty="0" smtClean="0"/>
          </a:p>
          <a:p>
            <a:r>
              <a:rPr lang="en-US" baseline="0" dirty="0" smtClean="0"/>
              <a:t>“Commissioner [insert name] seconded the motion.”</a:t>
            </a:r>
          </a:p>
          <a:p>
            <a:endParaRPr lang="en-US" baseline="0" dirty="0" smtClean="0"/>
          </a:p>
          <a:p>
            <a:r>
              <a:rPr lang="en-US" baseline="0" dirty="0" smtClean="0"/>
              <a:t>“Any discussion?”</a:t>
            </a:r>
          </a:p>
          <a:p>
            <a:endParaRPr lang="en-US" baseline="0" dirty="0" smtClean="0"/>
          </a:p>
          <a:p>
            <a:r>
              <a:rPr lang="en-US" baseline="0" dirty="0" smtClean="0"/>
              <a:t>“Those who approve the adjournment please say Aye”</a:t>
            </a:r>
          </a:p>
          <a:p>
            <a:endParaRPr lang="en-US" baseline="0" dirty="0" smtClean="0"/>
          </a:p>
          <a:p>
            <a:r>
              <a:rPr lang="en-US" baseline="0" dirty="0" smtClean="0"/>
              <a:t>“Those who oppose the adjournment, please say Aye”</a:t>
            </a:r>
          </a:p>
          <a:p>
            <a:endParaRPr lang="en-US" baseline="0" dirty="0" smtClean="0"/>
          </a:p>
          <a:p>
            <a:r>
              <a:rPr lang="en-US" baseline="0" dirty="0" smtClean="0"/>
              <a:t>“Those who abstain, please say Aye”</a:t>
            </a:r>
          </a:p>
          <a:p>
            <a:endParaRPr lang="en-US" baseline="0" dirty="0" smtClean="0"/>
          </a:p>
          <a:p>
            <a:r>
              <a:rPr lang="en-US" baseline="0" dirty="0" smtClean="0"/>
              <a:t>“The motion carries with [insert number or unanimous] approving.”</a:t>
            </a:r>
            <a:endParaRPr lang="en-US" baseline="0" dirty="0"/>
          </a:p>
        </p:txBody>
      </p:sp>
      <p:sp>
        <p:nvSpPr>
          <p:cNvPr id="4" name="Slide Number Placeholder 3"/>
          <p:cNvSpPr>
            <a:spLocks noGrp="1"/>
          </p:cNvSpPr>
          <p:nvPr>
            <p:ph type="sldNum" sz="quarter" idx="10"/>
          </p:nvPr>
        </p:nvSpPr>
        <p:spPr/>
        <p:txBody>
          <a:bodyPr/>
          <a:lstStyle/>
          <a:p>
            <a:fld id="{CC291185-4B48-4CDD-902A-4E133C81CD93}" type="slidenum">
              <a:rPr lang="en-US" smtClean="0"/>
              <a:t>19</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Once quorum is reached (8 commissioners),</a:t>
            </a:r>
            <a:r>
              <a:rPr lang="en-US" baseline="0" dirty="0" smtClean="0"/>
              <a:t> </a:t>
            </a:r>
            <a:r>
              <a:rPr lang="en-US" dirty="0" smtClean="0"/>
              <a:t>Chairperson to </a:t>
            </a:r>
            <a:r>
              <a:rPr lang="en-US" dirty="0"/>
              <a:t>call </a:t>
            </a:r>
            <a:r>
              <a:rPr lang="en-US" dirty="0" smtClean="0"/>
              <a:t>“The</a:t>
            </a:r>
            <a:r>
              <a:rPr lang="en-US" baseline="0" dirty="0" smtClean="0"/>
              <a:t> </a:t>
            </a:r>
            <a:r>
              <a:rPr lang="en-US" baseline="0" dirty="0"/>
              <a:t>Commission on Out of School Time Grants and Youth Outcomes </a:t>
            </a:r>
            <a:r>
              <a:rPr lang="en-US" baseline="0" dirty="0" smtClean="0"/>
              <a:t>is called </a:t>
            </a:r>
            <a:r>
              <a:rPr lang="en-US" dirty="0" smtClean="0"/>
              <a:t>to </a:t>
            </a:r>
            <a:r>
              <a:rPr lang="en-US" dirty="0"/>
              <a:t>order at</a:t>
            </a:r>
            <a:r>
              <a:rPr lang="en-US" baseline="0" dirty="0"/>
              <a:t> [note the time</a:t>
            </a:r>
            <a:r>
              <a:rPr lang="en-US" baseline="0" dirty="0" smtClean="0"/>
              <a:t>].”</a:t>
            </a:r>
            <a:endParaRPr lang="en-US" dirty="0"/>
          </a:p>
          <a:p>
            <a:endParaRPr lang="en-US" dirty="0" smtClean="0"/>
          </a:p>
          <a:p>
            <a:r>
              <a:rPr lang="en-US" dirty="0" smtClean="0"/>
              <a:t>If quorum is not reached, </a:t>
            </a:r>
            <a:r>
              <a:rPr lang="en-US" baseline="0" dirty="0" smtClean="0"/>
              <a:t>the meeting is canceled.</a:t>
            </a:r>
          </a:p>
        </p:txBody>
      </p:sp>
      <p:sp>
        <p:nvSpPr>
          <p:cNvPr id="4" name="Slide Number Placeholder 3"/>
          <p:cNvSpPr>
            <a:spLocks noGrp="1"/>
          </p:cNvSpPr>
          <p:nvPr>
            <p:ph type="sldNum" sz="quarter" idx="10"/>
          </p:nvPr>
        </p:nvSpPr>
        <p:spPr/>
        <p:txBody>
          <a:bodyPr/>
          <a:lstStyle/>
          <a:p>
            <a:fld id="{CC291185-4B48-4CDD-902A-4E133C81CD93}" type="slidenum">
              <a:rPr lang="en-US" smtClean="0"/>
              <a:t>2</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dirty="0" smtClean="0"/>
              <a:t>The OST Office will confirm if there are any public members speaking in advance. </a:t>
            </a:r>
            <a:r>
              <a:rPr lang="en-US" baseline="0" dirty="0" smtClean="0"/>
              <a:t>Ask if there is anyone in the room wishing to speak – if none, move to the next agenda item.</a:t>
            </a:r>
          </a:p>
          <a:p>
            <a:endParaRPr lang="en-US" baseline="0" dirty="0" smtClean="0"/>
          </a:p>
          <a:p>
            <a:r>
              <a:rPr lang="en-US" baseline="0" dirty="0" smtClean="0"/>
              <a:t>If there are public members, see the next slide on protocol.</a:t>
            </a:r>
            <a:endParaRPr lang="en-US" baseline="0" dirty="0"/>
          </a:p>
        </p:txBody>
      </p:sp>
      <p:sp>
        <p:nvSpPr>
          <p:cNvPr id="4" name="Slide Number Placeholder 3"/>
          <p:cNvSpPr>
            <a:spLocks noGrp="1"/>
          </p:cNvSpPr>
          <p:nvPr>
            <p:ph type="sldNum" sz="quarter" idx="10"/>
          </p:nvPr>
        </p:nvSpPr>
        <p:spPr/>
        <p:txBody>
          <a:bodyPr/>
          <a:lstStyle/>
          <a:p>
            <a:fld id="{CC291185-4B48-4CDD-902A-4E133C81CD93}" type="slidenum">
              <a:rPr lang="en-US" smtClean="0"/>
              <a:t>3</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Protocol for public speaker</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“Public speakers who registered in advanced will be permitted to speak first. Any additional public members may complete a form found by the sign-in sheet and submit to Debra Eichenbaum.” (Debra</a:t>
            </a:r>
            <a:r>
              <a:rPr lang="en-US" sz="1200" kern="1200" baseline="0" dirty="0" smtClean="0">
                <a:solidFill>
                  <a:schemeClr val="tx1"/>
                </a:solidFill>
                <a:effectLst/>
                <a:latin typeface="+mn-lt"/>
                <a:ea typeface="+mn-ea"/>
                <a:cs typeface="+mn-cs"/>
              </a:rPr>
              <a:t> will supply a list of speakers to the chairperson, Mila will set the timer.)</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Each speaker should provide their name and if applicable any affiliations.</a:t>
            </a:r>
          </a:p>
          <a:p>
            <a:r>
              <a:rPr lang="en-US" sz="1200" kern="1200" dirty="0" smtClean="0">
                <a:solidFill>
                  <a:schemeClr val="tx1"/>
                </a:solidFill>
                <a:effectLst/>
                <a:latin typeface="+mn-lt"/>
                <a:ea typeface="+mn-ea"/>
                <a:cs typeface="+mn-cs"/>
              </a:rPr>
              <a:t>Each speaker will be permitted to speak for up to 3 minutes. </a:t>
            </a:r>
          </a:p>
          <a:p>
            <a:r>
              <a:rPr lang="en-US" sz="1200" kern="1200" dirty="0" smtClean="0">
                <a:solidFill>
                  <a:schemeClr val="tx1"/>
                </a:solidFill>
                <a:effectLst/>
                <a:latin typeface="+mn-lt"/>
                <a:ea typeface="+mn-ea"/>
                <a:cs typeface="+mn-cs"/>
              </a:rPr>
              <a:t>After speaker</a:t>
            </a:r>
            <a:r>
              <a:rPr lang="en-US" sz="1200" kern="1200" baseline="0" dirty="0" smtClean="0">
                <a:solidFill>
                  <a:schemeClr val="tx1"/>
                </a:solidFill>
                <a:effectLst/>
                <a:latin typeface="+mn-lt"/>
                <a:ea typeface="+mn-ea"/>
                <a:cs typeface="+mn-cs"/>
              </a:rPr>
              <a:t> finishes</a:t>
            </a:r>
            <a:r>
              <a:rPr lang="en-US" sz="1200" kern="1200" dirty="0" smtClean="0">
                <a:solidFill>
                  <a:schemeClr val="tx1"/>
                </a:solidFill>
                <a:effectLst/>
                <a:latin typeface="+mn-lt"/>
                <a:ea typeface="+mn-ea"/>
                <a:cs typeface="+mn-cs"/>
              </a:rPr>
              <a:t>, ask “Commissioners, are there any questions for the speaker?”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After questions, thank the speaker for their comments,</a:t>
            </a:r>
            <a:r>
              <a:rPr lang="en-US" sz="1200" kern="1200" baseline="0" dirty="0" smtClean="0">
                <a:solidFill>
                  <a:schemeClr val="tx1"/>
                </a:solidFill>
                <a:effectLst/>
                <a:latin typeface="+mn-lt"/>
                <a:ea typeface="+mn-ea"/>
                <a:cs typeface="+mn-cs"/>
              </a:rPr>
              <a:t> call </a:t>
            </a:r>
            <a:r>
              <a:rPr lang="en-US" sz="1200" kern="1200" dirty="0" smtClean="0">
                <a:solidFill>
                  <a:schemeClr val="tx1"/>
                </a:solidFill>
                <a:effectLst/>
                <a:latin typeface="+mn-lt"/>
                <a:ea typeface="+mn-ea"/>
                <a:cs typeface="+mn-cs"/>
              </a:rPr>
              <a:t>the next speaker, and repeat.</a:t>
            </a:r>
          </a:p>
        </p:txBody>
      </p:sp>
      <p:sp>
        <p:nvSpPr>
          <p:cNvPr id="4" name="Slide Number Placeholder 3"/>
          <p:cNvSpPr>
            <a:spLocks noGrp="1"/>
          </p:cNvSpPr>
          <p:nvPr>
            <p:ph type="sldNum" sz="quarter" idx="10"/>
          </p:nvPr>
        </p:nvSpPr>
        <p:spPr/>
        <p:txBody>
          <a:bodyPr/>
          <a:lstStyle/>
          <a:p>
            <a:fld id="{CC291185-4B48-4CDD-902A-4E133C81CD93}" type="slidenum">
              <a:rPr lang="en-US" smtClean="0"/>
              <a:t>4</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b="1" dirty="0" smtClean="0"/>
              <a:t>Roughly  7:10 pm</a:t>
            </a:r>
          </a:p>
          <a:p>
            <a:endParaRPr lang="en-US" dirty="0" smtClean="0"/>
          </a:p>
          <a:p>
            <a:r>
              <a:rPr lang="en-US" dirty="0" smtClean="0"/>
              <a:t>R</a:t>
            </a:r>
            <a:r>
              <a:rPr lang="en-US" baseline="0" dirty="0" smtClean="0"/>
              <a:t>ole call attendance for the record: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sym typeface="Symbol"/>
            </a:endParaRPr>
          </a:p>
          <a:p>
            <a:pPr marL="171450" marR="0" indent="-171450" algn="l" defTabSz="914400" rtl="0" eaLnBrk="1" fontAlgn="auto" latinLnBrk="0" hangingPunct="1">
              <a:lnSpc>
                <a:spcPct val="100000"/>
              </a:lnSpc>
              <a:spcBef>
                <a:spcPts val="0"/>
              </a:spcBef>
              <a:spcAft>
                <a:spcPts val="0"/>
              </a:spcAft>
              <a:buClrTx/>
              <a:buSzTx/>
              <a:buFont typeface="Symbol"/>
              <a:buChar char=""/>
              <a:tabLst/>
              <a:defRPr/>
            </a:pPr>
            <a:r>
              <a:rPr lang="en-US" baseline="0" dirty="0" smtClean="0">
                <a:sym typeface="Symbol"/>
              </a:rPr>
              <a:t>Courtney Allen (phone)</a:t>
            </a:r>
            <a:endParaRPr lang="en-US" dirty="0">
              <a:sym typeface="Symbol"/>
            </a:endParaRPr>
          </a:p>
          <a:p>
            <a:pPr marL="171450" marR="0" indent="-171450" algn="l" defTabSz="914400" rtl="0" eaLnBrk="1" fontAlgn="auto" latinLnBrk="0" hangingPunct="1">
              <a:lnSpc>
                <a:spcPct val="100000"/>
              </a:lnSpc>
              <a:spcBef>
                <a:spcPts val="0"/>
              </a:spcBef>
              <a:spcAft>
                <a:spcPts val="0"/>
              </a:spcAft>
              <a:buClrTx/>
              <a:buSzTx/>
              <a:buFont typeface="Symbol"/>
              <a:buChar char=""/>
              <a:tabLst/>
              <a:defRPr/>
            </a:pPr>
            <a:r>
              <a:rPr lang="en-US" sz="1200" b="0" kern="1200" dirty="0" smtClean="0">
                <a:solidFill>
                  <a:schemeClr val="tx1"/>
                </a:solidFill>
                <a:effectLst/>
                <a:latin typeface="+mn-lt"/>
                <a:ea typeface="+mn-ea"/>
                <a:cs typeface="+mn-cs"/>
              </a:rPr>
              <a:t>Akeem</a:t>
            </a:r>
            <a:r>
              <a:rPr lang="en-US" sz="1200" b="0" kern="1200" baseline="0" dirty="0" smtClean="0">
                <a:solidFill>
                  <a:schemeClr val="tx1"/>
                </a:solidFill>
                <a:effectLst/>
                <a:latin typeface="+mn-lt"/>
                <a:ea typeface="+mn-ea"/>
                <a:cs typeface="+mn-cs"/>
              </a:rPr>
              <a:t> Anderson (phone)</a:t>
            </a:r>
            <a:endParaRPr lang="en-US" sz="1200" b="0" kern="1200" dirty="0" smtClean="0">
              <a:solidFill>
                <a:schemeClr val="tx1"/>
              </a:solidFill>
              <a:effectLst/>
              <a:latin typeface="+mn-lt"/>
              <a:ea typeface="+mn-ea"/>
              <a:cs typeface="+mn-cs"/>
            </a:endParaRPr>
          </a:p>
          <a:p>
            <a:pPr marL="171450" indent="-171450">
              <a:buFont typeface="Symbol"/>
              <a:buChar char=""/>
            </a:pPr>
            <a:r>
              <a:rPr lang="en-US" baseline="0" dirty="0" smtClean="0"/>
              <a:t>Margot Berkey</a:t>
            </a:r>
            <a:endParaRPr lang="en-US" dirty="0"/>
          </a:p>
          <a:p>
            <a:pPr marL="171450" indent="-171450">
              <a:buFont typeface="Symbol"/>
              <a:buChar char=""/>
            </a:pPr>
            <a:r>
              <a:rPr lang="en-US" sz="1200" b="0" kern="1200" dirty="0" smtClean="0">
                <a:solidFill>
                  <a:schemeClr val="tx1"/>
                </a:solidFill>
                <a:effectLst/>
                <a:latin typeface="+mn-lt"/>
                <a:ea typeface="+mn-ea"/>
                <a:cs typeface="+mn-cs"/>
              </a:rPr>
              <a:t>Anisah Crosby</a:t>
            </a:r>
          </a:p>
          <a:p>
            <a:pPr marL="171450" indent="-171450">
              <a:buFont typeface="Symbol"/>
              <a:buChar char=""/>
            </a:pPr>
            <a:r>
              <a:rPr lang="en-US" sz="1200" b="0" kern="1200" dirty="0" smtClean="0">
                <a:solidFill>
                  <a:schemeClr val="tx1"/>
                </a:solidFill>
                <a:effectLst/>
                <a:latin typeface="+mn-lt"/>
                <a:ea typeface="+mn-ea"/>
                <a:cs typeface="+mn-cs"/>
              </a:rPr>
              <a:t>Tacharna Crump</a:t>
            </a:r>
          </a:p>
          <a:p>
            <a:pPr marL="171450" indent="-171450">
              <a:buFont typeface="Symbol"/>
              <a:buChar char=""/>
            </a:pPr>
            <a:r>
              <a:rPr lang="en-US" sz="1200" b="0" kern="1200" dirty="0" smtClean="0">
                <a:solidFill>
                  <a:schemeClr val="tx1"/>
                </a:solidFill>
                <a:effectLst/>
                <a:latin typeface="+mn-lt"/>
                <a:ea typeface="+mn-ea"/>
                <a:cs typeface="+mn-cs"/>
              </a:rPr>
              <a:t>Myles Cliff or Tanisha Brown</a:t>
            </a:r>
          </a:p>
          <a:p>
            <a:pPr marL="171450" indent="-171450">
              <a:buFont typeface="Symbol"/>
              <a:buChar char=""/>
            </a:pPr>
            <a:r>
              <a:rPr lang="en-US" sz="1200" b="0" kern="1200" dirty="0" smtClean="0">
                <a:solidFill>
                  <a:schemeClr val="tx1"/>
                </a:solidFill>
                <a:effectLst/>
                <a:latin typeface="+mn-lt"/>
                <a:ea typeface="+mn-ea"/>
                <a:cs typeface="+mn-cs"/>
              </a:rPr>
              <a:t>Vanessa Gerideau </a:t>
            </a:r>
          </a:p>
          <a:p>
            <a:pPr marL="171450" indent="-171450">
              <a:buFont typeface="Symbol"/>
              <a:buChar char=""/>
            </a:pPr>
            <a:r>
              <a:rPr lang="en-US" sz="1200" b="0" kern="1200" dirty="0" smtClean="0">
                <a:solidFill>
                  <a:schemeClr val="tx1"/>
                </a:solidFill>
                <a:effectLst/>
                <a:latin typeface="+mn-lt"/>
                <a:ea typeface="+mn-ea"/>
                <a:cs typeface="+mn-cs"/>
              </a:rPr>
              <a:t>Gary Hill (phone or absent)</a:t>
            </a:r>
          </a:p>
          <a:p>
            <a:pPr marL="171450" indent="-171450">
              <a:buFont typeface="Symbol"/>
              <a:buChar char=""/>
            </a:pPr>
            <a:r>
              <a:rPr lang="en-US" sz="1200" b="0" kern="1200" dirty="0" smtClean="0">
                <a:solidFill>
                  <a:schemeClr val="tx1"/>
                </a:solidFill>
                <a:effectLst/>
                <a:latin typeface="+mn-lt"/>
                <a:ea typeface="+mn-ea"/>
                <a:cs typeface="+mn-cs"/>
              </a:rPr>
              <a:t>Mark Hecker</a:t>
            </a:r>
          </a:p>
          <a:p>
            <a:pPr marL="171450" indent="-171450">
              <a:buFont typeface="Symbol"/>
              <a:buChar char=""/>
            </a:pPr>
            <a:r>
              <a:rPr lang="en-US" sz="1200" b="0" kern="1200" dirty="0" smtClean="0">
                <a:solidFill>
                  <a:schemeClr val="tx1"/>
                </a:solidFill>
                <a:effectLst/>
                <a:latin typeface="+mn-lt"/>
                <a:ea typeface="+mn-ea"/>
                <a:cs typeface="+mn-cs"/>
              </a:rPr>
              <a:t>Burnell Holland </a:t>
            </a:r>
          </a:p>
          <a:p>
            <a:pPr marL="171450" indent="-171450">
              <a:buFont typeface="Symbol"/>
              <a:buChar char=""/>
            </a:pPr>
            <a:r>
              <a:rPr lang="en-US" sz="1200" b="0" kern="1200" dirty="0" err="1" smtClean="0">
                <a:solidFill>
                  <a:schemeClr val="tx1"/>
                </a:solidFill>
                <a:effectLst/>
                <a:latin typeface="+mn-lt"/>
                <a:ea typeface="+mn-ea"/>
                <a:cs typeface="+mn-cs"/>
              </a:rPr>
              <a:t>Jiselle</a:t>
            </a:r>
            <a:r>
              <a:rPr lang="en-US" sz="1200" b="0" kern="1200" dirty="0" smtClean="0">
                <a:solidFill>
                  <a:schemeClr val="tx1"/>
                </a:solidFill>
                <a:effectLst/>
                <a:latin typeface="+mn-lt"/>
                <a:ea typeface="+mn-ea"/>
                <a:cs typeface="+mn-cs"/>
              </a:rPr>
              <a:t> O’Neal</a:t>
            </a:r>
            <a:endParaRPr lang="en-US" dirty="0"/>
          </a:p>
          <a:p>
            <a:pPr marL="171450" indent="-171450">
              <a:buFont typeface="Symbol"/>
              <a:buChar char=""/>
            </a:pPr>
            <a:r>
              <a:rPr lang="en-US" sz="1200" b="0" kern="1200" dirty="0" smtClean="0">
                <a:solidFill>
                  <a:schemeClr val="tx1"/>
                </a:solidFill>
                <a:effectLst/>
                <a:latin typeface="+mn-lt"/>
                <a:ea typeface="+mn-ea"/>
                <a:cs typeface="+mn-cs"/>
              </a:rPr>
              <a:t>Walter Peacock</a:t>
            </a:r>
          </a:p>
          <a:p>
            <a:pPr marL="171450" indent="-171450">
              <a:buFont typeface="Symbol"/>
              <a:buChar char=""/>
            </a:pPr>
            <a:r>
              <a:rPr lang="en-US" sz="1200" b="0" kern="1200" dirty="0" smtClean="0">
                <a:solidFill>
                  <a:schemeClr val="tx1"/>
                </a:solidFill>
                <a:effectLst/>
                <a:latin typeface="+mn-lt"/>
                <a:ea typeface="+mn-ea"/>
                <a:cs typeface="+mn-cs"/>
              </a:rPr>
              <a:t>Heather Peeler</a:t>
            </a:r>
          </a:p>
          <a:p>
            <a:pPr marL="171450" indent="-171450">
              <a:buFont typeface="Symbol"/>
              <a:buChar char=""/>
            </a:pPr>
            <a:r>
              <a:rPr lang="en-US" sz="1200" b="0" kern="1200" dirty="0" smtClean="0">
                <a:solidFill>
                  <a:schemeClr val="tx1"/>
                </a:solidFill>
                <a:effectLst/>
                <a:latin typeface="+mn-lt"/>
                <a:ea typeface="+mn-ea"/>
                <a:cs typeface="+mn-cs"/>
              </a:rPr>
              <a:t>Margaret Siegel</a:t>
            </a:r>
          </a:p>
          <a:p>
            <a:pPr marL="171450" indent="-171450">
              <a:buFont typeface="Symbol"/>
              <a:buChar char=""/>
            </a:pPr>
            <a:r>
              <a:rPr lang="en-US" sz="1200" b="0" kern="1200" dirty="0" smtClean="0">
                <a:solidFill>
                  <a:schemeClr val="tx1"/>
                </a:solidFill>
                <a:effectLst/>
                <a:latin typeface="+mn-lt"/>
                <a:ea typeface="+mn-ea"/>
                <a:cs typeface="+mn-cs"/>
              </a:rPr>
              <a:t>Mila Yochum </a:t>
            </a:r>
          </a:p>
          <a:p>
            <a:endParaRPr lang="en-US" sz="1200" b="0"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If eight or more members are present we have quorum.</a:t>
            </a:r>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C291185-4B48-4CDD-902A-4E133C81CD93}" type="slidenum">
              <a:rPr lang="en-US" smtClean="0"/>
              <a:t>5</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b="1" dirty="0" smtClean="0"/>
              <a:t>7:12pm</a:t>
            </a:r>
          </a:p>
          <a:p>
            <a:endParaRPr lang="en-US" dirty="0" smtClean="0"/>
          </a:p>
          <a:p>
            <a:r>
              <a:rPr lang="en-US" dirty="0" smtClean="0"/>
              <a:t>Ask Commissioners to “review and motion</a:t>
            </a:r>
            <a:r>
              <a:rPr lang="en-US" baseline="0" dirty="0" smtClean="0"/>
              <a:t> to approve the agenda.”</a:t>
            </a:r>
          </a:p>
          <a:p>
            <a:endParaRPr lang="en-US" baseline="0" dirty="0" smtClean="0"/>
          </a:p>
          <a:p>
            <a:r>
              <a:rPr lang="en-US" baseline="0" dirty="0" smtClean="0"/>
              <a:t>“Commissioner [insert name] motion to approve the agenda.” </a:t>
            </a:r>
          </a:p>
          <a:p>
            <a:endParaRPr lang="en-US" baseline="0" dirty="0" smtClean="0"/>
          </a:p>
          <a:p>
            <a:r>
              <a:rPr lang="en-US" baseline="0" dirty="0" smtClean="0"/>
              <a:t>“Commissioner [insert name] seconded the motion.”</a:t>
            </a:r>
          </a:p>
          <a:p>
            <a:endParaRPr lang="en-US" baseline="0" dirty="0" smtClean="0"/>
          </a:p>
          <a:p>
            <a:r>
              <a:rPr lang="en-US" baseline="0" dirty="0" smtClean="0"/>
              <a:t>“Any discussion on the agenda?”</a:t>
            </a:r>
          </a:p>
          <a:p>
            <a:endParaRPr lang="en-US" baseline="0" dirty="0" smtClean="0"/>
          </a:p>
          <a:p>
            <a:r>
              <a:rPr lang="en-US" baseline="0" dirty="0" smtClean="0"/>
              <a:t>“Those who approve the agenda, please say Aye”</a:t>
            </a:r>
          </a:p>
          <a:p>
            <a:endParaRPr lang="en-US" baseline="0" dirty="0" smtClean="0"/>
          </a:p>
          <a:p>
            <a:r>
              <a:rPr lang="en-US" baseline="0" dirty="0" smtClean="0"/>
              <a:t>“Those who oppose, please say Aye”</a:t>
            </a:r>
          </a:p>
          <a:p>
            <a:endParaRPr lang="en-US" baseline="0" dirty="0" smtClean="0"/>
          </a:p>
          <a:p>
            <a:r>
              <a:rPr lang="en-US" baseline="0" dirty="0" smtClean="0"/>
              <a:t>“Those abstaining, please say Aye”</a:t>
            </a:r>
          </a:p>
          <a:p>
            <a:endParaRPr lang="en-US" baseline="0" dirty="0" smtClean="0"/>
          </a:p>
          <a:p>
            <a:r>
              <a:rPr lang="en-US" baseline="0" dirty="0" smtClean="0"/>
              <a:t>“The motion carries with [insert number _____ or unanimous] approving.”</a:t>
            </a:r>
            <a:endParaRPr lang="en-US" baseline="0" dirty="0"/>
          </a:p>
        </p:txBody>
      </p:sp>
      <p:sp>
        <p:nvSpPr>
          <p:cNvPr id="4" name="Slide Number Placeholder 3"/>
          <p:cNvSpPr>
            <a:spLocks noGrp="1"/>
          </p:cNvSpPr>
          <p:nvPr>
            <p:ph type="sldNum" sz="quarter" idx="10"/>
          </p:nvPr>
        </p:nvSpPr>
        <p:spPr/>
        <p:txBody>
          <a:bodyPr/>
          <a:lstStyle/>
          <a:p>
            <a:fld id="{CC291185-4B48-4CDD-902A-4E133C81CD93}" type="slidenum">
              <a:rPr lang="en-US" smtClean="0"/>
              <a:t>6</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b="1" dirty="0" smtClean="0"/>
              <a:t>7:15 pm</a:t>
            </a:r>
          </a:p>
          <a:p>
            <a:endParaRPr lang="en-US" dirty="0" smtClean="0"/>
          </a:p>
          <a:p>
            <a:r>
              <a:rPr lang="en-US" dirty="0" smtClean="0"/>
              <a:t>“A draft version</a:t>
            </a:r>
            <a:r>
              <a:rPr lang="en-US" baseline="0" dirty="0" smtClean="0"/>
              <a:t> of the minutes are provided. Are there changes or revisions to the minutes?”</a:t>
            </a:r>
          </a:p>
          <a:p>
            <a:endParaRPr lang="en-US" baseline="0" dirty="0" smtClean="0"/>
          </a:p>
          <a:p>
            <a:r>
              <a:rPr lang="en-US" baseline="0" dirty="0" smtClean="0"/>
              <a:t>If no changes, ask for a motion to approve the minutes. [If changes, note the changes then ask for a motion to approve the minutes with changes.]</a:t>
            </a:r>
          </a:p>
          <a:p>
            <a:endParaRPr lang="en-US" baseline="0" dirty="0" smtClean="0"/>
          </a:p>
          <a:p>
            <a:r>
              <a:rPr lang="en-US" baseline="0" dirty="0" smtClean="0"/>
              <a:t>“Commissioner [insert name ________________] motion to approve the minutes [with stated changes].”</a:t>
            </a:r>
          </a:p>
          <a:p>
            <a:endParaRPr lang="en-US" baseline="0" dirty="0" smtClean="0"/>
          </a:p>
          <a:p>
            <a:r>
              <a:rPr lang="en-US" baseline="0" dirty="0" smtClean="0"/>
              <a:t>“Commissioner [insert name ________________] seconded the motion.”</a:t>
            </a:r>
          </a:p>
          <a:p>
            <a:endParaRPr lang="en-US" baseline="0" dirty="0" smtClean="0"/>
          </a:p>
          <a:p>
            <a:r>
              <a:rPr lang="en-US" baseline="0" dirty="0" smtClean="0"/>
              <a:t>“Any discussion on the motion?”</a:t>
            </a:r>
          </a:p>
          <a:p>
            <a:endParaRPr lang="en-US" baseline="0" dirty="0" smtClean="0"/>
          </a:p>
          <a:p>
            <a:r>
              <a:rPr lang="en-US" baseline="0" dirty="0" smtClean="0"/>
              <a:t>“Those who approve the minutes please say Aye”</a:t>
            </a:r>
          </a:p>
          <a:p>
            <a:endParaRPr lang="en-US" baseline="0" dirty="0" smtClean="0"/>
          </a:p>
          <a:p>
            <a:r>
              <a:rPr lang="en-US" baseline="0" dirty="0" smtClean="0"/>
              <a:t>“Those who oppose the minutes, please say Aye”</a:t>
            </a:r>
          </a:p>
          <a:p>
            <a:endParaRPr lang="en-US" baseline="0" dirty="0" smtClean="0"/>
          </a:p>
          <a:p>
            <a:r>
              <a:rPr lang="en-US" baseline="0" dirty="0" smtClean="0"/>
              <a:t>“Those who abstain, please say Aye”</a:t>
            </a:r>
          </a:p>
          <a:p>
            <a:endParaRPr lang="en-US" baseline="0" dirty="0" smtClean="0"/>
          </a:p>
          <a:p>
            <a:r>
              <a:rPr lang="en-US" baseline="0" dirty="0" smtClean="0"/>
              <a:t>“The motion carries with [insert number _______ or unanimous] approving.”</a:t>
            </a:r>
            <a:endParaRPr lang="en-US" baseline="0" dirty="0"/>
          </a:p>
        </p:txBody>
      </p:sp>
      <p:sp>
        <p:nvSpPr>
          <p:cNvPr id="4" name="Slide Number Placeholder 3"/>
          <p:cNvSpPr>
            <a:spLocks noGrp="1"/>
          </p:cNvSpPr>
          <p:nvPr>
            <p:ph type="sldNum" sz="quarter" idx="10"/>
          </p:nvPr>
        </p:nvSpPr>
        <p:spPr/>
        <p:txBody>
          <a:bodyPr/>
          <a:lstStyle/>
          <a:p>
            <a:fld id="{CC291185-4B48-4CDD-902A-4E133C81CD93}" type="slidenum">
              <a:rPr lang="en-US" smtClean="0"/>
              <a:t>7</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b="1" dirty="0" smtClean="0"/>
              <a:t>7:17 pm</a:t>
            </a:r>
          </a:p>
          <a:p>
            <a:endParaRPr lang="en-US" b="1" dirty="0" smtClean="0"/>
          </a:p>
          <a:p>
            <a:r>
              <a:rPr lang="en-US" dirty="0" smtClean="0"/>
              <a:t>Welcome</a:t>
            </a:r>
            <a:r>
              <a:rPr lang="en-US" baseline="0" dirty="0" smtClean="0"/>
              <a:t> Jason Spector and Kenneth Taylor who will be joining the Commission in the coming weeks as their confirmation becomes final with Council. Would you each like to provide a brief introduction?</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C291185-4B48-4CDD-902A-4E133C81CD93}" type="slidenum">
              <a:rPr lang="en-US" smtClean="0"/>
              <a:t>8</a:t>
            </a:fld>
            <a:endParaRPr lang="en-US" dirty="0"/>
          </a:p>
        </p:txBody>
      </p:sp>
    </p:spTree>
    <p:extLst>
      <p:ext uri="{BB962C8B-B14F-4D97-AF65-F5344CB8AC3E}">
        <p14:creationId xmlns:p14="http://schemas.microsoft.com/office/powerpoint/2010/main" val="2643689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b="1" dirty="0" smtClean="0"/>
              <a:t>7:20 pm</a:t>
            </a:r>
          </a:p>
          <a:p>
            <a:r>
              <a:rPr lang="en-US" dirty="0" smtClean="0"/>
              <a:t>A</a:t>
            </a:r>
            <a:r>
              <a:rPr lang="en-US" baseline="0" dirty="0" smtClean="0"/>
              <a:t>sk Mila to provide updates on the office.</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C291185-4B48-4CDD-902A-4E133C81CD93}" type="slidenum">
              <a:rPr lang="en-US" smtClean="0"/>
              <a:t>9</a:t>
            </a:fld>
            <a:endParaRPr lang="en-US" dirty="0"/>
          </a:p>
        </p:txBody>
      </p:sp>
    </p:spTree>
    <p:extLst>
      <p:ext uri="{BB962C8B-B14F-4D97-AF65-F5344CB8AC3E}">
        <p14:creationId xmlns:p14="http://schemas.microsoft.com/office/powerpoint/2010/main" val="2643689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51435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52317"/>
            <a:ext cx="9013372" cy="501915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2400300"/>
            <a:ext cx="6400800" cy="120015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172200" y="4643437"/>
            <a:ext cx="2476500" cy="357188"/>
          </a:xfrm>
          <a:prstGeom prst="rect">
            <a:avLst/>
          </a:prstGeom>
        </p:spPr>
        <p:txBody>
          <a:bodyPr/>
          <a:lstStyle/>
          <a:p>
            <a:fld id="{BD165776-424E-41F6-A149-443158C4C82C}" type="datetime1">
              <a:rPr lang="en-US" smtClean="0"/>
              <a:t>12/13/2019</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a:xfrm>
            <a:off x="146304" y="4657725"/>
            <a:ext cx="457200" cy="342900"/>
          </a:xfrm>
          <a:prstGeom prst="ellipse">
            <a:avLst/>
          </a:prstGeom>
        </p:spPr>
        <p:txBody>
          <a:bodyPr lIns="0" tIns="0" rIns="0" bIns="0">
            <a:noAutofit/>
          </a:bodyPr>
          <a:lstStyle>
            <a:lvl1pPr>
              <a:defRPr sz="1400">
                <a:solidFill>
                  <a:srgbClr val="FFFFFF"/>
                </a:solidFill>
              </a:defRPr>
            </a:lvl1pPr>
          </a:lstStyle>
          <a:p>
            <a:fld id="{C3E79D14-05ED-40C6-AED7-DA843AA46269}" type="slidenum">
              <a:rPr lang="en-US" smtClean="0"/>
              <a:t>‹#›</a:t>
            </a:fld>
            <a:endParaRPr lang="en-US" dirty="0"/>
          </a:p>
        </p:txBody>
      </p:sp>
      <p:sp>
        <p:nvSpPr>
          <p:cNvPr id="7" name="Rectangle 6"/>
          <p:cNvSpPr/>
          <p:nvPr/>
        </p:nvSpPr>
        <p:spPr>
          <a:xfrm>
            <a:off x="62932" y="1086978"/>
            <a:ext cx="9021537" cy="1145512"/>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2" y="1047540"/>
            <a:ext cx="9021537" cy="90435"/>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2" y="2232487"/>
            <a:ext cx="9021537" cy="82899"/>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129448"/>
            <a:ext cx="8229600" cy="1102519"/>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172200" y="4643437"/>
            <a:ext cx="2476500" cy="357188"/>
          </a:xfrm>
          <a:prstGeom prst="rect">
            <a:avLst/>
          </a:prstGeom>
        </p:spPr>
        <p:txBody>
          <a:bodyPr/>
          <a:lstStyle/>
          <a:p>
            <a:fld id="{FC893883-84D2-4751-98A9-B57C9C11C338}" type="datetime1">
              <a:rPr lang="en-US" smtClean="0"/>
              <a:t>12/13/2019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46304" y="4657725"/>
            <a:ext cx="457200" cy="342900"/>
          </a:xfrm>
          <a:prstGeom prst="ellipse">
            <a:avLst/>
          </a:prstGeom>
        </p:spPr>
        <p:txBody>
          <a:bodyPr/>
          <a:lstStyle/>
          <a:p>
            <a:fld id="{C3E79D14-05ED-40C6-AED7-DA843AA46269}" type="slidenum">
              <a:rPr lang="en-US" smtClean="0"/>
              <a:t>‹#›</a:t>
            </a:fld>
            <a:endParaRPr lang="en-US" dirty="0"/>
          </a:p>
        </p:txBody>
      </p:sp>
      <p:sp>
        <p:nvSpPr>
          <p:cNvPr id="7" name="Footer Placeholder 2"/>
          <p:cNvSpPr txBox="1">
            <a:spLocks/>
          </p:cNvSpPr>
          <p:nvPr userDrawn="1"/>
        </p:nvSpPr>
        <p:spPr>
          <a:xfrm>
            <a:off x="2039257" y="4724434"/>
            <a:ext cx="6821714" cy="342900"/>
          </a:xfrm>
          <a:prstGeom prst="rect">
            <a:avLst/>
          </a:prstGeom>
        </p:spPr>
        <p:txBody>
          <a:bodyPr anchor="ctr" anchorCtr="0"/>
          <a:lstStyle>
            <a:defPPr>
              <a:defRPr lang="en-US"/>
            </a:defPPr>
            <a:lvl1pPr marL="0" algn="l" defTabSz="914400" rtl="0" eaLnBrk="1" latinLnBrk="0" hangingPunct="1">
              <a:defRPr kumimoji="0" sz="1400" kern="1200">
                <a:solidFill>
                  <a:schemeClr val="tx2"/>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 Youth Voice  |  Equity  |  Commitment to Learning  |  Mutual Respect and Responsibility</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1"/>
            <a:ext cx="201168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05980"/>
            <a:ext cx="55626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172200" y="4643437"/>
            <a:ext cx="2476500" cy="357188"/>
          </a:xfrm>
          <a:prstGeom prst="rect">
            <a:avLst/>
          </a:prstGeom>
        </p:spPr>
        <p:txBody>
          <a:bodyPr/>
          <a:lstStyle/>
          <a:p>
            <a:fld id="{0DE1839E-A806-416B-AF5E-7EB85399B384}" type="datetime1">
              <a:rPr lang="en-US" smtClean="0"/>
              <a:t>12/13/2019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46304" y="4657725"/>
            <a:ext cx="457200" cy="342900"/>
          </a:xfrm>
          <a:prstGeom prst="ellipse">
            <a:avLst/>
          </a:prstGeom>
        </p:spPr>
        <p:txBody>
          <a:bodyPr/>
          <a:lstStyle/>
          <a:p>
            <a:fld id="{C3E79D14-05ED-40C6-AED7-DA843AA46269}" type="slidenum">
              <a:rPr lang="en-US" smtClean="0"/>
              <a:t>‹#›</a:t>
            </a:fld>
            <a:endParaRPr lang="en-US" dirty="0"/>
          </a:p>
        </p:txBody>
      </p:sp>
      <p:sp>
        <p:nvSpPr>
          <p:cNvPr id="7" name="Footer Placeholder 2"/>
          <p:cNvSpPr txBox="1">
            <a:spLocks/>
          </p:cNvSpPr>
          <p:nvPr userDrawn="1"/>
        </p:nvSpPr>
        <p:spPr>
          <a:xfrm>
            <a:off x="2039257" y="4724434"/>
            <a:ext cx="6821714" cy="342900"/>
          </a:xfrm>
          <a:prstGeom prst="rect">
            <a:avLst/>
          </a:prstGeom>
        </p:spPr>
        <p:txBody>
          <a:bodyPr anchor="ctr" anchorCtr="0"/>
          <a:lstStyle>
            <a:defPPr>
              <a:defRPr lang="en-US"/>
            </a:defPPr>
            <a:lvl1pPr marL="0" algn="l" defTabSz="914400" rtl="0" eaLnBrk="1" latinLnBrk="0" hangingPunct="1">
              <a:defRPr kumimoji="0" sz="1400" kern="1200">
                <a:solidFill>
                  <a:schemeClr val="tx2"/>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 Youth Voice  |  Equity  |  Commitment to Learning  |  Mutual Respect and Responsibility</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ITH SUBTIT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DEF5E441-5B66-4521-AA54-B7888C231D21}"/>
              </a:ext>
            </a:extLst>
          </p:cNvPr>
          <p:cNvSpPr/>
          <p:nvPr userDrawn="1"/>
        </p:nvSpPr>
        <p:spPr>
          <a:xfrm>
            <a:off x="0" y="2371725"/>
            <a:ext cx="8229600" cy="400050"/>
          </a:xfrm>
          <a:prstGeom prst="rect">
            <a:avLst/>
          </a:prstGeom>
          <a:solidFill>
            <a:srgbClr val="A7A6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Text Placeholder 13">
            <a:extLst>
              <a:ext uri="{FF2B5EF4-FFF2-40B4-BE49-F238E27FC236}">
                <a16:creationId xmlns:a16="http://schemas.microsoft.com/office/drawing/2014/main" xmlns="" id="{F03F5DB0-56B3-4139-A614-83C843BBB77C}"/>
              </a:ext>
            </a:extLst>
          </p:cNvPr>
          <p:cNvSpPr>
            <a:spLocks noGrp="1"/>
          </p:cNvSpPr>
          <p:nvPr>
            <p:ph type="body" sz="quarter" idx="10" hasCustomPrompt="1"/>
          </p:nvPr>
        </p:nvSpPr>
        <p:spPr>
          <a:xfrm>
            <a:off x="742950" y="1107383"/>
            <a:ext cx="7486650" cy="1085850"/>
          </a:xfrm>
          <a:prstGeom prst="rect">
            <a:avLst/>
          </a:prstGeom>
        </p:spPr>
        <p:txBody>
          <a:bodyPr anchor="b" anchorCtr="0"/>
          <a:lstStyle>
            <a:lvl1pPr marL="0" indent="0">
              <a:buNone/>
              <a:defRPr sz="6600" cap="all" baseline="0">
                <a:solidFill>
                  <a:schemeClr val="bg1"/>
                </a:solidFill>
                <a:latin typeface="Bahnschrift Light Condensed" panose="020B0502040204020203" pitchFamily="34" charset="0"/>
              </a:defRPr>
            </a:lvl1pPr>
          </a:lstStyle>
          <a:p>
            <a:pPr lvl="0"/>
            <a:r>
              <a:rPr lang="en-US" dirty="0"/>
              <a:t>COVER TITLE GOES HERE AS NEEDED</a:t>
            </a:r>
          </a:p>
        </p:txBody>
      </p:sp>
      <p:sp>
        <p:nvSpPr>
          <p:cNvPr id="18" name="Text Placeholder 17">
            <a:extLst>
              <a:ext uri="{FF2B5EF4-FFF2-40B4-BE49-F238E27FC236}">
                <a16:creationId xmlns:a16="http://schemas.microsoft.com/office/drawing/2014/main" xmlns="" id="{CFF22B68-FFFC-4D54-8B86-AB9C8C1D4240}"/>
              </a:ext>
            </a:extLst>
          </p:cNvPr>
          <p:cNvSpPr>
            <a:spLocks noGrp="1"/>
          </p:cNvSpPr>
          <p:nvPr>
            <p:ph type="body" sz="quarter" idx="12" hasCustomPrompt="1"/>
          </p:nvPr>
        </p:nvSpPr>
        <p:spPr>
          <a:xfrm>
            <a:off x="5657850" y="3228975"/>
            <a:ext cx="2171700" cy="1571625"/>
          </a:xfrm>
          <a:prstGeom prst="rect">
            <a:avLst/>
          </a:prstGeom>
        </p:spPr>
        <p:txBody>
          <a:bodyPr lIns="0" tIns="0" rIns="0" bIns="0" anchor="b" anchorCtr="0"/>
          <a:lstStyle>
            <a:lvl1pPr marL="0" indent="0" algn="r">
              <a:lnSpc>
                <a:spcPct val="120000"/>
              </a:lnSpc>
              <a:spcBef>
                <a:spcPts val="0"/>
              </a:spcBef>
              <a:spcAft>
                <a:spcPts val="800"/>
              </a:spcAft>
              <a:buNone/>
              <a:defRPr sz="1200">
                <a:solidFill>
                  <a:schemeClr val="bg1"/>
                </a:solidFill>
              </a:defRPr>
            </a:lvl1pPr>
          </a:lstStyle>
          <a:p>
            <a:pPr lvl="0"/>
            <a:r>
              <a:rPr lang="en-US" dirty="0"/>
              <a:t>Event, if needed</a:t>
            </a:r>
          </a:p>
          <a:p>
            <a:pPr lvl="0"/>
            <a:r>
              <a:rPr lang="en-US" dirty="0"/>
              <a:t>Your name, if needed</a:t>
            </a:r>
          </a:p>
          <a:p>
            <a:pPr lvl="0"/>
            <a:r>
              <a:rPr lang="en-US" dirty="0"/>
              <a:t>Date goes here</a:t>
            </a:r>
          </a:p>
        </p:txBody>
      </p:sp>
      <p:sp>
        <p:nvSpPr>
          <p:cNvPr id="19" name="Rectangle 18">
            <a:extLst>
              <a:ext uri="{FF2B5EF4-FFF2-40B4-BE49-F238E27FC236}">
                <a16:creationId xmlns:a16="http://schemas.microsoft.com/office/drawing/2014/main" xmlns="" id="{8A79FE1E-34E5-4035-9216-02AE25767FF2}"/>
              </a:ext>
            </a:extLst>
          </p:cNvPr>
          <p:cNvSpPr/>
          <p:nvPr userDrawn="1"/>
        </p:nvSpPr>
        <p:spPr>
          <a:xfrm>
            <a:off x="8001000" y="4572000"/>
            <a:ext cx="228600" cy="228600"/>
          </a:xfrm>
          <a:prstGeom prst="rect">
            <a:avLst/>
          </a:prstGeom>
          <a:solidFill>
            <a:srgbClr val="B429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 name="TextBox 19">
            <a:extLst>
              <a:ext uri="{FF2B5EF4-FFF2-40B4-BE49-F238E27FC236}">
                <a16:creationId xmlns:a16="http://schemas.microsoft.com/office/drawing/2014/main" xmlns="" id="{A73A55B7-B26C-44E2-AF84-B9A99AA0D16C}"/>
              </a:ext>
            </a:extLst>
          </p:cNvPr>
          <p:cNvSpPr txBox="1"/>
          <p:nvPr userDrawn="1"/>
        </p:nvSpPr>
        <p:spPr>
          <a:xfrm>
            <a:off x="742950" y="1108135"/>
            <a:ext cx="5600700" cy="563231"/>
          </a:xfrm>
          <a:prstGeom prst="rect">
            <a:avLst/>
          </a:prstGeom>
          <a:noFill/>
        </p:spPr>
        <p:txBody>
          <a:bodyPr wrap="square" rtlCol="0">
            <a:spAutoFit/>
          </a:bodyPr>
          <a:lstStyle/>
          <a:p>
            <a:pPr>
              <a:lnSpc>
                <a:spcPct val="90000"/>
              </a:lnSpc>
              <a:spcBef>
                <a:spcPts val="1000"/>
              </a:spcBef>
              <a:buFont typeface="Arial" panose="020B0604020202020204" pitchFamily="34" charset="0"/>
              <a:buNone/>
              <a:defRPr/>
            </a:pPr>
            <a:r>
              <a:rPr lang="en-US" sz="1400" b="1" spc="300" dirty="0">
                <a:solidFill>
                  <a:srgbClr val="B42930"/>
                </a:solidFill>
              </a:rPr>
              <a:t>POLICY STUDIES ASSOCIATES</a:t>
            </a:r>
          </a:p>
          <a:p>
            <a:endParaRPr lang="en-US" dirty="0">
              <a:solidFill>
                <a:prstClr val="black"/>
              </a:solidFill>
            </a:endParaRPr>
          </a:p>
        </p:txBody>
      </p:sp>
      <p:sp>
        <p:nvSpPr>
          <p:cNvPr id="3" name="Text Placeholder 2">
            <a:extLst>
              <a:ext uri="{FF2B5EF4-FFF2-40B4-BE49-F238E27FC236}">
                <a16:creationId xmlns:a16="http://schemas.microsoft.com/office/drawing/2014/main" xmlns="" id="{BC0AFB38-2328-4ABF-918A-3F8E1635A1A8}"/>
              </a:ext>
            </a:extLst>
          </p:cNvPr>
          <p:cNvSpPr>
            <a:spLocks noGrp="1"/>
          </p:cNvSpPr>
          <p:nvPr>
            <p:ph type="body" sz="quarter" idx="13" hasCustomPrompt="1"/>
          </p:nvPr>
        </p:nvSpPr>
        <p:spPr>
          <a:xfrm>
            <a:off x="742950" y="2371725"/>
            <a:ext cx="7372350" cy="485775"/>
          </a:xfrm>
          <a:prstGeom prst="rect">
            <a:avLst/>
          </a:prstGeom>
        </p:spPr>
        <p:txBody>
          <a:bodyPr/>
          <a:lstStyle>
            <a:lvl1pPr marL="0" indent="0">
              <a:buNone/>
              <a:defRPr>
                <a:solidFill>
                  <a:schemeClr val="bg1"/>
                </a:solidFill>
              </a:defRPr>
            </a:lvl1pPr>
          </a:lstStyle>
          <a:p>
            <a:pPr lvl="0"/>
            <a:r>
              <a:rPr lang="en-US" dirty="0"/>
              <a:t>Insert subtext here as needed</a:t>
            </a:r>
          </a:p>
        </p:txBody>
      </p:sp>
    </p:spTree>
    <p:extLst>
      <p:ext uri="{BB962C8B-B14F-4D97-AF65-F5344CB8AC3E}">
        <p14:creationId xmlns:p14="http://schemas.microsoft.com/office/powerpoint/2010/main" val="1398874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WITH SECTION HEAD">
    <p:spTree>
      <p:nvGrpSpPr>
        <p:cNvPr id="1" name=""/>
        <p:cNvGrpSpPr/>
        <p:nvPr/>
      </p:nvGrpSpPr>
      <p:grpSpPr>
        <a:xfrm>
          <a:off x="0" y="0"/>
          <a:ext cx="0" cy="0"/>
          <a:chOff x="0" y="0"/>
          <a:chExt cx="0" cy="0"/>
        </a:xfrm>
      </p:grpSpPr>
      <p:sp>
        <p:nvSpPr>
          <p:cNvPr id="3" name="Text Placeholder 13">
            <a:extLst>
              <a:ext uri="{FF2B5EF4-FFF2-40B4-BE49-F238E27FC236}">
                <a16:creationId xmlns:a16="http://schemas.microsoft.com/office/drawing/2014/main" xmlns="" id="{F7523DFB-060D-43E9-94D2-B436376A2856}"/>
              </a:ext>
            </a:extLst>
          </p:cNvPr>
          <p:cNvSpPr>
            <a:spLocks noGrp="1"/>
          </p:cNvSpPr>
          <p:nvPr>
            <p:ph type="body" sz="quarter" idx="10" hasCustomPrompt="1"/>
          </p:nvPr>
        </p:nvSpPr>
        <p:spPr>
          <a:xfrm>
            <a:off x="742950" y="1657350"/>
            <a:ext cx="7486650" cy="2514600"/>
          </a:xfrm>
          <a:prstGeom prst="rect">
            <a:avLst/>
          </a:prstGeom>
        </p:spPr>
        <p:txBody>
          <a:bodyPr anchor="t" anchorCtr="0"/>
          <a:lstStyle>
            <a:lvl1pPr marL="0" indent="0">
              <a:buNone/>
              <a:defRPr sz="6600">
                <a:solidFill>
                  <a:schemeClr val="bg1"/>
                </a:solidFill>
                <a:latin typeface="Bahnschrift Light Condensed" panose="020B0502040204020203" pitchFamily="34" charset="0"/>
              </a:defRPr>
            </a:lvl1pPr>
          </a:lstStyle>
          <a:p>
            <a:pPr lvl="0"/>
            <a:r>
              <a:rPr lang="en-US" dirty="0"/>
              <a:t>DIVIDER SLIDE THAT INTROCDUCES A NEW TOPIC AND HAS A SECTION HEADER</a:t>
            </a:r>
          </a:p>
        </p:txBody>
      </p:sp>
      <p:sp>
        <p:nvSpPr>
          <p:cNvPr id="4" name="Text Placeholder 15">
            <a:extLst>
              <a:ext uri="{FF2B5EF4-FFF2-40B4-BE49-F238E27FC236}">
                <a16:creationId xmlns:a16="http://schemas.microsoft.com/office/drawing/2014/main" xmlns="" id="{A0DBDB3F-7B11-4512-9A2B-FB24448D6848}"/>
              </a:ext>
            </a:extLst>
          </p:cNvPr>
          <p:cNvSpPr>
            <a:spLocks noGrp="1"/>
          </p:cNvSpPr>
          <p:nvPr>
            <p:ph type="body" sz="quarter" idx="11" hasCustomPrompt="1"/>
          </p:nvPr>
        </p:nvSpPr>
        <p:spPr>
          <a:xfrm>
            <a:off x="742950" y="1314450"/>
            <a:ext cx="6115050" cy="514350"/>
          </a:xfrm>
          <a:prstGeom prst="rect">
            <a:avLst/>
          </a:prstGeom>
        </p:spPr>
        <p:txBody>
          <a:bodyPr/>
          <a:lstStyle>
            <a:lvl1pPr marL="0" indent="0">
              <a:buNone/>
              <a:defRPr sz="1400" b="1" cap="all" spc="400" baseline="0">
                <a:solidFill>
                  <a:srgbClr val="B42930"/>
                </a:solidFill>
              </a:defRPr>
            </a:lvl1pPr>
          </a:lstStyle>
          <a:p>
            <a:pPr lvl="0"/>
            <a:r>
              <a:rPr lang="en-US" dirty="0"/>
              <a:t>HEADER FOR NEW SECTION GOES HERE</a:t>
            </a:r>
          </a:p>
          <a:p>
            <a:pPr lvl="1"/>
            <a:endParaRPr lang="en-US" dirty="0"/>
          </a:p>
        </p:txBody>
      </p:sp>
    </p:spTree>
    <p:extLst>
      <p:ext uri="{BB962C8B-B14F-4D97-AF65-F5344CB8AC3E}">
        <p14:creationId xmlns:p14="http://schemas.microsoft.com/office/powerpoint/2010/main" val="3370122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NO SECTION HEADER">
    <p:spTree>
      <p:nvGrpSpPr>
        <p:cNvPr id="1" name=""/>
        <p:cNvGrpSpPr/>
        <p:nvPr/>
      </p:nvGrpSpPr>
      <p:grpSpPr>
        <a:xfrm>
          <a:off x="0" y="0"/>
          <a:ext cx="0" cy="0"/>
          <a:chOff x="0" y="0"/>
          <a:chExt cx="0" cy="0"/>
        </a:xfrm>
      </p:grpSpPr>
      <p:sp>
        <p:nvSpPr>
          <p:cNvPr id="3" name="Text Placeholder 13">
            <a:extLst>
              <a:ext uri="{FF2B5EF4-FFF2-40B4-BE49-F238E27FC236}">
                <a16:creationId xmlns:a16="http://schemas.microsoft.com/office/drawing/2014/main" xmlns="" id="{D49A7199-011D-46D5-B7DD-CBBA238E4DB8}"/>
              </a:ext>
            </a:extLst>
          </p:cNvPr>
          <p:cNvSpPr>
            <a:spLocks noGrp="1"/>
          </p:cNvSpPr>
          <p:nvPr>
            <p:ph type="body" sz="quarter" idx="10" hasCustomPrompt="1"/>
          </p:nvPr>
        </p:nvSpPr>
        <p:spPr>
          <a:xfrm>
            <a:off x="742950" y="1657350"/>
            <a:ext cx="7486650" cy="2514600"/>
          </a:xfrm>
          <a:prstGeom prst="rect">
            <a:avLst/>
          </a:prstGeom>
        </p:spPr>
        <p:txBody>
          <a:bodyPr anchor="t" anchorCtr="0"/>
          <a:lstStyle>
            <a:lvl1pPr marL="0" indent="0">
              <a:buNone/>
              <a:defRPr sz="6600">
                <a:solidFill>
                  <a:schemeClr val="bg1"/>
                </a:solidFill>
                <a:latin typeface="Bahnschrift Light Condensed" panose="020B0502040204020203" pitchFamily="34" charset="0"/>
              </a:defRPr>
            </a:lvl1pPr>
          </a:lstStyle>
          <a:p>
            <a:pPr lvl="0"/>
            <a:r>
              <a:rPr lang="en-US" dirty="0"/>
              <a:t>DIVIDER SLIDE THAT INTRODUCES A NEW TOPIC AND HAS NO SECTION HEADER</a:t>
            </a:r>
          </a:p>
        </p:txBody>
      </p:sp>
      <p:cxnSp>
        <p:nvCxnSpPr>
          <p:cNvPr id="5" name="Straight Connector 4">
            <a:extLst>
              <a:ext uri="{FF2B5EF4-FFF2-40B4-BE49-F238E27FC236}">
                <a16:creationId xmlns:a16="http://schemas.microsoft.com/office/drawing/2014/main" xmlns="" id="{A23448F8-558D-4F85-ACF5-D51D42A10988}"/>
              </a:ext>
            </a:extLst>
          </p:cNvPr>
          <p:cNvCxnSpPr/>
          <p:nvPr userDrawn="1"/>
        </p:nvCxnSpPr>
        <p:spPr>
          <a:xfrm>
            <a:off x="857250" y="1485900"/>
            <a:ext cx="2286000" cy="0"/>
          </a:xfrm>
          <a:prstGeom prst="line">
            <a:avLst/>
          </a:prstGeom>
          <a:ln w="38100">
            <a:solidFill>
              <a:srgbClr val="B4293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4076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ER WITH BULLETS">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xmlns="" id="{2D9C1B1E-AE8C-4EEE-8CDF-F27FFB5374A3}"/>
              </a:ext>
            </a:extLst>
          </p:cNvPr>
          <p:cNvSpPr>
            <a:spLocks noGrp="1"/>
          </p:cNvSpPr>
          <p:nvPr>
            <p:ph type="body" sz="quarter" idx="13" hasCustomPrompt="1"/>
          </p:nvPr>
        </p:nvSpPr>
        <p:spPr>
          <a:xfrm>
            <a:off x="654844" y="678007"/>
            <a:ext cx="7715250" cy="522684"/>
          </a:xfrm>
          <a:prstGeom prst="rect">
            <a:avLst/>
          </a:prstGeom>
        </p:spPr>
        <p:txBody>
          <a:bodyPr wrap="square" lIns="0" tIns="0" rIns="0" bIns="0" anchor="t" anchorCtr="0"/>
          <a:lstStyle>
            <a:lvl1pPr marL="0" indent="0">
              <a:lnSpc>
                <a:spcPct val="90000"/>
              </a:lnSpc>
              <a:spcBef>
                <a:spcPts val="0"/>
              </a:spcBef>
              <a:buNone/>
              <a:defRPr sz="4400" cap="all" spc="200" baseline="0">
                <a:solidFill>
                  <a:srgbClr val="335574"/>
                </a:solidFill>
                <a:latin typeface="Bahnschrift Light Condensed" panose="020B0502040204020203" pitchFamily="34" charset="0"/>
              </a:defRPr>
            </a:lvl1pPr>
            <a:lvl2pPr>
              <a:defRPr sz="3600"/>
            </a:lvl2pPr>
            <a:lvl3pPr>
              <a:defRPr sz="3600"/>
            </a:lvl3pPr>
            <a:lvl4pPr>
              <a:defRPr sz="3600"/>
            </a:lvl4pPr>
            <a:lvl5pPr>
              <a:defRPr sz="3600"/>
            </a:lvl5pPr>
          </a:lstStyle>
          <a:p>
            <a:pPr lvl="0"/>
            <a:r>
              <a:rPr lang="en-US" dirty="0"/>
              <a:t>MAIN HEADLINE GOES HERE AS NEEDED</a:t>
            </a:r>
          </a:p>
        </p:txBody>
      </p:sp>
      <p:sp>
        <p:nvSpPr>
          <p:cNvPr id="8" name="Text Placeholder 9">
            <a:extLst>
              <a:ext uri="{FF2B5EF4-FFF2-40B4-BE49-F238E27FC236}">
                <a16:creationId xmlns:a16="http://schemas.microsoft.com/office/drawing/2014/main" xmlns="" id="{E769EA88-917D-4A31-9675-CBBAEB90B571}"/>
              </a:ext>
            </a:extLst>
          </p:cNvPr>
          <p:cNvSpPr>
            <a:spLocks noGrp="1"/>
          </p:cNvSpPr>
          <p:nvPr>
            <p:ph type="body" sz="quarter" idx="14" hasCustomPrompt="1"/>
          </p:nvPr>
        </p:nvSpPr>
        <p:spPr>
          <a:xfrm>
            <a:off x="654845" y="400050"/>
            <a:ext cx="7341394" cy="257175"/>
          </a:xfrm>
          <a:prstGeom prst="rect">
            <a:avLst/>
          </a:prstGeom>
        </p:spPr>
        <p:txBody>
          <a:bodyPr lIns="0" tIns="0" rIns="0" bIns="0"/>
          <a:lstStyle>
            <a:lvl1pPr marL="0" indent="0">
              <a:buNone/>
              <a:defRPr sz="1400" b="1" cap="all" spc="300" baseline="0">
                <a:solidFill>
                  <a:srgbClr val="B42930"/>
                </a:solidFill>
              </a:defRPr>
            </a:lvl1pPr>
          </a:lstStyle>
          <a:p>
            <a:pPr lvl="0"/>
            <a:r>
              <a:rPr lang="en-US" dirty="0"/>
              <a:t>HEADER FOR NEW SECTION HERE</a:t>
            </a:r>
          </a:p>
        </p:txBody>
      </p:sp>
      <p:sp>
        <p:nvSpPr>
          <p:cNvPr id="10" name="Text Placeholder 9">
            <a:extLst>
              <a:ext uri="{FF2B5EF4-FFF2-40B4-BE49-F238E27FC236}">
                <a16:creationId xmlns:a16="http://schemas.microsoft.com/office/drawing/2014/main" xmlns="" id="{7A757097-0BFC-4D57-A8E1-4EFEC7245512}"/>
              </a:ext>
            </a:extLst>
          </p:cNvPr>
          <p:cNvSpPr>
            <a:spLocks noGrp="1"/>
          </p:cNvSpPr>
          <p:nvPr>
            <p:ph type="body" sz="quarter" idx="15" hasCustomPrompt="1"/>
          </p:nvPr>
        </p:nvSpPr>
        <p:spPr>
          <a:xfrm>
            <a:off x="654844" y="1313909"/>
            <a:ext cx="7943850" cy="3314700"/>
          </a:xfrm>
          <a:prstGeom prst="rect">
            <a:avLst/>
          </a:prstGeom>
        </p:spPr>
        <p:txBody>
          <a:bodyPr lIns="0" tIns="0" rIns="0" bIns="0"/>
          <a:lstStyle>
            <a:lvl1pPr marL="342900" marR="0" indent="-342900" algn="l" defTabSz="914400" rtl="0" eaLnBrk="1" fontAlgn="auto" latinLnBrk="0" hangingPunct="1">
              <a:lnSpc>
                <a:spcPct val="110000"/>
              </a:lnSpc>
              <a:spcBef>
                <a:spcPts val="0"/>
              </a:spcBef>
              <a:spcAft>
                <a:spcPts val="600"/>
              </a:spcAft>
              <a:buClr>
                <a:srgbClr val="325575"/>
              </a:buClr>
              <a:buSzPct val="86000"/>
              <a:buFont typeface="Wingdings 2" panose="05020102010507070707" pitchFamily="18" charset="2"/>
              <a:buChar char="¢"/>
              <a:tabLst/>
              <a:defRPr sz="2200">
                <a:solidFill>
                  <a:srgbClr val="335574"/>
                </a:solidFill>
                <a:latin typeface="Segoe UI" panose="020B0502040204020203" pitchFamily="34" charset="0"/>
                <a:cs typeface="Segoe UI" panose="020B0502040204020203" pitchFamily="34" charset="0"/>
              </a:defRPr>
            </a:lvl1pPr>
            <a:lvl2pPr marL="731520" indent="-365760">
              <a:lnSpc>
                <a:spcPct val="110000"/>
              </a:lnSpc>
              <a:spcBef>
                <a:spcPts val="0"/>
              </a:spcBef>
              <a:spcAft>
                <a:spcPts val="600"/>
              </a:spcAft>
              <a:buSzPct val="85000"/>
              <a:buFont typeface="Wingdings 2" panose="05020102010507070707" pitchFamily="18" charset="2"/>
              <a:buChar char=""/>
              <a:defRPr sz="2200">
                <a:solidFill>
                  <a:srgbClr val="335574"/>
                </a:solidFill>
                <a:latin typeface="Segoe UI" panose="020B0502040204020203" pitchFamily="34" charset="0"/>
                <a:cs typeface="Segoe UI" panose="020B0502040204020203" pitchFamily="34" charset="0"/>
              </a:defRPr>
            </a:lvl2pPr>
            <a:lvl3pPr marL="1005840" indent="-274320">
              <a:lnSpc>
                <a:spcPct val="110000"/>
              </a:lnSpc>
              <a:spcBef>
                <a:spcPts val="0"/>
              </a:spcBef>
              <a:spcAft>
                <a:spcPts val="600"/>
              </a:spcAft>
              <a:buSzPct val="89000"/>
              <a:buFont typeface="Courier New" panose="02070309020205020404" pitchFamily="49" charset="0"/>
              <a:buChar char="o"/>
              <a:defRPr sz="2200">
                <a:solidFill>
                  <a:srgbClr val="335574"/>
                </a:solidFill>
              </a:defRPr>
            </a:lvl3pPr>
          </a:lstStyle>
          <a:p>
            <a:r>
              <a:rPr lang="en-US" dirty="0"/>
              <a:t>Bulleted content goes here</a:t>
            </a:r>
          </a:p>
          <a:p>
            <a:pPr lvl="1"/>
            <a:r>
              <a:rPr lang="en-US" dirty="0"/>
              <a:t>Next Level Bullets</a:t>
            </a:r>
          </a:p>
          <a:p>
            <a:pPr lvl="2"/>
            <a:r>
              <a:rPr lang="en-US" dirty="0"/>
              <a:t>Next Level Bullets</a:t>
            </a:r>
          </a:p>
          <a:p>
            <a:pPr marL="457200" marR="0" lvl="0" indent="-457200" algn="l" defTabSz="914400" rtl="0" eaLnBrk="1" fontAlgn="auto" latinLnBrk="0" hangingPunct="1">
              <a:lnSpc>
                <a:spcPct val="110000"/>
              </a:lnSpc>
              <a:spcBef>
                <a:spcPts val="0"/>
              </a:spcBef>
              <a:spcAft>
                <a:spcPts val="600"/>
              </a:spcAft>
              <a:buClr>
                <a:srgbClr val="325575"/>
              </a:buClr>
              <a:buSzPct val="92000"/>
              <a:buFont typeface="Wingdings 2" panose="05020102010507070707" pitchFamily="18" charset="2"/>
              <a:buChar char=""/>
              <a:tabLst/>
              <a:defRPr/>
            </a:pPr>
            <a:endParaRPr lang="en-US" dirty="0"/>
          </a:p>
        </p:txBody>
      </p:sp>
    </p:spTree>
    <p:extLst>
      <p:ext uri="{BB962C8B-B14F-4D97-AF65-F5344CB8AC3E}">
        <p14:creationId xmlns:p14="http://schemas.microsoft.com/office/powerpoint/2010/main" val="2866566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ER WITH PARAGRAPH">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xmlns="" id="{2D9C1B1E-AE8C-4EEE-8CDF-F27FFB5374A3}"/>
              </a:ext>
            </a:extLst>
          </p:cNvPr>
          <p:cNvSpPr>
            <a:spLocks noGrp="1"/>
          </p:cNvSpPr>
          <p:nvPr>
            <p:ph type="body" sz="quarter" idx="13" hasCustomPrompt="1"/>
          </p:nvPr>
        </p:nvSpPr>
        <p:spPr>
          <a:xfrm>
            <a:off x="654844" y="678007"/>
            <a:ext cx="7715250" cy="522684"/>
          </a:xfrm>
          <a:prstGeom prst="rect">
            <a:avLst/>
          </a:prstGeom>
        </p:spPr>
        <p:txBody>
          <a:bodyPr wrap="square" lIns="0" tIns="0" rIns="0" bIns="0" anchor="t" anchorCtr="0"/>
          <a:lstStyle>
            <a:lvl1pPr marL="0" indent="0">
              <a:lnSpc>
                <a:spcPct val="90000"/>
              </a:lnSpc>
              <a:spcBef>
                <a:spcPts val="0"/>
              </a:spcBef>
              <a:buNone/>
              <a:defRPr sz="4400" cap="all" spc="200" baseline="0">
                <a:solidFill>
                  <a:srgbClr val="335574"/>
                </a:solidFill>
                <a:latin typeface="Bahnschrift Light Condensed" panose="020B0502040204020203" pitchFamily="34" charset="0"/>
              </a:defRPr>
            </a:lvl1pPr>
            <a:lvl2pPr>
              <a:defRPr sz="3600"/>
            </a:lvl2pPr>
            <a:lvl3pPr>
              <a:defRPr sz="3600"/>
            </a:lvl3pPr>
            <a:lvl4pPr>
              <a:defRPr sz="3600"/>
            </a:lvl4pPr>
            <a:lvl5pPr>
              <a:defRPr sz="3600"/>
            </a:lvl5pPr>
          </a:lstStyle>
          <a:p>
            <a:pPr lvl="0"/>
            <a:r>
              <a:rPr lang="en-US" dirty="0"/>
              <a:t>MAIN HEADLINE GOES HERE AS NEEDED</a:t>
            </a:r>
          </a:p>
        </p:txBody>
      </p:sp>
      <p:sp>
        <p:nvSpPr>
          <p:cNvPr id="8" name="Text Placeholder 9">
            <a:extLst>
              <a:ext uri="{FF2B5EF4-FFF2-40B4-BE49-F238E27FC236}">
                <a16:creationId xmlns:a16="http://schemas.microsoft.com/office/drawing/2014/main" xmlns="" id="{E769EA88-917D-4A31-9675-CBBAEB90B571}"/>
              </a:ext>
            </a:extLst>
          </p:cNvPr>
          <p:cNvSpPr>
            <a:spLocks noGrp="1"/>
          </p:cNvSpPr>
          <p:nvPr>
            <p:ph type="body" sz="quarter" idx="14" hasCustomPrompt="1"/>
          </p:nvPr>
        </p:nvSpPr>
        <p:spPr>
          <a:xfrm>
            <a:off x="654845" y="400050"/>
            <a:ext cx="7341394" cy="257175"/>
          </a:xfrm>
          <a:prstGeom prst="rect">
            <a:avLst/>
          </a:prstGeom>
        </p:spPr>
        <p:txBody>
          <a:bodyPr lIns="0" tIns="0" rIns="0" bIns="0"/>
          <a:lstStyle>
            <a:lvl1pPr marL="0" indent="0">
              <a:buNone/>
              <a:defRPr sz="1400" b="1" cap="all" spc="300" baseline="0">
                <a:solidFill>
                  <a:srgbClr val="B42930"/>
                </a:solidFill>
              </a:defRPr>
            </a:lvl1pPr>
          </a:lstStyle>
          <a:p>
            <a:pPr lvl="0"/>
            <a:r>
              <a:rPr lang="en-US" dirty="0"/>
              <a:t>HEADER FOR NEW SECTION HERE</a:t>
            </a:r>
          </a:p>
        </p:txBody>
      </p:sp>
      <p:sp>
        <p:nvSpPr>
          <p:cNvPr id="10" name="Text Placeholder 9">
            <a:extLst>
              <a:ext uri="{FF2B5EF4-FFF2-40B4-BE49-F238E27FC236}">
                <a16:creationId xmlns:a16="http://schemas.microsoft.com/office/drawing/2014/main" xmlns="" id="{7A757097-0BFC-4D57-A8E1-4EFEC7245512}"/>
              </a:ext>
            </a:extLst>
          </p:cNvPr>
          <p:cNvSpPr>
            <a:spLocks noGrp="1"/>
          </p:cNvSpPr>
          <p:nvPr>
            <p:ph type="body" sz="quarter" idx="15" hasCustomPrompt="1"/>
          </p:nvPr>
        </p:nvSpPr>
        <p:spPr>
          <a:xfrm>
            <a:off x="654844" y="1314450"/>
            <a:ext cx="7746206" cy="3314700"/>
          </a:xfrm>
          <a:prstGeom prst="rect">
            <a:avLst/>
          </a:prstGeom>
        </p:spPr>
        <p:txBody>
          <a:bodyPr lIns="0" tIns="0" rIns="0" bIns="0"/>
          <a:lstStyle>
            <a:lvl1pPr marL="0" marR="0" indent="0" algn="l" defTabSz="914400" rtl="0" eaLnBrk="1" fontAlgn="auto" latinLnBrk="0" hangingPunct="1">
              <a:lnSpc>
                <a:spcPct val="160000"/>
              </a:lnSpc>
              <a:spcBef>
                <a:spcPts val="0"/>
              </a:spcBef>
              <a:spcAft>
                <a:spcPts val="1200"/>
              </a:spcAft>
              <a:buClr>
                <a:srgbClr val="325575"/>
              </a:buClr>
              <a:buSzPct val="92000"/>
              <a:buFont typeface="Wingdings 2" panose="05020102010507070707" pitchFamily="18" charset="2"/>
              <a:buNone/>
              <a:tabLst/>
              <a:defRPr sz="2200">
                <a:solidFill>
                  <a:srgbClr val="335574"/>
                </a:solidFill>
                <a:latin typeface="Segoe UI" panose="020B0502040204020203" pitchFamily="34" charset="0"/>
                <a:cs typeface="Segoe UI" panose="020B0502040204020203" pitchFamily="34" charset="0"/>
              </a:defRPr>
            </a:lvl1pPr>
            <a:lvl2pPr marL="457200" indent="0">
              <a:lnSpc>
                <a:spcPct val="110000"/>
              </a:lnSpc>
              <a:spcBef>
                <a:spcPts val="0"/>
              </a:spcBef>
              <a:spcAft>
                <a:spcPts val="600"/>
              </a:spcAft>
              <a:buSzPct val="85000"/>
              <a:buFont typeface="Wingdings 2" panose="05020102010507070707" pitchFamily="18" charset="2"/>
              <a:buNone/>
              <a:defRPr sz="2200">
                <a:solidFill>
                  <a:srgbClr val="335574"/>
                </a:solidFill>
                <a:latin typeface="Segoe UI" panose="020B0502040204020203" pitchFamily="34" charset="0"/>
                <a:cs typeface="Segoe UI" panose="020B0502040204020203" pitchFamily="34" charset="0"/>
              </a:defRPr>
            </a:lvl2pPr>
            <a:lvl3pPr marL="822960" indent="0">
              <a:lnSpc>
                <a:spcPct val="110000"/>
              </a:lnSpc>
              <a:spcBef>
                <a:spcPts val="0"/>
              </a:spcBef>
              <a:spcAft>
                <a:spcPts val="600"/>
              </a:spcAft>
              <a:buSzPct val="89000"/>
              <a:buFont typeface="Courier New" panose="02070309020205020404" pitchFamily="49" charset="0"/>
              <a:buNone/>
              <a:defRPr sz="2200">
                <a:solidFill>
                  <a:srgbClr val="335574"/>
                </a:solidFill>
              </a:defRPr>
            </a:lvl3pPr>
          </a:lstStyle>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r>
              <a:rPr lang="en-US" dirty="0"/>
              <a:t>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a:t>
            </a:r>
          </a:p>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endParaRPr lang="en-US" dirty="0"/>
          </a:p>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endParaRPr lang="en-US" dirty="0"/>
          </a:p>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endParaRPr lang="en-US" dirty="0"/>
          </a:p>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endParaRPr lang="en-US" dirty="0"/>
          </a:p>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endParaRPr lang="en-US" dirty="0"/>
          </a:p>
          <a:p>
            <a:pPr lvl="0"/>
            <a:endParaRPr lang="en-US" dirty="0"/>
          </a:p>
        </p:txBody>
      </p:sp>
    </p:spTree>
    <p:extLst>
      <p:ext uri="{BB962C8B-B14F-4D97-AF65-F5344CB8AC3E}">
        <p14:creationId xmlns:p14="http://schemas.microsoft.com/office/powerpoint/2010/main" val="38214687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ER WITH PARAGRAPH AND BULLETS">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xmlns="" id="{2D9C1B1E-AE8C-4EEE-8CDF-F27FFB5374A3}"/>
              </a:ext>
            </a:extLst>
          </p:cNvPr>
          <p:cNvSpPr>
            <a:spLocks noGrp="1"/>
          </p:cNvSpPr>
          <p:nvPr>
            <p:ph type="body" sz="quarter" idx="13" hasCustomPrompt="1"/>
          </p:nvPr>
        </p:nvSpPr>
        <p:spPr>
          <a:xfrm>
            <a:off x="654844" y="678007"/>
            <a:ext cx="7715250" cy="522684"/>
          </a:xfrm>
          <a:prstGeom prst="rect">
            <a:avLst/>
          </a:prstGeom>
        </p:spPr>
        <p:txBody>
          <a:bodyPr wrap="square" lIns="0" tIns="0" rIns="0" bIns="0" anchor="t" anchorCtr="0"/>
          <a:lstStyle>
            <a:lvl1pPr marL="0" indent="0">
              <a:lnSpc>
                <a:spcPct val="90000"/>
              </a:lnSpc>
              <a:spcBef>
                <a:spcPts val="0"/>
              </a:spcBef>
              <a:buNone/>
              <a:defRPr sz="4400" cap="all" spc="200" baseline="0">
                <a:solidFill>
                  <a:srgbClr val="335574"/>
                </a:solidFill>
                <a:latin typeface="Bahnschrift Light Condensed" panose="020B0502040204020203" pitchFamily="34" charset="0"/>
              </a:defRPr>
            </a:lvl1pPr>
            <a:lvl2pPr>
              <a:defRPr sz="3600"/>
            </a:lvl2pPr>
            <a:lvl3pPr>
              <a:defRPr sz="3600"/>
            </a:lvl3pPr>
            <a:lvl4pPr>
              <a:defRPr sz="3600"/>
            </a:lvl4pPr>
            <a:lvl5pPr>
              <a:defRPr sz="3600"/>
            </a:lvl5pPr>
          </a:lstStyle>
          <a:p>
            <a:pPr lvl="0"/>
            <a:r>
              <a:rPr lang="en-US" dirty="0"/>
              <a:t>MAIN HEADLINE GOES HERE AS NEEDED</a:t>
            </a:r>
          </a:p>
        </p:txBody>
      </p:sp>
      <p:sp>
        <p:nvSpPr>
          <p:cNvPr id="8" name="Text Placeholder 9">
            <a:extLst>
              <a:ext uri="{FF2B5EF4-FFF2-40B4-BE49-F238E27FC236}">
                <a16:creationId xmlns:a16="http://schemas.microsoft.com/office/drawing/2014/main" xmlns="" id="{E769EA88-917D-4A31-9675-CBBAEB90B571}"/>
              </a:ext>
            </a:extLst>
          </p:cNvPr>
          <p:cNvSpPr>
            <a:spLocks noGrp="1"/>
          </p:cNvSpPr>
          <p:nvPr>
            <p:ph type="body" sz="quarter" idx="14" hasCustomPrompt="1"/>
          </p:nvPr>
        </p:nvSpPr>
        <p:spPr>
          <a:xfrm>
            <a:off x="654845" y="400050"/>
            <a:ext cx="7341394" cy="257175"/>
          </a:xfrm>
          <a:prstGeom prst="rect">
            <a:avLst/>
          </a:prstGeom>
        </p:spPr>
        <p:txBody>
          <a:bodyPr lIns="0" tIns="0" rIns="0" bIns="0"/>
          <a:lstStyle>
            <a:lvl1pPr marL="0" indent="0">
              <a:buNone/>
              <a:defRPr sz="1400" b="1" cap="all" spc="300" baseline="0">
                <a:solidFill>
                  <a:srgbClr val="B42930"/>
                </a:solidFill>
              </a:defRPr>
            </a:lvl1pPr>
          </a:lstStyle>
          <a:p>
            <a:pPr lvl="0"/>
            <a:r>
              <a:rPr lang="en-US" dirty="0"/>
              <a:t>HEADER FOR NEW SECTION HERE</a:t>
            </a:r>
          </a:p>
        </p:txBody>
      </p:sp>
      <p:sp>
        <p:nvSpPr>
          <p:cNvPr id="10" name="Text Placeholder 9">
            <a:extLst>
              <a:ext uri="{FF2B5EF4-FFF2-40B4-BE49-F238E27FC236}">
                <a16:creationId xmlns:a16="http://schemas.microsoft.com/office/drawing/2014/main" xmlns="" id="{7A757097-0BFC-4D57-A8E1-4EFEC7245512}"/>
              </a:ext>
            </a:extLst>
          </p:cNvPr>
          <p:cNvSpPr>
            <a:spLocks noGrp="1"/>
          </p:cNvSpPr>
          <p:nvPr>
            <p:ph type="body" sz="quarter" idx="15" hasCustomPrompt="1"/>
          </p:nvPr>
        </p:nvSpPr>
        <p:spPr>
          <a:xfrm>
            <a:off x="654844" y="1257300"/>
            <a:ext cx="4831556" cy="3486150"/>
          </a:xfrm>
          <a:prstGeom prst="rect">
            <a:avLst/>
          </a:prstGeom>
        </p:spPr>
        <p:txBody>
          <a:bodyPr lIns="0" tIns="0" rIns="0" bIns="0"/>
          <a:lstStyle>
            <a:lvl1pPr marL="0" marR="0" indent="0" algn="l" defTabSz="914400" rtl="0" eaLnBrk="1" fontAlgn="auto" latinLnBrk="0" hangingPunct="1">
              <a:lnSpc>
                <a:spcPct val="160000"/>
              </a:lnSpc>
              <a:spcBef>
                <a:spcPts val="0"/>
              </a:spcBef>
              <a:spcAft>
                <a:spcPts val="1200"/>
              </a:spcAft>
              <a:buClr>
                <a:srgbClr val="325575"/>
              </a:buClr>
              <a:buSzPct val="92000"/>
              <a:buFont typeface="Wingdings 2" panose="05020102010507070707" pitchFamily="18" charset="2"/>
              <a:buNone/>
              <a:tabLst/>
              <a:defRPr sz="2200">
                <a:solidFill>
                  <a:srgbClr val="335574"/>
                </a:solidFill>
                <a:latin typeface="Segoe UI" panose="020B0502040204020203" pitchFamily="34" charset="0"/>
                <a:cs typeface="Segoe UI" panose="020B0502040204020203" pitchFamily="34" charset="0"/>
              </a:defRPr>
            </a:lvl1pPr>
            <a:lvl2pPr marL="457200" indent="0">
              <a:lnSpc>
                <a:spcPct val="110000"/>
              </a:lnSpc>
              <a:spcBef>
                <a:spcPts val="0"/>
              </a:spcBef>
              <a:spcAft>
                <a:spcPts val="600"/>
              </a:spcAft>
              <a:buSzPct val="85000"/>
              <a:buFont typeface="Wingdings 2" panose="05020102010507070707" pitchFamily="18" charset="2"/>
              <a:buNone/>
              <a:defRPr sz="2200">
                <a:solidFill>
                  <a:srgbClr val="335574"/>
                </a:solidFill>
                <a:latin typeface="Segoe UI" panose="020B0502040204020203" pitchFamily="34" charset="0"/>
                <a:cs typeface="Segoe UI" panose="020B0502040204020203" pitchFamily="34" charset="0"/>
              </a:defRPr>
            </a:lvl2pPr>
            <a:lvl3pPr marL="822960" indent="0">
              <a:lnSpc>
                <a:spcPct val="110000"/>
              </a:lnSpc>
              <a:spcBef>
                <a:spcPts val="0"/>
              </a:spcBef>
              <a:spcAft>
                <a:spcPts val="600"/>
              </a:spcAft>
              <a:buSzPct val="89000"/>
              <a:buFont typeface="Courier New" panose="02070309020205020404" pitchFamily="49" charset="0"/>
              <a:buNone/>
              <a:defRPr sz="2200">
                <a:solidFill>
                  <a:srgbClr val="335574"/>
                </a:solidFill>
              </a:defRPr>
            </a:lvl3pPr>
          </a:lstStyle>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r>
              <a:rPr lang="en-US" dirty="0"/>
              <a:t>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a:t>
            </a:r>
          </a:p>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endParaRPr lang="en-US" dirty="0"/>
          </a:p>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endParaRPr lang="en-US" dirty="0"/>
          </a:p>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endParaRPr lang="en-US" dirty="0"/>
          </a:p>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endParaRPr lang="en-US" dirty="0"/>
          </a:p>
          <a:p>
            <a:pPr lvl="0"/>
            <a:endParaRPr lang="en-US" dirty="0"/>
          </a:p>
        </p:txBody>
      </p:sp>
      <p:sp>
        <p:nvSpPr>
          <p:cNvPr id="6" name="Text Placeholder 9">
            <a:extLst>
              <a:ext uri="{FF2B5EF4-FFF2-40B4-BE49-F238E27FC236}">
                <a16:creationId xmlns:a16="http://schemas.microsoft.com/office/drawing/2014/main" xmlns="" id="{8DF36722-EEBC-45ED-AA9B-594886662112}"/>
              </a:ext>
            </a:extLst>
          </p:cNvPr>
          <p:cNvSpPr>
            <a:spLocks noGrp="1"/>
          </p:cNvSpPr>
          <p:nvPr>
            <p:ph type="body" sz="quarter" idx="16" hasCustomPrompt="1"/>
          </p:nvPr>
        </p:nvSpPr>
        <p:spPr>
          <a:xfrm>
            <a:off x="5715002" y="1313909"/>
            <a:ext cx="3143251" cy="3314700"/>
          </a:xfrm>
          <a:prstGeom prst="rect">
            <a:avLst/>
          </a:prstGeom>
        </p:spPr>
        <p:txBody>
          <a:bodyPr lIns="0" tIns="0" rIns="0" bIns="0"/>
          <a:lstStyle>
            <a:lvl1pPr marL="342900" marR="0" indent="-342900" algn="l" defTabSz="914400" rtl="0" eaLnBrk="1" fontAlgn="auto" latinLnBrk="0" hangingPunct="1">
              <a:lnSpc>
                <a:spcPct val="110000"/>
              </a:lnSpc>
              <a:spcBef>
                <a:spcPts val="0"/>
              </a:spcBef>
              <a:spcAft>
                <a:spcPts val="600"/>
              </a:spcAft>
              <a:buClr>
                <a:srgbClr val="325575"/>
              </a:buClr>
              <a:buSzPct val="86000"/>
              <a:buFont typeface="Wingdings 2" panose="05020102010507070707" pitchFamily="18" charset="2"/>
              <a:buChar char="¢"/>
              <a:tabLst/>
              <a:defRPr sz="2200">
                <a:solidFill>
                  <a:srgbClr val="335574"/>
                </a:solidFill>
                <a:latin typeface="Segoe UI" panose="020B0502040204020203" pitchFamily="34" charset="0"/>
                <a:cs typeface="Segoe UI" panose="020B0502040204020203" pitchFamily="34" charset="0"/>
              </a:defRPr>
            </a:lvl1pPr>
            <a:lvl2pPr marL="731520" indent="-365760">
              <a:lnSpc>
                <a:spcPct val="110000"/>
              </a:lnSpc>
              <a:spcBef>
                <a:spcPts val="0"/>
              </a:spcBef>
              <a:spcAft>
                <a:spcPts val="600"/>
              </a:spcAft>
              <a:buSzPct val="85000"/>
              <a:buFont typeface="Wingdings 2" panose="05020102010507070707" pitchFamily="18" charset="2"/>
              <a:buChar char=""/>
              <a:defRPr sz="2200">
                <a:solidFill>
                  <a:srgbClr val="335574"/>
                </a:solidFill>
                <a:latin typeface="Segoe UI" panose="020B0502040204020203" pitchFamily="34" charset="0"/>
                <a:cs typeface="Segoe UI" panose="020B0502040204020203" pitchFamily="34" charset="0"/>
              </a:defRPr>
            </a:lvl2pPr>
            <a:lvl3pPr marL="1005840" indent="-274320">
              <a:lnSpc>
                <a:spcPct val="110000"/>
              </a:lnSpc>
              <a:spcBef>
                <a:spcPts val="0"/>
              </a:spcBef>
              <a:spcAft>
                <a:spcPts val="600"/>
              </a:spcAft>
              <a:buSzPct val="89000"/>
              <a:buFont typeface="Courier New" panose="02070309020205020404" pitchFamily="49" charset="0"/>
              <a:buChar char="o"/>
              <a:defRPr sz="2200">
                <a:solidFill>
                  <a:srgbClr val="335574"/>
                </a:solidFill>
              </a:defRPr>
            </a:lvl3pPr>
          </a:lstStyle>
          <a:p>
            <a:r>
              <a:rPr lang="en-US" dirty="0"/>
              <a:t>Bulleted content goes here</a:t>
            </a:r>
          </a:p>
          <a:p>
            <a:pPr lvl="1"/>
            <a:r>
              <a:rPr lang="en-US" dirty="0"/>
              <a:t>Next Level Bullets</a:t>
            </a:r>
          </a:p>
          <a:p>
            <a:pPr lvl="2"/>
            <a:r>
              <a:rPr lang="en-US" dirty="0"/>
              <a:t>Next Level Bullets</a:t>
            </a:r>
          </a:p>
          <a:p>
            <a:pPr marL="457200" marR="0" lvl="0" indent="-457200" algn="l" defTabSz="914400" rtl="0" eaLnBrk="1" fontAlgn="auto" latinLnBrk="0" hangingPunct="1">
              <a:lnSpc>
                <a:spcPct val="110000"/>
              </a:lnSpc>
              <a:spcBef>
                <a:spcPts val="0"/>
              </a:spcBef>
              <a:spcAft>
                <a:spcPts val="600"/>
              </a:spcAft>
              <a:buClr>
                <a:srgbClr val="325575"/>
              </a:buClr>
              <a:buSzPct val="92000"/>
              <a:buFont typeface="Wingdings 2" panose="05020102010507070707" pitchFamily="18" charset="2"/>
              <a:buChar char=""/>
              <a:tabLst/>
              <a:defRPr/>
            </a:pPr>
            <a:endParaRPr lang="en-US" dirty="0"/>
          </a:p>
        </p:txBody>
      </p:sp>
    </p:spTree>
    <p:extLst>
      <p:ext uri="{BB962C8B-B14F-4D97-AF65-F5344CB8AC3E}">
        <p14:creationId xmlns:p14="http://schemas.microsoft.com/office/powerpoint/2010/main" val="307315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ER WITH PARAGRAPH AND PHOTO">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xmlns="" id="{2D9C1B1E-AE8C-4EEE-8CDF-F27FFB5374A3}"/>
              </a:ext>
            </a:extLst>
          </p:cNvPr>
          <p:cNvSpPr>
            <a:spLocks noGrp="1"/>
          </p:cNvSpPr>
          <p:nvPr>
            <p:ph type="body" sz="quarter" idx="13" hasCustomPrompt="1"/>
          </p:nvPr>
        </p:nvSpPr>
        <p:spPr>
          <a:xfrm>
            <a:off x="654844" y="678007"/>
            <a:ext cx="5460206" cy="522684"/>
          </a:xfrm>
          <a:prstGeom prst="rect">
            <a:avLst/>
          </a:prstGeom>
        </p:spPr>
        <p:txBody>
          <a:bodyPr wrap="square" lIns="0" tIns="0" rIns="0" bIns="0" anchor="t" anchorCtr="0"/>
          <a:lstStyle>
            <a:lvl1pPr marL="0" indent="0">
              <a:lnSpc>
                <a:spcPct val="90000"/>
              </a:lnSpc>
              <a:spcBef>
                <a:spcPts val="0"/>
              </a:spcBef>
              <a:buNone/>
              <a:defRPr sz="4400" cap="all" spc="200" baseline="0">
                <a:solidFill>
                  <a:srgbClr val="335574"/>
                </a:solidFill>
                <a:latin typeface="Bahnschrift Light Condensed" panose="020B0502040204020203" pitchFamily="34" charset="0"/>
              </a:defRPr>
            </a:lvl1pPr>
            <a:lvl2pPr>
              <a:defRPr sz="3600"/>
            </a:lvl2pPr>
            <a:lvl3pPr>
              <a:defRPr sz="3600"/>
            </a:lvl3pPr>
            <a:lvl4pPr>
              <a:defRPr sz="3600"/>
            </a:lvl4pPr>
            <a:lvl5pPr>
              <a:defRPr sz="3600"/>
            </a:lvl5pPr>
          </a:lstStyle>
          <a:p>
            <a:pPr lvl="0"/>
            <a:r>
              <a:rPr lang="en-US" dirty="0"/>
              <a:t>MAIN HEADLINE GOES HERE</a:t>
            </a:r>
          </a:p>
        </p:txBody>
      </p:sp>
      <p:sp>
        <p:nvSpPr>
          <p:cNvPr id="8" name="Text Placeholder 9">
            <a:extLst>
              <a:ext uri="{FF2B5EF4-FFF2-40B4-BE49-F238E27FC236}">
                <a16:creationId xmlns:a16="http://schemas.microsoft.com/office/drawing/2014/main" xmlns="" id="{E769EA88-917D-4A31-9675-CBBAEB90B571}"/>
              </a:ext>
            </a:extLst>
          </p:cNvPr>
          <p:cNvSpPr>
            <a:spLocks noGrp="1"/>
          </p:cNvSpPr>
          <p:nvPr>
            <p:ph type="body" sz="quarter" idx="14" hasCustomPrompt="1"/>
          </p:nvPr>
        </p:nvSpPr>
        <p:spPr>
          <a:xfrm>
            <a:off x="654845" y="400050"/>
            <a:ext cx="7341394" cy="257175"/>
          </a:xfrm>
          <a:prstGeom prst="rect">
            <a:avLst/>
          </a:prstGeom>
        </p:spPr>
        <p:txBody>
          <a:bodyPr lIns="0" tIns="0" rIns="0" bIns="0"/>
          <a:lstStyle>
            <a:lvl1pPr marL="0" indent="0">
              <a:buNone/>
              <a:defRPr sz="1400" b="1" cap="all" spc="300" baseline="0">
                <a:solidFill>
                  <a:srgbClr val="B42930"/>
                </a:solidFill>
              </a:defRPr>
            </a:lvl1pPr>
          </a:lstStyle>
          <a:p>
            <a:pPr lvl="0"/>
            <a:r>
              <a:rPr lang="en-US" dirty="0"/>
              <a:t>HEADER FOR NEW SECTION HERE</a:t>
            </a:r>
          </a:p>
        </p:txBody>
      </p:sp>
      <p:sp>
        <p:nvSpPr>
          <p:cNvPr id="10" name="Text Placeholder 9">
            <a:extLst>
              <a:ext uri="{FF2B5EF4-FFF2-40B4-BE49-F238E27FC236}">
                <a16:creationId xmlns:a16="http://schemas.microsoft.com/office/drawing/2014/main" xmlns="" id="{7A757097-0BFC-4D57-A8E1-4EFEC7245512}"/>
              </a:ext>
            </a:extLst>
          </p:cNvPr>
          <p:cNvSpPr>
            <a:spLocks noGrp="1"/>
          </p:cNvSpPr>
          <p:nvPr>
            <p:ph type="body" sz="quarter" idx="15" hasCustomPrompt="1"/>
          </p:nvPr>
        </p:nvSpPr>
        <p:spPr>
          <a:xfrm>
            <a:off x="654844" y="1314450"/>
            <a:ext cx="5460206" cy="3314700"/>
          </a:xfrm>
          <a:prstGeom prst="rect">
            <a:avLst/>
          </a:prstGeom>
        </p:spPr>
        <p:txBody>
          <a:bodyPr lIns="0" tIns="0" rIns="0" bIns="0"/>
          <a:lstStyle>
            <a:lvl1pPr marL="0" marR="0" indent="0" algn="l" defTabSz="914400" rtl="0" eaLnBrk="1" fontAlgn="auto" latinLnBrk="0" hangingPunct="1">
              <a:lnSpc>
                <a:spcPct val="160000"/>
              </a:lnSpc>
              <a:spcBef>
                <a:spcPts val="0"/>
              </a:spcBef>
              <a:spcAft>
                <a:spcPts val="1200"/>
              </a:spcAft>
              <a:buClr>
                <a:srgbClr val="325575"/>
              </a:buClr>
              <a:buSzPct val="92000"/>
              <a:buFont typeface="Wingdings 2" panose="05020102010507070707" pitchFamily="18" charset="2"/>
              <a:buNone/>
              <a:tabLst/>
              <a:defRPr sz="2200">
                <a:solidFill>
                  <a:srgbClr val="335574"/>
                </a:solidFill>
                <a:latin typeface="Segoe UI" panose="020B0502040204020203" pitchFamily="34" charset="0"/>
                <a:cs typeface="Segoe UI" panose="020B0502040204020203" pitchFamily="34" charset="0"/>
              </a:defRPr>
            </a:lvl1pPr>
            <a:lvl2pPr marL="457200" indent="0">
              <a:lnSpc>
                <a:spcPct val="110000"/>
              </a:lnSpc>
              <a:spcBef>
                <a:spcPts val="0"/>
              </a:spcBef>
              <a:spcAft>
                <a:spcPts val="600"/>
              </a:spcAft>
              <a:buSzPct val="85000"/>
              <a:buFont typeface="Wingdings 2" panose="05020102010507070707" pitchFamily="18" charset="2"/>
              <a:buNone/>
              <a:defRPr sz="2200">
                <a:solidFill>
                  <a:srgbClr val="335574"/>
                </a:solidFill>
                <a:latin typeface="Segoe UI" panose="020B0502040204020203" pitchFamily="34" charset="0"/>
                <a:cs typeface="Segoe UI" panose="020B0502040204020203" pitchFamily="34" charset="0"/>
              </a:defRPr>
            </a:lvl2pPr>
            <a:lvl3pPr marL="822960" indent="0">
              <a:lnSpc>
                <a:spcPct val="110000"/>
              </a:lnSpc>
              <a:spcBef>
                <a:spcPts val="0"/>
              </a:spcBef>
              <a:spcAft>
                <a:spcPts val="600"/>
              </a:spcAft>
              <a:buSzPct val="89000"/>
              <a:buFont typeface="Courier New" panose="02070309020205020404" pitchFamily="49" charset="0"/>
              <a:buNone/>
              <a:defRPr sz="2200">
                <a:solidFill>
                  <a:srgbClr val="335574"/>
                </a:solidFill>
              </a:defRPr>
            </a:lvl3pPr>
          </a:lstStyle>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r>
              <a:rPr lang="en-US" dirty="0"/>
              <a:t>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Paragraph goes here as needed. </a:t>
            </a:r>
          </a:p>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endParaRPr lang="en-US" dirty="0"/>
          </a:p>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endParaRPr lang="en-US" dirty="0"/>
          </a:p>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endParaRPr lang="en-US" dirty="0"/>
          </a:p>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endParaRPr lang="en-US" dirty="0"/>
          </a:p>
          <a:p>
            <a:pPr lvl="0"/>
            <a:endParaRPr lang="en-US" dirty="0"/>
          </a:p>
        </p:txBody>
      </p:sp>
      <p:sp>
        <p:nvSpPr>
          <p:cNvPr id="3" name="Picture Placeholder 2">
            <a:extLst>
              <a:ext uri="{FF2B5EF4-FFF2-40B4-BE49-F238E27FC236}">
                <a16:creationId xmlns:a16="http://schemas.microsoft.com/office/drawing/2014/main" xmlns="" id="{E06A364A-CA6A-47D7-9C4D-75EC39197C51}"/>
              </a:ext>
            </a:extLst>
          </p:cNvPr>
          <p:cNvSpPr>
            <a:spLocks noGrp="1"/>
          </p:cNvSpPr>
          <p:nvPr>
            <p:ph type="pic" sz="quarter" idx="16" hasCustomPrompt="1"/>
          </p:nvPr>
        </p:nvSpPr>
        <p:spPr>
          <a:xfrm>
            <a:off x="6426994" y="228600"/>
            <a:ext cx="2717006" cy="4400550"/>
          </a:xfrm>
          <a:prstGeom prst="rect">
            <a:avLst/>
          </a:prstGeom>
        </p:spPr>
        <p:txBody>
          <a:bodyPr/>
          <a:lstStyle>
            <a:lvl1pPr marL="0" indent="0">
              <a:buNone/>
              <a:defRPr sz="1200"/>
            </a:lvl1pPr>
          </a:lstStyle>
          <a:p>
            <a:r>
              <a:rPr lang="en-US" dirty="0"/>
              <a:t>Add picture to the right of the content</a:t>
            </a:r>
          </a:p>
        </p:txBody>
      </p:sp>
    </p:spTree>
    <p:extLst>
      <p:ext uri="{BB962C8B-B14F-4D97-AF65-F5344CB8AC3E}">
        <p14:creationId xmlns:p14="http://schemas.microsoft.com/office/powerpoint/2010/main" val="6223504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ULLET WITH PHOTO">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xmlns="" id="{2D9C1B1E-AE8C-4EEE-8CDF-F27FFB5374A3}"/>
              </a:ext>
            </a:extLst>
          </p:cNvPr>
          <p:cNvSpPr>
            <a:spLocks noGrp="1"/>
          </p:cNvSpPr>
          <p:nvPr>
            <p:ph type="body" sz="quarter" idx="13" hasCustomPrompt="1"/>
          </p:nvPr>
        </p:nvSpPr>
        <p:spPr>
          <a:xfrm>
            <a:off x="654844" y="678007"/>
            <a:ext cx="7715250" cy="522684"/>
          </a:xfrm>
          <a:prstGeom prst="rect">
            <a:avLst/>
          </a:prstGeom>
        </p:spPr>
        <p:txBody>
          <a:bodyPr wrap="square" lIns="0" tIns="0" rIns="0" bIns="0" anchor="t" anchorCtr="0"/>
          <a:lstStyle>
            <a:lvl1pPr marL="0" indent="0">
              <a:lnSpc>
                <a:spcPct val="90000"/>
              </a:lnSpc>
              <a:spcBef>
                <a:spcPts val="0"/>
              </a:spcBef>
              <a:buNone/>
              <a:defRPr sz="4400" cap="all" spc="200" baseline="0">
                <a:solidFill>
                  <a:srgbClr val="335574"/>
                </a:solidFill>
                <a:latin typeface="Bahnschrift Light Condensed" panose="020B0502040204020203" pitchFamily="34" charset="0"/>
              </a:defRPr>
            </a:lvl1pPr>
            <a:lvl2pPr>
              <a:defRPr sz="3600"/>
            </a:lvl2pPr>
            <a:lvl3pPr>
              <a:defRPr sz="3600"/>
            </a:lvl3pPr>
            <a:lvl4pPr>
              <a:defRPr sz="3600"/>
            </a:lvl4pPr>
            <a:lvl5pPr>
              <a:defRPr sz="3600"/>
            </a:lvl5pPr>
          </a:lstStyle>
          <a:p>
            <a:pPr lvl="0"/>
            <a:r>
              <a:rPr lang="en-US" dirty="0"/>
              <a:t>MAIN HEADLINE GOES HERE AS NEEDED</a:t>
            </a:r>
          </a:p>
        </p:txBody>
      </p:sp>
      <p:sp>
        <p:nvSpPr>
          <p:cNvPr id="8" name="Text Placeholder 9">
            <a:extLst>
              <a:ext uri="{FF2B5EF4-FFF2-40B4-BE49-F238E27FC236}">
                <a16:creationId xmlns:a16="http://schemas.microsoft.com/office/drawing/2014/main" xmlns="" id="{E769EA88-917D-4A31-9675-CBBAEB90B571}"/>
              </a:ext>
            </a:extLst>
          </p:cNvPr>
          <p:cNvSpPr>
            <a:spLocks noGrp="1"/>
          </p:cNvSpPr>
          <p:nvPr>
            <p:ph type="body" sz="quarter" idx="14" hasCustomPrompt="1"/>
          </p:nvPr>
        </p:nvSpPr>
        <p:spPr>
          <a:xfrm>
            <a:off x="654845" y="400050"/>
            <a:ext cx="7341394" cy="257175"/>
          </a:xfrm>
          <a:prstGeom prst="rect">
            <a:avLst/>
          </a:prstGeom>
        </p:spPr>
        <p:txBody>
          <a:bodyPr lIns="0" tIns="0" rIns="0" bIns="0"/>
          <a:lstStyle>
            <a:lvl1pPr marL="0" indent="0">
              <a:buNone/>
              <a:defRPr sz="1400" b="1" cap="all" spc="300" baseline="0">
                <a:solidFill>
                  <a:srgbClr val="B42930"/>
                </a:solidFill>
              </a:defRPr>
            </a:lvl1pPr>
          </a:lstStyle>
          <a:p>
            <a:pPr lvl="0"/>
            <a:r>
              <a:rPr lang="en-US" dirty="0"/>
              <a:t>HEADER FOR NEW SECTION HERE</a:t>
            </a:r>
          </a:p>
        </p:txBody>
      </p:sp>
      <p:sp>
        <p:nvSpPr>
          <p:cNvPr id="3" name="Picture Placeholder 2">
            <a:extLst>
              <a:ext uri="{FF2B5EF4-FFF2-40B4-BE49-F238E27FC236}">
                <a16:creationId xmlns:a16="http://schemas.microsoft.com/office/drawing/2014/main" xmlns="" id="{2A962CD5-3DCF-431F-96A5-F4DA13F9D739}"/>
              </a:ext>
            </a:extLst>
          </p:cNvPr>
          <p:cNvSpPr>
            <a:spLocks noGrp="1"/>
          </p:cNvSpPr>
          <p:nvPr>
            <p:ph type="pic" sz="quarter" idx="16" hasCustomPrompt="1"/>
          </p:nvPr>
        </p:nvSpPr>
        <p:spPr>
          <a:xfrm>
            <a:off x="3714750" y="1257300"/>
            <a:ext cx="5429250" cy="3429000"/>
          </a:xfrm>
          <a:prstGeom prst="rect">
            <a:avLst/>
          </a:prstGeom>
        </p:spPr>
        <p:txBody>
          <a:bodyPr/>
          <a:lstStyle>
            <a:lvl1pPr marL="0" indent="0">
              <a:buNone/>
              <a:defRPr sz="1200" b="1">
                <a:solidFill>
                  <a:srgbClr val="335574"/>
                </a:solidFill>
              </a:defRPr>
            </a:lvl1pPr>
          </a:lstStyle>
          <a:p>
            <a:r>
              <a:rPr lang="en-US" dirty="0"/>
              <a:t>ADD PHOTO HERE</a:t>
            </a:r>
          </a:p>
        </p:txBody>
      </p:sp>
      <p:sp>
        <p:nvSpPr>
          <p:cNvPr id="6" name="Text Placeholder 9">
            <a:extLst>
              <a:ext uri="{FF2B5EF4-FFF2-40B4-BE49-F238E27FC236}">
                <a16:creationId xmlns:a16="http://schemas.microsoft.com/office/drawing/2014/main" xmlns="" id="{0F61FFF8-1CF7-4F2E-BE94-BAC6E70A7AAC}"/>
              </a:ext>
            </a:extLst>
          </p:cNvPr>
          <p:cNvSpPr>
            <a:spLocks noGrp="1"/>
          </p:cNvSpPr>
          <p:nvPr>
            <p:ph type="body" sz="quarter" idx="15" hasCustomPrompt="1"/>
          </p:nvPr>
        </p:nvSpPr>
        <p:spPr>
          <a:xfrm>
            <a:off x="654844" y="1257303"/>
            <a:ext cx="2945606" cy="3371309"/>
          </a:xfrm>
          <a:prstGeom prst="rect">
            <a:avLst/>
          </a:prstGeom>
        </p:spPr>
        <p:txBody>
          <a:bodyPr lIns="0" tIns="0" rIns="0" bIns="0"/>
          <a:lstStyle>
            <a:lvl1pPr marL="342900" marR="0" indent="-342900" algn="l" defTabSz="914400" rtl="0" eaLnBrk="1" fontAlgn="auto" latinLnBrk="0" hangingPunct="1">
              <a:lnSpc>
                <a:spcPct val="110000"/>
              </a:lnSpc>
              <a:spcBef>
                <a:spcPts val="0"/>
              </a:spcBef>
              <a:spcAft>
                <a:spcPts val="600"/>
              </a:spcAft>
              <a:buClr>
                <a:srgbClr val="325575"/>
              </a:buClr>
              <a:buSzPct val="86000"/>
              <a:buFont typeface="Wingdings 2" panose="05020102010507070707" pitchFamily="18" charset="2"/>
              <a:buChar char="¢"/>
              <a:tabLst/>
              <a:defRPr sz="2200">
                <a:solidFill>
                  <a:srgbClr val="335574"/>
                </a:solidFill>
                <a:latin typeface="Segoe UI" panose="020B0502040204020203" pitchFamily="34" charset="0"/>
                <a:cs typeface="Segoe UI" panose="020B0502040204020203" pitchFamily="34" charset="0"/>
              </a:defRPr>
            </a:lvl1pPr>
            <a:lvl2pPr marL="731520" indent="-365760">
              <a:lnSpc>
                <a:spcPct val="110000"/>
              </a:lnSpc>
              <a:spcBef>
                <a:spcPts val="0"/>
              </a:spcBef>
              <a:spcAft>
                <a:spcPts val="600"/>
              </a:spcAft>
              <a:buSzPct val="85000"/>
              <a:buFont typeface="Wingdings 2" panose="05020102010507070707" pitchFamily="18" charset="2"/>
              <a:buChar char=""/>
              <a:defRPr sz="2200">
                <a:solidFill>
                  <a:srgbClr val="335574"/>
                </a:solidFill>
                <a:latin typeface="Segoe UI" panose="020B0502040204020203" pitchFamily="34" charset="0"/>
                <a:cs typeface="Segoe UI" panose="020B0502040204020203" pitchFamily="34" charset="0"/>
              </a:defRPr>
            </a:lvl2pPr>
            <a:lvl3pPr marL="1005840" indent="-274320">
              <a:lnSpc>
                <a:spcPct val="110000"/>
              </a:lnSpc>
              <a:spcBef>
                <a:spcPts val="0"/>
              </a:spcBef>
              <a:spcAft>
                <a:spcPts val="600"/>
              </a:spcAft>
              <a:buSzPct val="89000"/>
              <a:buFont typeface="Courier New" panose="02070309020205020404" pitchFamily="49" charset="0"/>
              <a:buChar char="o"/>
              <a:defRPr sz="2200">
                <a:solidFill>
                  <a:srgbClr val="335574"/>
                </a:solidFill>
              </a:defRPr>
            </a:lvl3pPr>
          </a:lstStyle>
          <a:p>
            <a:r>
              <a:rPr lang="en-US" dirty="0"/>
              <a:t>Bulleted content goes here</a:t>
            </a:r>
          </a:p>
          <a:p>
            <a:pPr lvl="1"/>
            <a:r>
              <a:rPr lang="en-US" dirty="0"/>
              <a:t>Next Level Bullets</a:t>
            </a:r>
          </a:p>
          <a:p>
            <a:pPr lvl="2"/>
            <a:r>
              <a:rPr lang="en-US" dirty="0"/>
              <a:t>Next Level Bullets</a:t>
            </a:r>
          </a:p>
          <a:p>
            <a:pPr marL="457200" marR="0" lvl="0" indent="-457200" algn="l" defTabSz="914400" rtl="0" eaLnBrk="1" fontAlgn="auto" latinLnBrk="0" hangingPunct="1">
              <a:lnSpc>
                <a:spcPct val="110000"/>
              </a:lnSpc>
              <a:spcBef>
                <a:spcPts val="0"/>
              </a:spcBef>
              <a:spcAft>
                <a:spcPts val="600"/>
              </a:spcAft>
              <a:buClr>
                <a:srgbClr val="325575"/>
              </a:buClr>
              <a:buSzPct val="92000"/>
              <a:buFont typeface="Wingdings 2" panose="05020102010507070707" pitchFamily="18" charset="2"/>
              <a:buChar char=""/>
              <a:tabLst/>
              <a:defRPr/>
            </a:pPr>
            <a:endParaRPr lang="en-US" dirty="0"/>
          </a:p>
        </p:txBody>
      </p:sp>
    </p:spTree>
    <p:extLst>
      <p:ext uri="{BB962C8B-B14F-4D97-AF65-F5344CB8AC3E}">
        <p14:creationId xmlns:p14="http://schemas.microsoft.com/office/powerpoint/2010/main" val="2452201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914400" y="1085850"/>
            <a:ext cx="7772400" cy="3429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BULLET SETS">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xmlns="" id="{2D9C1B1E-AE8C-4EEE-8CDF-F27FFB5374A3}"/>
              </a:ext>
            </a:extLst>
          </p:cNvPr>
          <p:cNvSpPr>
            <a:spLocks noGrp="1"/>
          </p:cNvSpPr>
          <p:nvPr>
            <p:ph type="body" sz="quarter" idx="13" hasCustomPrompt="1"/>
          </p:nvPr>
        </p:nvSpPr>
        <p:spPr>
          <a:xfrm>
            <a:off x="654844" y="678007"/>
            <a:ext cx="7715250" cy="522684"/>
          </a:xfrm>
          <a:prstGeom prst="rect">
            <a:avLst/>
          </a:prstGeom>
        </p:spPr>
        <p:txBody>
          <a:bodyPr wrap="square" lIns="0" tIns="0" rIns="0" bIns="0" anchor="t" anchorCtr="0"/>
          <a:lstStyle>
            <a:lvl1pPr marL="0" indent="0">
              <a:lnSpc>
                <a:spcPct val="90000"/>
              </a:lnSpc>
              <a:spcBef>
                <a:spcPts val="0"/>
              </a:spcBef>
              <a:buNone/>
              <a:defRPr sz="4400" cap="all" spc="200" baseline="0">
                <a:solidFill>
                  <a:srgbClr val="335574"/>
                </a:solidFill>
                <a:latin typeface="Bahnschrift Light Condensed" panose="020B0502040204020203" pitchFamily="34" charset="0"/>
              </a:defRPr>
            </a:lvl1pPr>
            <a:lvl2pPr>
              <a:defRPr sz="3600"/>
            </a:lvl2pPr>
            <a:lvl3pPr>
              <a:defRPr sz="3600"/>
            </a:lvl3pPr>
            <a:lvl4pPr>
              <a:defRPr sz="3600"/>
            </a:lvl4pPr>
            <a:lvl5pPr>
              <a:defRPr sz="3600"/>
            </a:lvl5pPr>
          </a:lstStyle>
          <a:p>
            <a:pPr lvl="0"/>
            <a:r>
              <a:rPr lang="en-US" dirty="0"/>
              <a:t>MAIN HEADLINE GOES HERE AS NEEDED</a:t>
            </a:r>
          </a:p>
        </p:txBody>
      </p:sp>
      <p:sp>
        <p:nvSpPr>
          <p:cNvPr id="8" name="Text Placeholder 9">
            <a:extLst>
              <a:ext uri="{FF2B5EF4-FFF2-40B4-BE49-F238E27FC236}">
                <a16:creationId xmlns:a16="http://schemas.microsoft.com/office/drawing/2014/main" xmlns="" id="{E769EA88-917D-4A31-9675-CBBAEB90B571}"/>
              </a:ext>
            </a:extLst>
          </p:cNvPr>
          <p:cNvSpPr>
            <a:spLocks noGrp="1"/>
          </p:cNvSpPr>
          <p:nvPr>
            <p:ph type="body" sz="quarter" idx="14" hasCustomPrompt="1"/>
          </p:nvPr>
        </p:nvSpPr>
        <p:spPr>
          <a:xfrm>
            <a:off x="654845" y="400050"/>
            <a:ext cx="7341394" cy="257175"/>
          </a:xfrm>
          <a:prstGeom prst="rect">
            <a:avLst/>
          </a:prstGeom>
        </p:spPr>
        <p:txBody>
          <a:bodyPr lIns="0" tIns="0" rIns="0" bIns="0"/>
          <a:lstStyle>
            <a:lvl1pPr marL="0" indent="0">
              <a:buNone/>
              <a:defRPr sz="1400" b="1" cap="all" spc="300" baseline="0">
                <a:solidFill>
                  <a:srgbClr val="B42930"/>
                </a:solidFill>
              </a:defRPr>
            </a:lvl1pPr>
          </a:lstStyle>
          <a:p>
            <a:pPr lvl="0"/>
            <a:r>
              <a:rPr lang="en-US" dirty="0"/>
              <a:t>HEADER FOR NEW SECTION HERE</a:t>
            </a:r>
          </a:p>
        </p:txBody>
      </p:sp>
      <p:sp>
        <p:nvSpPr>
          <p:cNvPr id="6" name="Text Placeholder 9">
            <a:extLst>
              <a:ext uri="{FF2B5EF4-FFF2-40B4-BE49-F238E27FC236}">
                <a16:creationId xmlns:a16="http://schemas.microsoft.com/office/drawing/2014/main" xmlns="" id="{7F90733B-02B3-4097-96B0-E07B38BB47B0}"/>
              </a:ext>
            </a:extLst>
          </p:cNvPr>
          <p:cNvSpPr>
            <a:spLocks noGrp="1"/>
          </p:cNvSpPr>
          <p:nvPr>
            <p:ph type="body" sz="quarter" idx="15" hasCustomPrompt="1"/>
          </p:nvPr>
        </p:nvSpPr>
        <p:spPr>
          <a:xfrm>
            <a:off x="654844" y="1313909"/>
            <a:ext cx="3860006" cy="3314700"/>
          </a:xfrm>
          <a:prstGeom prst="rect">
            <a:avLst/>
          </a:prstGeom>
        </p:spPr>
        <p:txBody>
          <a:bodyPr lIns="0" tIns="0" rIns="0" bIns="0"/>
          <a:lstStyle>
            <a:lvl1pPr marL="342900" marR="0" indent="-342900" algn="l" defTabSz="914400" rtl="0" eaLnBrk="1" fontAlgn="auto" latinLnBrk="0" hangingPunct="1">
              <a:lnSpc>
                <a:spcPct val="110000"/>
              </a:lnSpc>
              <a:spcBef>
                <a:spcPts val="0"/>
              </a:spcBef>
              <a:spcAft>
                <a:spcPts val="600"/>
              </a:spcAft>
              <a:buClr>
                <a:srgbClr val="325575"/>
              </a:buClr>
              <a:buSzPct val="86000"/>
              <a:buFont typeface="Wingdings 2" panose="05020102010507070707" pitchFamily="18" charset="2"/>
              <a:buChar char="¢"/>
              <a:tabLst/>
              <a:defRPr sz="2200">
                <a:solidFill>
                  <a:srgbClr val="335574"/>
                </a:solidFill>
                <a:latin typeface="Segoe UI" panose="020B0502040204020203" pitchFamily="34" charset="0"/>
                <a:cs typeface="Segoe UI" panose="020B0502040204020203" pitchFamily="34" charset="0"/>
              </a:defRPr>
            </a:lvl1pPr>
            <a:lvl2pPr marL="731520" indent="-365760">
              <a:lnSpc>
                <a:spcPct val="110000"/>
              </a:lnSpc>
              <a:spcBef>
                <a:spcPts val="0"/>
              </a:spcBef>
              <a:spcAft>
                <a:spcPts val="600"/>
              </a:spcAft>
              <a:buSzPct val="85000"/>
              <a:buFont typeface="Wingdings 2" panose="05020102010507070707" pitchFamily="18" charset="2"/>
              <a:buChar char=""/>
              <a:defRPr sz="2200">
                <a:solidFill>
                  <a:srgbClr val="335574"/>
                </a:solidFill>
                <a:latin typeface="Segoe UI" panose="020B0502040204020203" pitchFamily="34" charset="0"/>
                <a:cs typeface="Segoe UI" panose="020B0502040204020203" pitchFamily="34" charset="0"/>
              </a:defRPr>
            </a:lvl2pPr>
            <a:lvl3pPr marL="1005840" indent="-274320">
              <a:lnSpc>
                <a:spcPct val="110000"/>
              </a:lnSpc>
              <a:spcBef>
                <a:spcPts val="0"/>
              </a:spcBef>
              <a:spcAft>
                <a:spcPts val="600"/>
              </a:spcAft>
              <a:buSzPct val="89000"/>
              <a:buFont typeface="Courier New" panose="02070309020205020404" pitchFamily="49" charset="0"/>
              <a:buChar char="o"/>
              <a:defRPr sz="2200">
                <a:solidFill>
                  <a:srgbClr val="335574"/>
                </a:solidFill>
              </a:defRPr>
            </a:lvl3pPr>
          </a:lstStyle>
          <a:p>
            <a:r>
              <a:rPr lang="en-US" dirty="0"/>
              <a:t>Bulleted content goes here</a:t>
            </a:r>
          </a:p>
          <a:p>
            <a:pPr lvl="1"/>
            <a:r>
              <a:rPr lang="en-US" dirty="0"/>
              <a:t>Next Level Bullets</a:t>
            </a:r>
          </a:p>
          <a:p>
            <a:pPr lvl="2"/>
            <a:r>
              <a:rPr lang="en-US" dirty="0"/>
              <a:t>Next Level Bullets</a:t>
            </a:r>
          </a:p>
          <a:p>
            <a:pPr marL="457200" marR="0" lvl="0" indent="-457200" algn="l" defTabSz="914400" rtl="0" eaLnBrk="1" fontAlgn="auto" latinLnBrk="0" hangingPunct="1">
              <a:lnSpc>
                <a:spcPct val="110000"/>
              </a:lnSpc>
              <a:spcBef>
                <a:spcPts val="0"/>
              </a:spcBef>
              <a:spcAft>
                <a:spcPts val="600"/>
              </a:spcAft>
              <a:buClr>
                <a:srgbClr val="325575"/>
              </a:buClr>
              <a:buSzPct val="92000"/>
              <a:buFont typeface="Wingdings 2" panose="05020102010507070707" pitchFamily="18" charset="2"/>
              <a:buChar char=""/>
              <a:tabLst/>
              <a:defRPr/>
            </a:pPr>
            <a:endParaRPr lang="en-US" dirty="0"/>
          </a:p>
        </p:txBody>
      </p:sp>
      <p:sp>
        <p:nvSpPr>
          <p:cNvPr id="9" name="Text Placeholder 9">
            <a:extLst>
              <a:ext uri="{FF2B5EF4-FFF2-40B4-BE49-F238E27FC236}">
                <a16:creationId xmlns:a16="http://schemas.microsoft.com/office/drawing/2014/main" xmlns="" id="{A2C4BBC4-3931-4195-B8BF-DC1BD3242D4E}"/>
              </a:ext>
            </a:extLst>
          </p:cNvPr>
          <p:cNvSpPr>
            <a:spLocks noGrp="1"/>
          </p:cNvSpPr>
          <p:nvPr>
            <p:ph type="body" sz="quarter" idx="16" hasCustomPrompt="1"/>
          </p:nvPr>
        </p:nvSpPr>
        <p:spPr>
          <a:xfrm>
            <a:off x="4572000" y="1313909"/>
            <a:ext cx="4057650" cy="3314700"/>
          </a:xfrm>
          <a:prstGeom prst="rect">
            <a:avLst/>
          </a:prstGeom>
        </p:spPr>
        <p:txBody>
          <a:bodyPr lIns="0" tIns="0" rIns="0" bIns="0"/>
          <a:lstStyle>
            <a:lvl1pPr marL="342900" marR="0" indent="-342900" algn="l" defTabSz="914400" rtl="0" eaLnBrk="1" fontAlgn="auto" latinLnBrk="0" hangingPunct="1">
              <a:lnSpc>
                <a:spcPct val="110000"/>
              </a:lnSpc>
              <a:spcBef>
                <a:spcPts val="0"/>
              </a:spcBef>
              <a:spcAft>
                <a:spcPts val="600"/>
              </a:spcAft>
              <a:buClr>
                <a:srgbClr val="325575"/>
              </a:buClr>
              <a:buSzPct val="86000"/>
              <a:buFont typeface="Wingdings 2" panose="05020102010507070707" pitchFamily="18" charset="2"/>
              <a:buChar char="¢"/>
              <a:tabLst/>
              <a:defRPr sz="2200">
                <a:solidFill>
                  <a:srgbClr val="335574"/>
                </a:solidFill>
                <a:latin typeface="Segoe UI" panose="020B0502040204020203" pitchFamily="34" charset="0"/>
                <a:cs typeface="Segoe UI" panose="020B0502040204020203" pitchFamily="34" charset="0"/>
              </a:defRPr>
            </a:lvl1pPr>
            <a:lvl2pPr marL="731520" indent="-365760">
              <a:lnSpc>
                <a:spcPct val="110000"/>
              </a:lnSpc>
              <a:spcBef>
                <a:spcPts val="0"/>
              </a:spcBef>
              <a:spcAft>
                <a:spcPts val="600"/>
              </a:spcAft>
              <a:buSzPct val="85000"/>
              <a:buFont typeface="Wingdings 2" panose="05020102010507070707" pitchFamily="18" charset="2"/>
              <a:buChar char=""/>
              <a:defRPr sz="2200">
                <a:solidFill>
                  <a:srgbClr val="335574"/>
                </a:solidFill>
                <a:latin typeface="Segoe UI" panose="020B0502040204020203" pitchFamily="34" charset="0"/>
                <a:cs typeface="Segoe UI" panose="020B0502040204020203" pitchFamily="34" charset="0"/>
              </a:defRPr>
            </a:lvl2pPr>
            <a:lvl3pPr marL="1005840" indent="-274320">
              <a:lnSpc>
                <a:spcPct val="110000"/>
              </a:lnSpc>
              <a:spcBef>
                <a:spcPts val="0"/>
              </a:spcBef>
              <a:spcAft>
                <a:spcPts val="600"/>
              </a:spcAft>
              <a:buSzPct val="89000"/>
              <a:buFont typeface="Courier New" panose="02070309020205020404" pitchFamily="49" charset="0"/>
              <a:buChar char="o"/>
              <a:defRPr sz="2200">
                <a:solidFill>
                  <a:srgbClr val="335574"/>
                </a:solidFill>
              </a:defRPr>
            </a:lvl3pPr>
          </a:lstStyle>
          <a:p>
            <a:r>
              <a:rPr lang="en-US" dirty="0"/>
              <a:t>Bulleted content goes here</a:t>
            </a:r>
          </a:p>
          <a:p>
            <a:pPr lvl="1"/>
            <a:r>
              <a:rPr lang="en-US" dirty="0"/>
              <a:t>Next Level Bullets</a:t>
            </a:r>
          </a:p>
          <a:p>
            <a:pPr lvl="2"/>
            <a:r>
              <a:rPr lang="en-US" dirty="0"/>
              <a:t>Next Level Bullets</a:t>
            </a:r>
          </a:p>
          <a:p>
            <a:pPr marL="457200" marR="0" lvl="0" indent="-457200" algn="l" defTabSz="914400" rtl="0" eaLnBrk="1" fontAlgn="auto" latinLnBrk="0" hangingPunct="1">
              <a:lnSpc>
                <a:spcPct val="110000"/>
              </a:lnSpc>
              <a:spcBef>
                <a:spcPts val="0"/>
              </a:spcBef>
              <a:spcAft>
                <a:spcPts val="600"/>
              </a:spcAft>
              <a:buClr>
                <a:srgbClr val="325575"/>
              </a:buClr>
              <a:buSzPct val="92000"/>
              <a:buFont typeface="Wingdings 2" panose="05020102010507070707" pitchFamily="18" charset="2"/>
              <a:buChar char=""/>
              <a:tabLst/>
              <a:defRPr/>
            </a:pPr>
            <a:endParaRPr lang="en-US" dirty="0"/>
          </a:p>
        </p:txBody>
      </p:sp>
    </p:spTree>
    <p:extLst>
      <p:ext uri="{BB962C8B-B14F-4D97-AF65-F5344CB8AC3E}">
        <p14:creationId xmlns:p14="http://schemas.microsoft.com/office/powerpoint/2010/main" val="19601551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ULL QUOTE">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xmlns="" id="{3814BC2D-1775-494C-BFB1-102982852924}"/>
              </a:ext>
            </a:extLst>
          </p:cNvPr>
          <p:cNvSpPr>
            <a:spLocks noGrp="1"/>
          </p:cNvSpPr>
          <p:nvPr>
            <p:ph type="body" sz="quarter" idx="13" hasCustomPrompt="1"/>
          </p:nvPr>
        </p:nvSpPr>
        <p:spPr>
          <a:xfrm>
            <a:off x="654844" y="1371600"/>
            <a:ext cx="8260556" cy="1771650"/>
          </a:xfrm>
          <a:prstGeom prst="rect">
            <a:avLst/>
          </a:prstGeom>
        </p:spPr>
        <p:txBody>
          <a:bodyPr wrap="square" lIns="0" tIns="0" rIns="0" bIns="0" anchor="t" anchorCtr="0"/>
          <a:lstStyle>
            <a:lvl1pPr marL="0" indent="0">
              <a:lnSpc>
                <a:spcPct val="90000"/>
              </a:lnSpc>
              <a:spcBef>
                <a:spcPts val="0"/>
              </a:spcBef>
              <a:buNone/>
              <a:defRPr sz="6000" cap="all" spc="200" baseline="0">
                <a:solidFill>
                  <a:srgbClr val="335574"/>
                </a:solidFill>
                <a:latin typeface="Bahnschrift Light Condensed" panose="020B0502040204020203" pitchFamily="34" charset="0"/>
              </a:defRPr>
            </a:lvl1pPr>
            <a:lvl2pPr>
              <a:defRPr sz="3600"/>
            </a:lvl2pPr>
            <a:lvl3pPr>
              <a:defRPr sz="3600"/>
            </a:lvl3pPr>
            <a:lvl4pPr>
              <a:defRPr sz="3600"/>
            </a:lvl4pPr>
            <a:lvl5pPr>
              <a:defRPr sz="3600"/>
            </a:lvl5pPr>
          </a:lstStyle>
          <a:p>
            <a:pPr lvl="0"/>
            <a:r>
              <a:rPr lang="en-US" dirty="0"/>
              <a:t>Use this Slide to showcase a key finding, Quote, or an idea</a:t>
            </a:r>
          </a:p>
        </p:txBody>
      </p:sp>
      <p:sp>
        <p:nvSpPr>
          <p:cNvPr id="4" name="Text Placeholder 9">
            <a:extLst>
              <a:ext uri="{FF2B5EF4-FFF2-40B4-BE49-F238E27FC236}">
                <a16:creationId xmlns:a16="http://schemas.microsoft.com/office/drawing/2014/main" xmlns="" id="{4C644800-80C2-4969-A9FD-3D3A0F465FD3}"/>
              </a:ext>
            </a:extLst>
          </p:cNvPr>
          <p:cNvSpPr>
            <a:spLocks noGrp="1"/>
          </p:cNvSpPr>
          <p:nvPr>
            <p:ph type="body" sz="quarter" idx="14" hasCustomPrompt="1"/>
          </p:nvPr>
        </p:nvSpPr>
        <p:spPr>
          <a:xfrm>
            <a:off x="654845" y="3829050"/>
            <a:ext cx="7341394" cy="257175"/>
          </a:xfrm>
          <a:prstGeom prst="rect">
            <a:avLst/>
          </a:prstGeom>
        </p:spPr>
        <p:txBody>
          <a:bodyPr lIns="0" tIns="0" rIns="0" bIns="0"/>
          <a:lstStyle>
            <a:lvl1pPr marL="0" indent="0">
              <a:buNone/>
              <a:defRPr sz="1400" b="1" cap="all" spc="300" baseline="0">
                <a:solidFill>
                  <a:srgbClr val="335574"/>
                </a:solidFill>
                <a:latin typeface="Segoe UI" panose="020B0502040204020203" pitchFamily="34" charset="0"/>
                <a:cs typeface="Segoe UI" panose="020B0502040204020203" pitchFamily="34" charset="0"/>
              </a:defRPr>
            </a:lvl1pPr>
          </a:lstStyle>
          <a:p>
            <a:pPr lvl="0"/>
            <a:r>
              <a:rPr lang="en-US" dirty="0"/>
              <a:t>ATRIBUTE TO THE QUOTE IF NEEDED that can be moved</a:t>
            </a:r>
          </a:p>
        </p:txBody>
      </p:sp>
    </p:spTree>
    <p:extLst>
      <p:ext uri="{BB962C8B-B14F-4D97-AF65-F5344CB8AC3E}">
        <p14:creationId xmlns:p14="http://schemas.microsoft.com/office/powerpoint/2010/main" val="29132657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ER WITH BLANK FIE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6CE73FC2-BD3F-4DE5-9577-E46594A94EB4}"/>
              </a:ext>
            </a:extLst>
          </p:cNvPr>
          <p:cNvSpPr/>
          <p:nvPr userDrawn="1"/>
        </p:nvSpPr>
        <p:spPr>
          <a:xfrm>
            <a:off x="0" y="207820"/>
            <a:ext cx="9144000" cy="363682"/>
          </a:xfrm>
          <a:prstGeom prst="rect">
            <a:avLst/>
          </a:prstGeom>
          <a:solidFill>
            <a:srgbClr val="3355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7">
            <a:extLst>
              <a:ext uri="{FF2B5EF4-FFF2-40B4-BE49-F238E27FC236}">
                <a16:creationId xmlns:a16="http://schemas.microsoft.com/office/drawing/2014/main" xmlns="" id="{DEF5B5E7-C723-4DC2-82BC-F435F1893BFE}"/>
              </a:ext>
            </a:extLst>
          </p:cNvPr>
          <p:cNvSpPr>
            <a:spLocks noGrp="1"/>
          </p:cNvSpPr>
          <p:nvPr>
            <p:ph type="body" sz="quarter" idx="13" hasCustomPrompt="1"/>
          </p:nvPr>
        </p:nvSpPr>
        <p:spPr>
          <a:xfrm>
            <a:off x="571501" y="207818"/>
            <a:ext cx="7117556" cy="368877"/>
          </a:xfrm>
          <a:prstGeom prst="rect">
            <a:avLst/>
          </a:prstGeom>
        </p:spPr>
        <p:txBody>
          <a:bodyPr wrap="square" lIns="0" tIns="0" rIns="0" bIns="0" anchor="t" anchorCtr="0"/>
          <a:lstStyle>
            <a:lvl1pPr marL="0" indent="0">
              <a:lnSpc>
                <a:spcPct val="90000"/>
              </a:lnSpc>
              <a:spcBef>
                <a:spcPts val="0"/>
              </a:spcBef>
              <a:buNone/>
              <a:defRPr sz="3200" cap="all" spc="200" baseline="0">
                <a:solidFill>
                  <a:schemeClr val="bg1"/>
                </a:solidFill>
                <a:latin typeface="Bahnschrift Light Condensed" panose="020B0502040204020203" pitchFamily="34" charset="0"/>
              </a:defRPr>
            </a:lvl1pPr>
            <a:lvl2pPr>
              <a:defRPr sz="3600"/>
            </a:lvl2pPr>
            <a:lvl3pPr>
              <a:defRPr sz="3600"/>
            </a:lvl3pPr>
            <a:lvl4pPr>
              <a:defRPr sz="3600"/>
            </a:lvl4pPr>
            <a:lvl5pPr>
              <a:defRPr sz="3600"/>
            </a:lvl5pPr>
          </a:lstStyle>
          <a:p>
            <a:pPr lvl="0"/>
            <a:r>
              <a:rPr lang="en-US" dirty="0"/>
              <a:t>HEADER FOR AN EXHIBIT GOES HERE AS NEEDED</a:t>
            </a:r>
          </a:p>
        </p:txBody>
      </p:sp>
    </p:spTree>
    <p:extLst>
      <p:ext uri="{BB962C8B-B14F-4D97-AF65-F5344CB8AC3E}">
        <p14:creationId xmlns:p14="http://schemas.microsoft.com/office/powerpoint/2010/main" val="36037236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ARGE PHOTO WITH HEAD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6CE73FC2-BD3F-4DE5-9577-E46594A94EB4}"/>
              </a:ext>
            </a:extLst>
          </p:cNvPr>
          <p:cNvSpPr/>
          <p:nvPr userDrawn="1"/>
        </p:nvSpPr>
        <p:spPr>
          <a:xfrm>
            <a:off x="0" y="207820"/>
            <a:ext cx="9144000" cy="363682"/>
          </a:xfrm>
          <a:prstGeom prst="rect">
            <a:avLst/>
          </a:prstGeom>
          <a:solidFill>
            <a:srgbClr val="3355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7">
            <a:extLst>
              <a:ext uri="{FF2B5EF4-FFF2-40B4-BE49-F238E27FC236}">
                <a16:creationId xmlns:a16="http://schemas.microsoft.com/office/drawing/2014/main" xmlns="" id="{DEF5B5E7-C723-4DC2-82BC-F435F1893BFE}"/>
              </a:ext>
            </a:extLst>
          </p:cNvPr>
          <p:cNvSpPr>
            <a:spLocks noGrp="1"/>
          </p:cNvSpPr>
          <p:nvPr>
            <p:ph type="body" sz="quarter" idx="13" hasCustomPrompt="1"/>
          </p:nvPr>
        </p:nvSpPr>
        <p:spPr>
          <a:xfrm>
            <a:off x="571501" y="207818"/>
            <a:ext cx="7117556" cy="368877"/>
          </a:xfrm>
          <a:prstGeom prst="rect">
            <a:avLst/>
          </a:prstGeom>
        </p:spPr>
        <p:txBody>
          <a:bodyPr wrap="square" lIns="0" tIns="0" rIns="0" bIns="0" anchor="t" anchorCtr="0"/>
          <a:lstStyle>
            <a:lvl1pPr marL="0" indent="0">
              <a:lnSpc>
                <a:spcPct val="90000"/>
              </a:lnSpc>
              <a:spcBef>
                <a:spcPts val="0"/>
              </a:spcBef>
              <a:buNone/>
              <a:defRPr sz="3200" cap="all" spc="200" baseline="0">
                <a:solidFill>
                  <a:schemeClr val="bg1"/>
                </a:solidFill>
                <a:latin typeface="Bahnschrift Light Condensed" panose="020B0502040204020203" pitchFamily="34" charset="0"/>
              </a:defRPr>
            </a:lvl1pPr>
            <a:lvl2pPr>
              <a:defRPr sz="3600"/>
            </a:lvl2pPr>
            <a:lvl3pPr>
              <a:defRPr sz="3600"/>
            </a:lvl3pPr>
            <a:lvl4pPr>
              <a:defRPr sz="3600"/>
            </a:lvl4pPr>
            <a:lvl5pPr>
              <a:defRPr sz="3600"/>
            </a:lvl5pPr>
          </a:lstStyle>
          <a:p>
            <a:pPr lvl="0"/>
            <a:r>
              <a:rPr lang="en-US" dirty="0"/>
              <a:t>HEADER FOR AN EXHIBIT GOES HERE AS NEEDED</a:t>
            </a:r>
          </a:p>
        </p:txBody>
      </p:sp>
      <p:sp>
        <p:nvSpPr>
          <p:cNvPr id="6" name="Picture Placeholder 5">
            <a:extLst>
              <a:ext uri="{FF2B5EF4-FFF2-40B4-BE49-F238E27FC236}">
                <a16:creationId xmlns:a16="http://schemas.microsoft.com/office/drawing/2014/main" xmlns="" id="{D618CFB0-1DD1-41F2-8B12-C53011B11157}"/>
              </a:ext>
            </a:extLst>
          </p:cNvPr>
          <p:cNvSpPr>
            <a:spLocks noGrp="1"/>
          </p:cNvSpPr>
          <p:nvPr>
            <p:ph type="pic" sz="quarter" idx="14" hasCustomPrompt="1"/>
          </p:nvPr>
        </p:nvSpPr>
        <p:spPr>
          <a:xfrm>
            <a:off x="0" y="571500"/>
            <a:ext cx="9144000" cy="4743450"/>
          </a:xfrm>
          <a:prstGeom prst="rect">
            <a:avLst/>
          </a:prstGeom>
        </p:spPr>
        <p:txBody>
          <a:bodyPr/>
          <a:lstStyle>
            <a:lvl1pPr marL="0" indent="0">
              <a:buNone/>
              <a:defRPr sz="1200" b="1"/>
            </a:lvl1pPr>
          </a:lstStyle>
          <a:p>
            <a:r>
              <a:rPr lang="en-US" sz="1200" dirty="0"/>
              <a:t>INSERT LARGE PHOTO</a:t>
            </a:r>
            <a:endParaRPr lang="en-US" dirty="0"/>
          </a:p>
        </p:txBody>
      </p:sp>
    </p:spTree>
    <p:extLst>
      <p:ext uri="{BB962C8B-B14F-4D97-AF65-F5344CB8AC3E}">
        <p14:creationId xmlns:p14="http://schemas.microsoft.com/office/powerpoint/2010/main" val="13242994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PHOTO COMPAR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6CE73FC2-BD3F-4DE5-9577-E46594A94EB4}"/>
              </a:ext>
            </a:extLst>
          </p:cNvPr>
          <p:cNvSpPr/>
          <p:nvPr userDrawn="1"/>
        </p:nvSpPr>
        <p:spPr>
          <a:xfrm>
            <a:off x="0" y="207820"/>
            <a:ext cx="9144000" cy="363682"/>
          </a:xfrm>
          <a:prstGeom prst="rect">
            <a:avLst/>
          </a:prstGeom>
          <a:solidFill>
            <a:srgbClr val="3355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7">
            <a:extLst>
              <a:ext uri="{FF2B5EF4-FFF2-40B4-BE49-F238E27FC236}">
                <a16:creationId xmlns:a16="http://schemas.microsoft.com/office/drawing/2014/main" xmlns="" id="{DEF5B5E7-C723-4DC2-82BC-F435F1893BFE}"/>
              </a:ext>
            </a:extLst>
          </p:cNvPr>
          <p:cNvSpPr>
            <a:spLocks noGrp="1"/>
          </p:cNvSpPr>
          <p:nvPr>
            <p:ph type="body" sz="quarter" idx="13" hasCustomPrompt="1"/>
          </p:nvPr>
        </p:nvSpPr>
        <p:spPr>
          <a:xfrm>
            <a:off x="571501" y="207818"/>
            <a:ext cx="7117556" cy="368877"/>
          </a:xfrm>
          <a:prstGeom prst="rect">
            <a:avLst/>
          </a:prstGeom>
        </p:spPr>
        <p:txBody>
          <a:bodyPr wrap="square" lIns="0" tIns="0" rIns="0" bIns="0" anchor="t" anchorCtr="0"/>
          <a:lstStyle>
            <a:lvl1pPr marL="0" indent="0">
              <a:lnSpc>
                <a:spcPct val="90000"/>
              </a:lnSpc>
              <a:spcBef>
                <a:spcPts val="0"/>
              </a:spcBef>
              <a:buNone/>
              <a:defRPr sz="3200" cap="all" spc="200" baseline="0">
                <a:solidFill>
                  <a:schemeClr val="bg1"/>
                </a:solidFill>
                <a:latin typeface="Bahnschrift Light Condensed" panose="020B0502040204020203" pitchFamily="34" charset="0"/>
              </a:defRPr>
            </a:lvl1pPr>
            <a:lvl2pPr>
              <a:defRPr sz="3600"/>
            </a:lvl2pPr>
            <a:lvl3pPr>
              <a:defRPr sz="3600"/>
            </a:lvl3pPr>
            <a:lvl4pPr>
              <a:defRPr sz="3600"/>
            </a:lvl4pPr>
            <a:lvl5pPr>
              <a:defRPr sz="3600"/>
            </a:lvl5pPr>
          </a:lstStyle>
          <a:p>
            <a:pPr lvl="0"/>
            <a:r>
              <a:rPr lang="en-US" dirty="0"/>
              <a:t>HEADER FOR AN EXHIBIT GOES HERE AS NEEDED</a:t>
            </a:r>
          </a:p>
        </p:txBody>
      </p:sp>
      <p:sp>
        <p:nvSpPr>
          <p:cNvPr id="6" name="Picture Placeholder 5">
            <a:extLst>
              <a:ext uri="{FF2B5EF4-FFF2-40B4-BE49-F238E27FC236}">
                <a16:creationId xmlns:a16="http://schemas.microsoft.com/office/drawing/2014/main" xmlns="" id="{D618CFB0-1DD1-41F2-8B12-C53011B11157}"/>
              </a:ext>
            </a:extLst>
          </p:cNvPr>
          <p:cNvSpPr>
            <a:spLocks noGrp="1"/>
          </p:cNvSpPr>
          <p:nvPr>
            <p:ph type="pic" sz="quarter" idx="14" hasCustomPrompt="1"/>
          </p:nvPr>
        </p:nvSpPr>
        <p:spPr>
          <a:xfrm>
            <a:off x="2" y="571500"/>
            <a:ext cx="4470009" cy="4226502"/>
          </a:xfrm>
          <a:prstGeom prst="rect">
            <a:avLst/>
          </a:prstGeom>
        </p:spPr>
        <p:txBody>
          <a:bodyPr/>
          <a:lstStyle>
            <a:lvl1pPr marL="0" indent="0">
              <a:buNone/>
              <a:defRPr sz="1200" b="1"/>
            </a:lvl1pPr>
          </a:lstStyle>
          <a:p>
            <a:r>
              <a:rPr lang="en-US" sz="1200" dirty="0"/>
              <a:t>INSERT PHOTO</a:t>
            </a:r>
            <a:endParaRPr lang="en-US" dirty="0"/>
          </a:p>
        </p:txBody>
      </p:sp>
      <p:sp>
        <p:nvSpPr>
          <p:cNvPr id="5" name="Picture Placeholder 5">
            <a:extLst>
              <a:ext uri="{FF2B5EF4-FFF2-40B4-BE49-F238E27FC236}">
                <a16:creationId xmlns:a16="http://schemas.microsoft.com/office/drawing/2014/main" xmlns="" id="{2EE1D85B-91A9-4FE0-94AC-9D7DAE331A30}"/>
              </a:ext>
            </a:extLst>
          </p:cNvPr>
          <p:cNvSpPr>
            <a:spLocks noGrp="1"/>
          </p:cNvSpPr>
          <p:nvPr>
            <p:ph type="pic" sz="quarter" idx="15" hasCustomPrompt="1"/>
          </p:nvPr>
        </p:nvSpPr>
        <p:spPr>
          <a:xfrm>
            <a:off x="4572002" y="574098"/>
            <a:ext cx="4584309" cy="4226502"/>
          </a:xfrm>
          <a:prstGeom prst="rect">
            <a:avLst/>
          </a:prstGeom>
        </p:spPr>
        <p:txBody>
          <a:bodyPr/>
          <a:lstStyle>
            <a:lvl1pPr marL="0" indent="0">
              <a:buNone/>
              <a:defRPr sz="1200" b="1"/>
            </a:lvl1pPr>
          </a:lstStyle>
          <a:p>
            <a:r>
              <a:rPr lang="en-US" sz="1200" dirty="0"/>
              <a:t>INSERT PHOTO</a:t>
            </a:r>
            <a:endParaRPr lang="en-US" dirty="0"/>
          </a:p>
        </p:txBody>
      </p:sp>
    </p:spTree>
    <p:extLst>
      <p:ext uri="{BB962C8B-B14F-4D97-AF65-F5344CB8AC3E}">
        <p14:creationId xmlns:p14="http://schemas.microsoft.com/office/powerpoint/2010/main" val="19641067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HART EXHIBIT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6CE73FC2-BD3F-4DE5-9577-E46594A94EB4}"/>
              </a:ext>
            </a:extLst>
          </p:cNvPr>
          <p:cNvSpPr/>
          <p:nvPr userDrawn="1"/>
        </p:nvSpPr>
        <p:spPr>
          <a:xfrm>
            <a:off x="-1" y="207820"/>
            <a:ext cx="9151456" cy="363682"/>
          </a:xfrm>
          <a:prstGeom prst="rect">
            <a:avLst/>
          </a:prstGeom>
          <a:solidFill>
            <a:srgbClr val="3355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7">
            <a:extLst>
              <a:ext uri="{FF2B5EF4-FFF2-40B4-BE49-F238E27FC236}">
                <a16:creationId xmlns:a16="http://schemas.microsoft.com/office/drawing/2014/main" xmlns="" id="{DEF5B5E7-C723-4DC2-82BC-F435F1893BFE}"/>
              </a:ext>
            </a:extLst>
          </p:cNvPr>
          <p:cNvSpPr>
            <a:spLocks noGrp="1"/>
          </p:cNvSpPr>
          <p:nvPr>
            <p:ph type="body" sz="quarter" idx="13" hasCustomPrompt="1"/>
          </p:nvPr>
        </p:nvSpPr>
        <p:spPr>
          <a:xfrm>
            <a:off x="571501" y="207818"/>
            <a:ext cx="7117556" cy="368877"/>
          </a:xfrm>
          <a:prstGeom prst="rect">
            <a:avLst/>
          </a:prstGeom>
        </p:spPr>
        <p:txBody>
          <a:bodyPr wrap="square" lIns="0" tIns="0" rIns="0" bIns="0" anchor="t" anchorCtr="0"/>
          <a:lstStyle>
            <a:lvl1pPr marL="0" indent="0">
              <a:lnSpc>
                <a:spcPct val="90000"/>
              </a:lnSpc>
              <a:spcBef>
                <a:spcPts val="0"/>
              </a:spcBef>
              <a:buNone/>
              <a:defRPr sz="3200" cap="all" spc="200" baseline="0">
                <a:solidFill>
                  <a:schemeClr val="bg1"/>
                </a:solidFill>
                <a:latin typeface="Bahnschrift Light Condensed" panose="020B0502040204020203" pitchFamily="34" charset="0"/>
              </a:defRPr>
            </a:lvl1pPr>
            <a:lvl2pPr>
              <a:defRPr sz="3600"/>
            </a:lvl2pPr>
            <a:lvl3pPr>
              <a:defRPr sz="3600"/>
            </a:lvl3pPr>
            <a:lvl4pPr>
              <a:defRPr sz="3600"/>
            </a:lvl4pPr>
            <a:lvl5pPr>
              <a:defRPr sz="3600"/>
            </a:lvl5pPr>
          </a:lstStyle>
          <a:p>
            <a:pPr lvl="0"/>
            <a:r>
              <a:rPr lang="en-US" dirty="0"/>
              <a:t>HEADER FOR AN EXHIBIT GOES HERE AS NEEDED</a:t>
            </a:r>
          </a:p>
        </p:txBody>
      </p:sp>
      <p:sp>
        <p:nvSpPr>
          <p:cNvPr id="10" name="Chart Placeholder 9">
            <a:extLst>
              <a:ext uri="{FF2B5EF4-FFF2-40B4-BE49-F238E27FC236}">
                <a16:creationId xmlns:a16="http://schemas.microsoft.com/office/drawing/2014/main" xmlns="" id="{3257F188-6D67-44FF-94F4-8D61A803E8F2}"/>
              </a:ext>
            </a:extLst>
          </p:cNvPr>
          <p:cNvSpPr>
            <a:spLocks noGrp="1"/>
          </p:cNvSpPr>
          <p:nvPr>
            <p:ph type="chart" sz="quarter" idx="16" hasCustomPrompt="1"/>
          </p:nvPr>
        </p:nvSpPr>
        <p:spPr>
          <a:xfrm>
            <a:off x="0" y="576583"/>
            <a:ext cx="4457700" cy="4229156"/>
          </a:xfrm>
          <a:prstGeom prst="rect">
            <a:avLst/>
          </a:prstGeom>
        </p:spPr>
        <p:txBody>
          <a:bodyPr/>
          <a:lstStyle>
            <a:lvl1pPr marL="0" indent="0">
              <a:buNone/>
              <a:defRPr sz="1200" b="1"/>
            </a:lvl1pPr>
          </a:lstStyle>
          <a:p>
            <a:r>
              <a:rPr lang="en-US" dirty="0"/>
              <a:t>INSERT CHART</a:t>
            </a:r>
          </a:p>
        </p:txBody>
      </p:sp>
      <p:sp>
        <p:nvSpPr>
          <p:cNvPr id="11" name="Chart Placeholder 9">
            <a:extLst>
              <a:ext uri="{FF2B5EF4-FFF2-40B4-BE49-F238E27FC236}">
                <a16:creationId xmlns:a16="http://schemas.microsoft.com/office/drawing/2014/main" xmlns="" id="{E0A6445A-E7A2-420C-A677-0827A2367063}"/>
              </a:ext>
            </a:extLst>
          </p:cNvPr>
          <p:cNvSpPr>
            <a:spLocks noGrp="1"/>
          </p:cNvSpPr>
          <p:nvPr>
            <p:ph type="chart" sz="quarter" idx="17" hasCustomPrompt="1"/>
          </p:nvPr>
        </p:nvSpPr>
        <p:spPr>
          <a:xfrm>
            <a:off x="4572000" y="571446"/>
            <a:ext cx="4579456" cy="4229156"/>
          </a:xfrm>
          <a:prstGeom prst="rect">
            <a:avLst/>
          </a:prstGeom>
        </p:spPr>
        <p:txBody>
          <a:bodyPr/>
          <a:lstStyle>
            <a:lvl1pPr marL="0" indent="0">
              <a:buNone/>
              <a:defRPr sz="1200" b="1"/>
            </a:lvl1pPr>
          </a:lstStyle>
          <a:p>
            <a:r>
              <a:rPr lang="en-US" dirty="0"/>
              <a:t>INSERT CHART</a:t>
            </a:r>
          </a:p>
        </p:txBody>
      </p:sp>
    </p:spTree>
    <p:extLst>
      <p:ext uri="{BB962C8B-B14F-4D97-AF65-F5344CB8AC3E}">
        <p14:creationId xmlns:p14="http://schemas.microsoft.com/office/powerpoint/2010/main" val="40717076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HOTO WITH BULLET BOX">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6CE73FC2-BD3F-4DE5-9577-E46594A94EB4}"/>
              </a:ext>
            </a:extLst>
          </p:cNvPr>
          <p:cNvSpPr/>
          <p:nvPr userDrawn="1"/>
        </p:nvSpPr>
        <p:spPr>
          <a:xfrm>
            <a:off x="0" y="207817"/>
            <a:ext cx="9144000" cy="363683"/>
          </a:xfrm>
          <a:prstGeom prst="rect">
            <a:avLst/>
          </a:prstGeom>
          <a:solidFill>
            <a:srgbClr val="3355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7">
            <a:extLst>
              <a:ext uri="{FF2B5EF4-FFF2-40B4-BE49-F238E27FC236}">
                <a16:creationId xmlns:a16="http://schemas.microsoft.com/office/drawing/2014/main" xmlns="" id="{DEF5B5E7-C723-4DC2-82BC-F435F1893BFE}"/>
              </a:ext>
            </a:extLst>
          </p:cNvPr>
          <p:cNvSpPr>
            <a:spLocks noGrp="1"/>
          </p:cNvSpPr>
          <p:nvPr>
            <p:ph type="body" sz="quarter" idx="13" hasCustomPrompt="1"/>
          </p:nvPr>
        </p:nvSpPr>
        <p:spPr>
          <a:xfrm>
            <a:off x="571503" y="207818"/>
            <a:ext cx="8229599" cy="368877"/>
          </a:xfrm>
          <a:prstGeom prst="rect">
            <a:avLst/>
          </a:prstGeom>
        </p:spPr>
        <p:txBody>
          <a:bodyPr wrap="square" lIns="0" tIns="0" rIns="0" bIns="0" anchor="t" anchorCtr="0"/>
          <a:lstStyle>
            <a:lvl1pPr marL="0" indent="0">
              <a:lnSpc>
                <a:spcPct val="90000"/>
              </a:lnSpc>
              <a:spcBef>
                <a:spcPts val="0"/>
              </a:spcBef>
              <a:buNone/>
              <a:defRPr sz="3200" cap="all" spc="200" baseline="0">
                <a:solidFill>
                  <a:schemeClr val="bg1"/>
                </a:solidFill>
                <a:latin typeface="Bahnschrift Light Condensed" panose="020B0502040204020203" pitchFamily="34" charset="0"/>
              </a:defRPr>
            </a:lvl1pPr>
            <a:lvl2pPr>
              <a:defRPr sz="3600"/>
            </a:lvl2pPr>
            <a:lvl3pPr>
              <a:defRPr sz="3600"/>
            </a:lvl3pPr>
            <a:lvl4pPr>
              <a:defRPr sz="3600"/>
            </a:lvl4pPr>
            <a:lvl5pPr>
              <a:defRPr sz="3600"/>
            </a:lvl5pPr>
          </a:lstStyle>
          <a:p>
            <a:pPr lvl="0"/>
            <a:r>
              <a:rPr lang="en-US" dirty="0"/>
              <a:t>HEADER FOR AN EXHIBIT GOES HERE AS NEEDED</a:t>
            </a:r>
          </a:p>
        </p:txBody>
      </p:sp>
      <p:sp>
        <p:nvSpPr>
          <p:cNvPr id="5" name="Rectangle 4">
            <a:extLst>
              <a:ext uri="{FF2B5EF4-FFF2-40B4-BE49-F238E27FC236}">
                <a16:creationId xmlns:a16="http://schemas.microsoft.com/office/drawing/2014/main" xmlns="" id="{4616ABF0-4CEF-4F3B-AECC-A2C327ABA304}"/>
              </a:ext>
            </a:extLst>
          </p:cNvPr>
          <p:cNvSpPr/>
          <p:nvPr userDrawn="1"/>
        </p:nvSpPr>
        <p:spPr>
          <a:xfrm>
            <a:off x="6515100" y="576694"/>
            <a:ext cx="2628900" cy="4051915"/>
          </a:xfrm>
          <a:prstGeom prst="rect">
            <a:avLst/>
          </a:prstGeom>
          <a:solidFill>
            <a:srgbClr val="E4E4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Picture Placeholder 5">
            <a:extLst>
              <a:ext uri="{FF2B5EF4-FFF2-40B4-BE49-F238E27FC236}">
                <a16:creationId xmlns:a16="http://schemas.microsoft.com/office/drawing/2014/main" xmlns="" id="{04A838F4-135D-49BD-B131-8E8E3A5872F3}"/>
              </a:ext>
            </a:extLst>
          </p:cNvPr>
          <p:cNvSpPr>
            <a:spLocks noGrp="1"/>
          </p:cNvSpPr>
          <p:nvPr>
            <p:ph type="pic" sz="quarter" idx="16" hasCustomPrompt="1"/>
          </p:nvPr>
        </p:nvSpPr>
        <p:spPr>
          <a:xfrm>
            <a:off x="0" y="571500"/>
            <a:ext cx="6515100" cy="4743450"/>
          </a:xfrm>
          <a:prstGeom prst="rect">
            <a:avLst/>
          </a:prstGeom>
        </p:spPr>
        <p:txBody>
          <a:bodyPr/>
          <a:lstStyle>
            <a:lvl1pPr marL="0" indent="0">
              <a:buFont typeface="Arial" panose="020B0604020202020204" pitchFamily="34" charset="0"/>
              <a:buNone/>
              <a:defRPr sz="1200" b="1"/>
            </a:lvl1pPr>
          </a:lstStyle>
          <a:p>
            <a:r>
              <a:rPr lang="en-US" dirty="0"/>
              <a:t>INSERT PHOTO</a:t>
            </a:r>
          </a:p>
        </p:txBody>
      </p:sp>
      <p:sp>
        <p:nvSpPr>
          <p:cNvPr id="8" name="Text Placeholder 9">
            <a:extLst>
              <a:ext uri="{FF2B5EF4-FFF2-40B4-BE49-F238E27FC236}">
                <a16:creationId xmlns:a16="http://schemas.microsoft.com/office/drawing/2014/main" xmlns="" id="{DFAD8BCF-1A90-4A9F-BF83-506945532732}"/>
              </a:ext>
            </a:extLst>
          </p:cNvPr>
          <p:cNvSpPr>
            <a:spLocks noGrp="1"/>
          </p:cNvSpPr>
          <p:nvPr>
            <p:ph type="body" sz="quarter" idx="15" hasCustomPrompt="1"/>
          </p:nvPr>
        </p:nvSpPr>
        <p:spPr>
          <a:xfrm>
            <a:off x="6686551" y="914403"/>
            <a:ext cx="1943100" cy="3714209"/>
          </a:xfrm>
          <a:prstGeom prst="rect">
            <a:avLst/>
          </a:prstGeom>
        </p:spPr>
        <p:txBody>
          <a:bodyPr lIns="0" tIns="0" rIns="0" bIns="0"/>
          <a:lstStyle>
            <a:lvl1pPr marL="342900" marR="0" indent="-342900" algn="l" defTabSz="914400" rtl="0" eaLnBrk="1" fontAlgn="auto" latinLnBrk="0" hangingPunct="1">
              <a:lnSpc>
                <a:spcPct val="110000"/>
              </a:lnSpc>
              <a:spcBef>
                <a:spcPts val="0"/>
              </a:spcBef>
              <a:spcAft>
                <a:spcPts val="600"/>
              </a:spcAft>
              <a:buClr>
                <a:srgbClr val="325575"/>
              </a:buClr>
              <a:buSzPct val="86000"/>
              <a:buFont typeface="Wingdings 2" panose="05020102010507070707" pitchFamily="18" charset="2"/>
              <a:buChar char="¢"/>
              <a:tabLst/>
              <a:defRPr sz="1600">
                <a:solidFill>
                  <a:srgbClr val="335574"/>
                </a:solidFill>
                <a:latin typeface="Segoe UI" panose="020B0502040204020203" pitchFamily="34" charset="0"/>
                <a:cs typeface="Segoe UI" panose="020B0502040204020203" pitchFamily="34" charset="0"/>
              </a:defRPr>
            </a:lvl1pPr>
            <a:lvl2pPr marL="731520" indent="-365760">
              <a:lnSpc>
                <a:spcPct val="110000"/>
              </a:lnSpc>
              <a:spcBef>
                <a:spcPts val="0"/>
              </a:spcBef>
              <a:spcAft>
                <a:spcPts val="600"/>
              </a:spcAft>
              <a:buSzPct val="85000"/>
              <a:buFont typeface="Wingdings 2" panose="05020102010507070707" pitchFamily="18" charset="2"/>
              <a:buChar char=""/>
              <a:defRPr sz="1600">
                <a:solidFill>
                  <a:srgbClr val="335574"/>
                </a:solidFill>
                <a:latin typeface="Segoe UI" panose="020B0502040204020203" pitchFamily="34" charset="0"/>
                <a:cs typeface="Segoe UI" panose="020B0502040204020203" pitchFamily="34" charset="0"/>
              </a:defRPr>
            </a:lvl2pPr>
            <a:lvl3pPr marL="1005840" indent="-274320">
              <a:lnSpc>
                <a:spcPct val="110000"/>
              </a:lnSpc>
              <a:spcBef>
                <a:spcPts val="0"/>
              </a:spcBef>
              <a:spcAft>
                <a:spcPts val="600"/>
              </a:spcAft>
              <a:buSzPct val="89000"/>
              <a:buFont typeface="Courier New" panose="02070309020205020404" pitchFamily="49" charset="0"/>
              <a:buChar char="o"/>
              <a:defRPr sz="1600">
                <a:solidFill>
                  <a:srgbClr val="335574"/>
                </a:solidFill>
              </a:defRPr>
            </a:lvl3pPr>
          </a:lstStyle>
          <a:p>
            <a:r>
              <a:rPr lang="en-US" dirty="0"/>
              <a:t>Bulleted content goes here</a:t>
            </a:r>
          </a:p>
          <a:p>
            <a:pPr marL="457200" marR="0" lvl="0" indent="-457200" algn="l" defTabSz="914400" rtl="0" eaLnBrk="1" fontAlgn="auto" latinLnBrk="0" hangingPunct="1">
              <a:lnSpc>
                <a:spcPct val="110000"/>
              </a:lnSpc>
              <a:spcBef>
                <a:spcPts val="0"/>
              </a:spcBef>
              <a:spcAft>
                <a:spcPts val="600"/>
              </a:spcAft>
              <a:buClr>
                <a:srgbClr val="325575"/>
              </a:buClr>
              <a:buSzPct val="92000"/>
              <a:buFont typeface="Wingdings 2" panose="05020102010507070707" pitchFamily="18" charset="2"/>
              <a:buChar char=""/>
              <a:tabLst/>
              <a:defRPr/>
            </a:pPr>
            <a:endParaRPr lang="en-US" dirty="0"/>
          </a:p>
        </p:txBody>
      </p:sp>
    </p:spTree>
    <p:extLst>
      <p:ext uri="{BB962C8B-B14F-4D97-AF65-F5344CB8AC3E}">
        <p14:creationId xmlns:p14="http://schemas.microsoft.com/office/powerpoint/2010/main" val="35948301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HART WITH BULLET BOX">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6CE73FC2-BD3F-4DE5-9577-E46594A94EB4}"/>
              </a:ext>
            </a:extLst>
          </p:cNvPr>
          <p:cNvSpPr/>
          <p:nvPr userDrawn="1"/>
        </p:nvSpPr>
        <p:spPr>
          <a:xfrm>
            <a:off x="0" y="207705"/>
            <a:ext cx="9144000" cy="363795"/>
          </a:xfrm>
          <a:prstGeom prst="rect">
            <a:avLst/>
          </a:prstGeom>
          <a:solidFill>
            <a:srgbClr val="3355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7">
            <a:extLst>
              <a:ext uri="{FF2B5EF4-FFF2-40B4-BE49-F238E27FC236}">
                <a16:creationId xmlns:a16="http://schemas.microsoft.com/office/drawing/2014/main" xmlns="" id="{DEF5B5E7-C723-4DC2-82BC-F435F1893BFE}"/>
              </a:ext>
            </a:extLst>
          </p:cNvPr>
          <p:cNvSpPr>
            <a:spLocks noGrp="1"/>
          </p:cNvSpPr>
          <p:nvPr>
            <p:ph type="body" sz="quarter" idx="13" hasCustomPrompt="1"/>
          </p:nvPr>
        </p:nvSpPr>
        <p:spPr>
          <a:xfrm>
            <a:off x="571503" y="207818"/>
            <a:ext cx="8229599" cy="368877"/>
          </a:xfrm>
          <a:prstGeom prst="rect">
            <a:avLst/>
          </a:prstGeom>
        </p:spPr>
        <p:txBody>
          <a:bodyPr wrap="square" lIns="0" tIns="0" rIns="0" bIns="0" anchor="t" anchorCtr="0"/>
          <a:lstStyle>
            <a:lvl1pPr marL="0" indent="0">
              <a:lnSpc>
                <a:spcPct val="90000"/>
              </a:lnSpc>
              <a:spcBef>
                <a:spcPts val="0"/>
              </a:spcBef>
              <a:buNone/>
              <a:defRPr sz="3200" cap="all" spc="200" baseline="0">
                <a:solidFill>
                  <a:schemeClr val="bg1"/>
                </a:solidFill>
                <a:latin typeface="Bahnschrift Light Condensed" panose="020B0502040204020203" pitchFamily="34" charset="0"/>
              </a:defRPr>
            </a:lvl1pPr>
            <a:lvl2pPr>
              <a:defRPr sz="3600"/>
            </a:lvl2pPr>
            <a:lvl3pPr>
              <a:defRPr sz="3600"/>
            </a:lvl3pPr>
            <a:lvl4pPr>
              <a:defRPr sz="3600"/>
            </a:lvl4pPr>
            <a:lvl5pPr>
              <a:defRPr sz="3600"/>
            </a:lvl5pPr>
          </a:lstStyle>
          <a:p>
            <a:pPr lvl="0"/>
            <a:r>
              <a:rPr lang="en-US" dirty="0"/>
              <a:t>HEADER FOR AN EXHIBIT GOES HERE AS NEEDED</a:t>
            </a:r>
          </a:p>
        </p:txBody>
      </p:sp>
      <p:sp>
        <p:nvSpPr>
          <p:cNvPr id="5" name="Rectangle 4">
            <a:extLst>
              <a:ext uri="{FF2B5EF4-FFF2-40B4-BE49-F238E27FC236}">
                <a16:creationId xmlns:a16="http://schemas.microsoft.com/office/drawing/2014/main" xmlns="" id="{4616ABF0-4CEF-4F3B-AECC-A2C327ABA304}"/>
              </a:ext>
            </a:extLst>
          </p:cNvPr>
          <p:cNvSpPr/>
          <p:nvPr userDrawn="1"/>
        </p:nvSpPr>
        <p:spPr>
          <a:xfrm>
            <a:off x="6515100" y="576697"/>
            <a:ext cx="2628900" cy="4051915"/>
          </a:xfrm>
          <a:prstGeom prst="rect">
            <a:avLst/>
          </a:prstGeom>
          <a:solidFill>
            <a:srgbClr val="E4E4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Chart Placeholder 9">
            <a:extLst>
              <a:ext uri="{FF2B5EF4-FFF2-40B4-BE49-F238E27FC236}">
                <a16:creationId xmlns:a16="http://schemas.microsoft.com/office/drawing/2014/main" xmlns="" id="{08BB07F2-26AB-455F-AE17-3B05279FADBE}"/>
              </a:ext>
            </a:extLst>
          </p:cNvPr>
          <p:cNvSpPr>
            <a:spLocks noGrp="1"/>
          </p:cNvSpPr>
          <p:nvPr>
            <p:ph type="chart" sz="quarter" idx="16" hasCustomPrompt="1"/>
          </p:nvPr>
        </p:nvSpPr>
        <p:spPr>
          <a:xfrm>
            <a:off x="0" y="576581"/>
            <a:ext cx="6515100" cy="4738256"/>
          </a:xfrm>
          <a:prstGeom prst="rect">
            <a:avLst/>
          </a:prstGeom>
        </p:spPr>
        <p:txBody>
          <a:bodyPr/>
          <a:lstStyle>
            <a:lvl1pPr marL="0" indent="0">
              <a:buNone/>
              <a:defRPr sz="1200" b="1"/>
            </a:lvl1pPr>
          </a:lstStyle>
          <a:p>
            <a:r>
              <a:rPr lang="en-US" dirty="0"/>
              <a:t>INSERT CHART</a:t>
            </a:r>
          </a:p>
        </p:txBody>
      </p:sp>
      <p:sp>
        <p:nvSpPr>
          <p:cNvPr id="10" name="Text Placeholder 9">
            <a:extLst>
              <a:ext uri="{FF2B5EF4-FFF2-40B4-BE49-F238E27FC236}">
                <a16:creationId xmlns:a16="http://schemas.microsoft.com/office/drawing/2014/main" xmlns="" id="{81BED970-A74A-4DA4-BEE4-0F5A5242D8B3}"/>
              </a:ext>
            </a:extLst>
          </p:cNvPr>
          <p:cNvSpPr>
            <a:spLocks noGrp="1"/>
          </p:cNvSpPr>
          <p:nvPr>
            <p:ph type="body" sz="quarter" idx="15" hasCustomPrompt="1"/>
          </p:nvPr>
        </p:nvSpPr>
        <p:spPr>
          <a:xfrm>
            <a:off x="6686551" y="914403"/>
            <a:ext cx="1943100" cy="3714209"/>
          </a:xfrm>
          <a:prstGeom prst="rect">
            <a:avLst/>
          </a:prstGeom>
        </p:spPr>
        <p:txBody>
          <a:bodyPr lIns="0" tIns="0" rIns="0" bIns="0"/>
          <a:lstStyle>
            <a:lvl1pPr marL="342900" marR="0" indent="-342900" algn="l" defTabSz="914400" rtl="0" eaLnBrk="1" fontAlgn="auto" latinLnBrk="0" hangingPunct="1">
              <a:lnSpc>
                <a:spcPct val="110000"/>
              </a:lnSpc>
              <a:spcBef>
                <a:spcPts val="0"/>
              </a:spcBef>
              <a:spcAft>
                <a:spcPts val="600"/>
              </a:spcAft>
              <a:buClr>
                <a:srgbClr val="325575"/>
              </a:buClr>
              <a:buSzPct val="86000"/>
              <a:buFont typeface="Wingdings 2" panose="05020102010507070707" pitchFamily="18" charset="2"/>
              <a:buChar char="¢"/>
              <a:tabLst/>
              <a:defRPr sz="1600">
                <a:solidFill>
                  <a:srgbClr val="335574"/>
                </a:solidFill>
                <a:latin typeface="Segoe UI" panose="020B0502040204020203" pitchFamily="34" charset="0"/>
                <a:cs typeface="Segoe UI" panose="020B0502040204020203" pitchFamily="34" charset="0"/>
              </a:defRPr>
            </a:lvl1pPr>
            <a:lvl2pPr marL="731520" indent="-365760">
              <a:lnSpc>
                <a:spcPct val="110000"/>
              </a:lnSpc>
              <a:spcBef>
                <a:spcPts val="0"/>
              </a:spcBef>
              <a:spcAft>
                <a:spcPts val="600"/>
              </a:spcAft>
              <a:buSzPct val="85000"/>
              <a:buFont typeface="Wingdings 2" panose="05020102010507070707" pitchFamily="18" charset="2"/>
              <a:buChar char=""/>
              <a:defRPr sz="1600">
                <a:solidFill>
                  <a:srgbClr val="335574"/>
                </a:solidFill>
                <a:latin typeface="Segoe UI" panose="020B0502040204020203" pitchFamily="34" charset="0"/>
                <a:cs typeface="Segoe UI" panose="020B0502040204020203" pitchFamily="34" charset="0"/>
              </a:defRPr>
            </a:lvl2pPr>
            <a:lvl3pPr marL="1005840" indent="-274320">
              <a:lnSpc>
                <a:spcPct val="110000"/>
              </a:lnSpc>
              <a:spcBef>
                <a:spcPts val="0"/>
              </a:spcBef>
              <a:spcAft>
                <a:spcPts val="600"/>
              </a:spcAft>
              <a:buSzPct val="89000"/>
              <a:buFont typeface="Courier New" panose="02070309020205020404" pitchFamily="49" charset="0"/>
              <a:buChar char="o"/>
              <a:defRPr sz="1600">
                <a:solidFill>
                  <a:srgbClr val="335574"/>
                </a:solidFill>
              </a:defRPr>
            </a:lvl3pPr>
          </a:lstStyle>
          <a:p>
            <a:r>
              <a:rPr lang="en-US" dirty="0"/>
              <a:t>Bulleted content goes here</a:t>
            </a:r>
          </a:p>
          <a:p>
            <a:pPr marL="457200" marR="0" lvl="0" indent="-457200" algn="l" defTabSz="914400" rtl="0" eaLnBrk="1" fontAlgn="auto" latinLnBrk="0" hangingPunct="1">
              <a:lnSpc>
                <a:spcPct val="110000"/>
              </a:lnSpc>
              <a:spcBef>
                <a:spcPts val="0"/>
              </a:spcBef>
              <a:spcAft>
                <a:spcPts val="600"/>
              </a:spcAft>
              <a:buClr>
                <a:srgbClr val="325575"/>
              </a:buClr>
              <a:buSzPct val="92000"/>
              <a:buFont typeface="Wingdings 2" panose="05020102010507070707" pitchFamily="18" charset="2"/>
              <a:buChar char=""/>
              <a:tabLst/>
              <a:defRPr/>
            </a:pPr>
            <a:endParaRPr lang="en-US" dirty="0"/>
          </a:p>
        </p:txBody>
      </p:sp>
    </p:spTree>
    <p:extLst>
      <p:ext uri="{BB962C8B-B14F-4D97-AF65-F5344CB8AC3E}">
        <p14:creationId xmlns:p14="http://schemas.microsoft.com/office/powerpoint/2010/main" val="18399153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ACT INFO">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xmlns="" id="{7A757097-0BFC-4D57-A8E1-4EFEC7245512}"/>
              </a:ext>
            </a:extLst>
          </p:cNvPr>
          <p:cNvSpPr>
            <a:spLocks noGrp="1"/>
          </p:cNvSpPr>
          <p:nvPr>
            <p:ph type="body" sz="quarter" idx="15" hasCustomPrompt="1"/>
          </p:nvPr>
        </p:nvSpPr>
        <p:spPr>
          <a:xfrm>
            <a:off x="1485903" y="457203"/>
            <a:ext cx="7813295" cy="1427507"/>
          </a:xfrm>
          <a:prstGeom prst="rect">
            <a:avLst/>
          </a:prstGeom>
        </p:spPr>
        <p:txBody>
          <a:bodyPr lIns="0" tIns="0" rIns="0" bIns="0" anchor="b" anchorCtr="0"/>
          <a:lstStyle>
            <a:lvl1pPr marL="0" marR="0" indent="0" algn="l" defTabSz="914400" rtl="0" eaLnBrk="1" fontAlgn="auto" latinLnBrk="0" hangingPunct="1">
              <a:lnSpc>
                <a:spcPct val="160000"/>
              </a:lnSpc>
              <a:spcBef>
                <a:spcPts val="0"/>
              </a:spcBef>
              <a:spcAft>
                <a:spcPts val="1200"/>
              </a:spcAft>
              <a:buClr>
                <a:srgbClr val="325575"/>
              </a:buClr>
              <a:buSzPct val="92000"/>
              <a:buFont typeface="Wingdings 2" panose="05020102010507070707" pitchFamily="18" charset="2"/>
              <a:buNone/>
              <a:tabLst/>
              <a:defRPr lang="en-US" sz="4400" smtClean="0">
                <a:solidFill>
                  <a:srgbClr val="335574"/>
                </a:solidFill>
                <a:latin typeface="Bahnschrift Light Condensed" panose="020B0502040204020203" pitchFamily="34" charset="0"/>
              </a:defRPr>
            </a:lvl1pPr>
            <a:lvl2pPr marL="457200" indent="0">
              <a:lnSpc>
                <a:spcPct val="110000"/>
              </a:lnSpc>
              <a:spcBef>
                <a:spcPts val="0"/>
              </a:spcBef>
              <a:spcAft>
                <a:spcPts val="600"/>
              </a:spcAft>
              <a:buSzPct val="85000"/>
              <a:buFont typeface="Wingdings 2" panose="05020102010507070707" pitchFamily="18" charset="2"/>
              <a:buNone/>
              <a:defRPr sz="2200">
                <a:solidFill>
                  <a:srgbClr val="335574"/>
                </a:solidFill>
                <a:latin typeface="Segoe UI" panose="020B0502040204020203" pitchFamily="34" charset="0"/>
                <a:cs typeface="Segoe UI" panose="020B0502040204020203" pitchFamily="34" charset="0"/>
              </a:defRPr>
            </a:lvl2pPr>
            <a:lvl3pPr marL="822960" indent="0">
              <a:lnSpc>
                <a:spcPct val="110000"/>
              </a:lnSpc>
              <a:spcBef>
                <a:spcPts val="0"/>
              </a:spcBef>
              <a:spcAft>
                <a:spcPts val="600"/>
              </a:spcAft>
              <a:buSzPct val="89000"/>
              <a:buFont typeface="Courier New" panose="02070309020205020404" pitchFamily="49" charset="0"/>
              <a:buNone/>
              <a:defRPr sz="2200">
                <a:solidFill>
                  <a:srgbClr val="335574"/>
                </a:solidFill>
              </a:defRPr>
            </a:lvl3pPr>
          </a:lstStyle>
          <a:p>
            <a:pPr marL="0" marR="0" lvl="0" indent="0" algn="l" defTabSz="914400" rtl="0" eaLnBrk="1" fontAlgn="auto" latinLnBrk="0" hangingPunct="1">
              <a:lnSpc>
                <a:spcPct val="120000"/>
              </a:lnSpc>
              <a:spcBef>
                <a:spcPts val="0"/>
              </a:spcBef>
              <a:spcAft>
                <a:spcPts val="600"/>
              </a:spcAft>
              <a:buClr>
                <a:srgbClr val="325575"/>
              </a:buClr>
              <a:buSzPct val="92000"/>
              <a:buFont typeface="Wingdings 2" panose="05020102010507070707" pitchFamily="18" charset="2"/>
              <a:buNone/>
              <a:tabLst/>
              <a:defRPr/>
            </a:pPr>
            <a:r>
              <a:rPr lang="en-US" dirty="0"/>
              <a:t>Thank the viewer for their time and attention</a:t>
            </a:r>
          </a:p>
        </p:txBody>
      </p:sp>
      <p:sp>
        <p:nvSpPr>
          <p:cNvPr id="2" name="Rectangle 1">
            <a:extLst>
              <a:ext uri="{FF2B5EF4-FFF2-40B4-BE49-F238E27FC236}">
                <a16:creationId xmlns:a16="http://schemas.microsoft.com/office/drawing/2014/main" xmlns="" id="{2C2A0BF4-B704-4C13-8A41-44C032A9EBD3}"/>
              </a:ext>
            </a:extLst>
          </p:cNvPr>
          <p:cNvSpPr/>
          <p:nvPr userDrawn="1"/>
        </p:nvSpPr>
        <p:spPr>
          <a:xfrm>
            <a:off x="1134873" y="2343150"/>
            <a:ext cx="171450" cy="170040"/>
          </a:xfrm>
          <a:prstGeom prst="rect">
            <a:avLst/>
          </a:prstGeom>
          <a:solidFill>
            <a:srgbClr val="B429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TextBox 4">
            <a:extLst>
              <a:ext uri="{FF2B5EF4-FFF2-40B4-BE49-F238E27FC236}">
                <a16:creationId xmlns:a16="http://schemas.microsoft.com/office/drawing/2014/main" xmlns="" id="{C4C7794C-24FC-4FF3-B786-122DCFF5BF5A}"/>
              </a:ext>
            </a:extLst>
          </p:cNvPr>
          <p:cNvSpPr txBox="1"/>
          <p:nvPr userDrawn="1"/>
        </p:nvSpPr>
        <p:spPr>
          <a:xfrm>
            <a:off x="4743450" y="4686301"/>
            <a:ext cx="2114550" cy="895630"/>
          </a:xfrm>
          <a:prstGeom prst="rect">
            <a:avLst/>
          </a:prstGeom>
          <a:noFill/>
        </p:spPr>
        <p:txBody>
          <a:bodyPr wrap="square" rtlCol="0">
            <a:spAutoFit/>
          </a:bodyPr>
          <a:lstStyle/>
          <a:p>
            <a:pPr algn="r">
              <a:lnSpc>
                <a:spcPct val="110000"/>
              </a:lnSpc>
            </a:pPr>
            <a:r>
              <a:rPr lang="en-US" sz="900" dirty="0">
                <a:solidFill>
                  <a:srgbClr val="335574"/>
                </a:solidFill>
              </a:rPr>
              <a:t>1120 20</a:t>
            </a:r>
            <a:r>
              <a:rPr lang="en-US" sz="900" baseline="30000" dirty="0">
                <a:solidFill>
                  <a:srgbClr val="335574"/>
                </a:solidFill>
              </a:rPr>
              <a:t>th</a:t>
            </a:r>
            <a:r>
              <a:rPr lang="en-US" sz="900" dirty="0">
                <a:solidFill>
                  <a:srgbClr val="335574"/>
                </a:solidFill>
              </a:rPr>
              <a:t> Street NW, Suite 200N</a:t>
            </a:r>
          </a:p>
          <a:p>
            <a:pPr algn="r">
              <a:lnSpc>
                <a:spcPct val="110000"/>
              </a:lnSpc>
            </a:pPr>
            <a:r>
              <a:rPr lang="en-US" sz="900" dirty="0">
                <a:solidFill>
                  <a:srgbClr val="335574"/>
                </a:solidFill>
              </a:rPr>
              <a:t>Washington, DC 20036</a:t>
            </a:r>
          </a:p>
          <a:p>
            <a:pPr algn="r">
              <a:lnSpc>
                <a:spcPct val="110000"/>
              </a:lnSpc>
            </a:pPr>
            <a:r>
              <a:rPr lang="en-US" sz="900" dirty="0">
                <a:solidFill>
                  <a:srgbClr val="335574"/>
                </a:solidFill>
              </a:rPr>
              <a:t>202-939-9780  info@policystudies.com</a:t>
            </a:r>
          </a:p>
          <a:p>
            <a:pPr>
              <a:lnSpc>
                <a:spcPct val="120000"/>
              </a:lnSpc>
            </a:pPr>
            <a:endParaRPr lang="en-US" sz="1050" b="1" dirty="0">
              <a:solidFill>
                <a:srgbClr val="335574"/>
              </a:solidFill>
            </a:endParaRPr>
          </a:p>
        </p:txBody>
      </p:sp>
      <p:sp>
        <p:nvSpPr>
          <p:cNvPr id="4" name="Content Placeholder 3">
            <a:extLst>
              <a:ext uri="{FF2B5EF4-FFF2-40B4-BE49-F238E27FC236}">
                <a16:creationId xmlns:a16="http://schemas.microsoft.com/office/drawing/2014/main" xmlns="" id="{26E780E7-1BF9-4A23-A1E3-FBD134D3D3FA}"/>
              </a:ext>
            </a:extLst>
          </p:cNvPr>
          <p:cNvSpPr>
            <a:spLocks noGrp="1"/>
          </p:cNvSpPr>
          <p:nvPr>
            <p:ph sz="quarter" idx="16" hasCustomPrompt="1"/>
          </p:nvPr>
        </p:nvSpPr>
        <p:spPr>
          <a:xfrm>
            <a:off x="1485900" y="2343150"/>
            <a:ext cx="3086100" cy="1885950"/>
          </a:xfrm>
          <a:prstGeom prst="rect">
            <a:avLst/>
          </a:prstGeom>
        </p:spPr>
        <p:txBody>
          <a:bodyPr lIns="0" tIns="0" rIns="0" bIns="0"/>
          <a:lstStyle>
            <a:lvl1pPr marL="0" indent="0">
              <a:lnSpc>
                <a:spcPct val="110000"/>
              </a:lnSpc>
              <a:buNone/>
              <a:defRPr sz="2000" b="1">
                <a:solidFill>
                  <a:srgbClr val="335574"/>
                </a:solidFill>
              </a:defRPr>
            </a:lvl1pPr>
          </a:lstStyle>
          <a:p>
            <a:pPr lvl="0"/>
            <a:r>
              <a:rPr lang="en-US" dirty="0"/>
              <a:t>Add your name here</a:t>
            </a:r>
          </a:p>
          <a:p>
            <a:pPr lvl="0"/>
            <a:r>
              <a:rPr lang="en-US" dirty="0"/>
              <a:t>Add your email below</a:t>
            </a:r>
          </a:p>
          <a:p>
            <a:pPr lvl="0"/>
            <a:r>
              <a:rPr lang="en-US" dirty="0"/>
              <a:t>Direct line</a:t>
            </a:r>
          </a:p>
        </p:txBody>
      </p:sp>
      <p:sp>
        <p:nvSpPr>
          <p:cNvPr id="7" name="Content Placeholder 3">
            <a:extLst>
              <a:ext uri="{FF2B5EF4-FFF2-40B4-BE49-F238E27FC236}">
                <a16:creationId xmlns:a16="http://schemas.microsoft.com/office/drawing/2014/main" xmlns="" id="{6378CDF6-B7DE-4D9F-8894-41532FFBED34}"/>
              </a:ext>
            </a:extLst>
          </p:cNvPr>
          <p:cNvSpPr>
            <a:spLocks noGrp="1"/>
          </p:cNvSpPr>
          <p:nvPr>
            <p:ph sz="quarter" idx="17" hasCustomPrompt="1"/>
          </p:nvPr>
        </p:nvSpPr>
        <p:spPr>
          <a:xfrm>
            <a:off x="4857750" y="2357594"/>
            <a:ext cx="3429000" cy="1885950"/>
          </a:xfrm>
          <a:prstGeom prst="rect">
            <a:avLst/>
          </a:prstGeom>
        </p:spPr>
        <p:txBody>
          <a:bodyPr lIns="0" tIns="0" rIns="0" bIns="0"/>
          <a:lstStyle>
            <a:lvl1pPr marL="0" indent="0">
              <a:lnSpc>
                <a:spcPct val="110000"/>
              </a:lnSpc>
              <a:buNone/>
              <a:defRPr sz="2000" b="1">
                <a:solidFill>
                  <a:srgbClr val="335574"/>
                </a:solidFill>
              </a:defRPr>
            </a:lvl1pPr>
          </a:lstStyle>
          <a:p>
            <a:pPr lvl="0"/>
            <a:r>
              <a:rPr lang="en-US" dirty="0"/>
              <a:t>Add your name here</a:t>
            </a:r>
          </a:p>
          <a:p>
            <a:pPr lvl="0"/>
            <a:r>
              <a:rPr lang="en-US" dirty="0"/>
              <a:t>Add your email below</a:t>
            </a:r>
          </a:p>
          <a:p>
            <a:pPr lvl="0"/>
            <a:r>
              <a:rPr lang="en-US" dirty="0"/>
              <a:t>Direct line</a:t>
            </a:r>
          </a:p>
        </p:txBody>
      </p:sp>
    </p:spTree>
    <p:extLst>
      <p:ext uri="{BB962C8B-B14F-4D97-AF65-F5344CB8AC3E}">
        <p14:creationId xmlns:p14="http://schemas.microsoft.com/office/powerpoint/2010/main" val="3315652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51435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52317"/>
            <a:ext cx="9013372" cy="501915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714376"/>
            <a:ext cx="7772400" cy="1021556"/>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1910953"/>
            <a:ext cx="7772400" cy="1003697"/>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172200" y="4643437"/>
            <a:ext cx="2476500" cy="357188"/>
          </a:xfrm>
          <a:prstGeom prst="rect">
            <a:avLst/>
          </a:prstGeom>
        </p:spPr>
        <p:txBody>
          <a:bodyPr/>
          <a:lstStyle/>
          <a:p>
            <a:fld id="{0EAB0777-4C60-462E-A92C-CDAFD498799C}" type="datetimeFigureOut">
              <a:rPr lang="en-US" smtClean="0"/>
              <a:t>12/13/2019</a:t>
            </a:fld>
            <a:endParaRPr lang="en-US"/>
          </a:p>
        </p:txBody>
      </p:sp>
      <p:sp>
        <p:nvSpPr>
          <p:cNvPr id="5" name="Footer Placeholder 4"/>
          <p:cNvSpPr>
            <a:spLocks noGrp="1"/>
          </p:cNvSpPr>
          <p:nvPr>
            <p:ph type="ftr" sz="quarter" idx="11"/>
          </p:nvPr>
        </p:nvSpPr>
        <p:spPr>
          <a:xfrm>
            <a:off x="800100" y="4629150"/>
            <a:ext cx="4000500" cy="342900"/>
          </a:xfrm>
        </p:spPr>
        <p:txBody>
          <a:bodyPr/>
          <a:lstStyle/>
          <a:p>
            <a:endParaRPr lang="en-US"/>
          </a:p>
        </p:txBody>
      </p:sp>
      <p:sp>
        <p:nvSpPr>
          <p:cNvPr id="7" name="Rectangle 6"/>
          <p:cNvSpPr/>
          <p:nvPr/>
        </p:nvSpPr>
        <p:spPr>
          <a:xfrm flipV="1">
            <a:off x="69413" y="1782623"/>
            <a:ext cx="9013515" cy="6858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7" y="1756107"/>
            <a:ext cx="9013781" cy="3428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7" y="1851660"/>
            <a:ext cx="9014621" cy="3429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4656582"/>
            <a:ext cx="457200" cy="342900"/>
          </a:xfrm>
          <a:prstGeom prst="ellipse">
            <a:avLst/>
          </a:prstGeom>
        </p:spPr>
        <p:txBody>
          <a:bodyPr/>
          <a:lstStyle/>
          <a:p>
            <a:fld id="{59DE6EB8-52AB-45EA-A660-3E1EBFA7298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914400" y="1085850"/>
            <a:ext cx="3749040" cy="3429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085850"/>
            <a:ext cx="3749040" cy="3429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04788"/>
            <a:ext cx="7772400" cy="85725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085850"/>
            <a:ext cx="3733800" cy="5715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085850"/>
            <a:ext cx="3733800" cy="5715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3" name="Content Placeholder 12"/>
          <p:cNvSpPr>
            <a:spLocks noGrp="1"/>
          </p:cNvSpPr>
          <p:nvPr>
            <p:ph sz="half" idx="4"/>
          </p:nvPr>
        </p:nvSpPr>
        <p:spPr>
          <a:xfrm>
            <a:off x="4953000" y="1685925"/>
            <a:ext cx="3733800" cy="291465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Footer Placeholder 2"/>
          <p:cNvSpPr>
            <a:spLocks noGrp="1"/>
          </p:cNvSpPr>
          <p:nvPr>
            <p:ph type="ftr" sz="quarter" idx="10"/>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51435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52316"/>
            <a:ext cx="9013372" cy="5020056"/>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04788"/>
            <a:ext cx="7772400" cy="85725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200150"/>
            <a:ext cx="1905000" cy="337185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72200" y="4643437"/>
            <a:ext cx="2476500" cy="357188"/>
          </a:xfrm>
          <a:prstGeom prst="rect">
            <a:avLst/>
          </a:prstGeom>
        </p:spPr>
        <p:txBody>
          <a:bodyPr/>
          <a:lstStyle/>
          <a:p>
            <a:fld id="{773B2188-8C6D-409C-86A8-78FD0E77B308}" type="datetime1">
              <a:rPr lang="en-US" smtClean="0"/>
              <a:t>12/13/2019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46304" y="4657725"/>
            <a:ext cx="457200" cy="342900"/>
          </a:xfrm>
          <a:prstGeom prst="ellipse">
            <a:avLst/>
          </a:prstGeom>
        </p:spPr>
        <p:txBody>
          <a:bodyPr/>
          <a:lstStyle/>
          <a:p>
            <a:fld id="{C3E79D14-05ED-40C6-AED7-DA843AA46269}" type="slidenum">
              <a:rPr lang="en-US" smtClean="0"/>
              <a:t>‹#›</a:t>
            </a:fld>
            <a:endParaRPr lang="en-US" dirty="0"/>
          </a:p>
        </p:txBody>
      </p:sp>
      <p:sp>
        <p:nvSpPr>
          <p:cNvPr id="11" name="Content Placeholder 10"/>
          <p:cNvSpPr>
            <a:spLocks noGrp="1"/>
          </p:cNvSpPr>
          <p:nvPr>
            <p:ph sz="quarter" idx="1"/>
          </p:nvPr>
        </p:nvSpPr>
        <p:spPr>
          <a:xfrm>
            <a:off x="2971800" y="1200150"/>
            <a:ext cx="5715000" cy="337185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Footer Placeholder 2"/>
          <p:cNvSpPr txBox="1">
            <a:spLocks/>
          </p:cNvSpPr>
          <p:nvPr userDrawn="1"/>
        </p:nvSpPr>
        <p:spPr>
          <a:xfrm>
            <a:off x="2039257" y="4724434"/>
            <a:ext cx="6821714" cy="342900"/>
          </a:xfrm>
          <a:prstGeom prst="rect">
            <a:avLst/>
          </a:prstGeom>
        </p:spPr>
        <p:txBody>
          <a:bodyPr anchor="ctr" anchorCtr="0"/>
          <a:lstStyle>
            <a:defPPr>
              <a:defRPr lang="en-US"/>
            </a:defPPr>
            <a:lvl1pPr marL="0" algn="l" defTabSz="914400" rtl="0" eaLnBrk="1" latinLnBrk="0" hangingPunct="1">
              <a:defRPr kumimoji="0" sz="1400" kern="1200">
                <a:solidFill>
                  <a:schemeClr val="tx2"/>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 Youth Voice  |  Equity  |  Commitment to Learning  |  Mutual Respect and Responsibility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675413"/>
            <a:ext cx="7315200" cy="391716"/>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4084369"/>
            <a:ext cx="7315200" cy="51435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72200" y="4643437"/>
            <a:ext cx="2476500" cy="357188"/>
          </a:xfrm>
          <a:prstGeom prst="rect">
            <a:avLst/>
          </a:prstGeom>
        </p:spPr>
        <p:txBody>
          <a:bodyPr/>
          <a:lstStyle/>
          <a:p>
            <a:fld id="{D0DBBD9A-B64B-4127-913B-2AA524069C95}" type="datetime1">
              <a:rPr lang="en-US" smtClean="0"/>
              <a:t>12/13/2019</a:t>
            </a:fld>
            <a:endParaRPr lang="en-US" dirty="0"/>
          </a:p>
        </p:txBody>
      </p:sp>
      <p:sp>
        <p:nvSpPr>
          <p:cNvPr id="6" name="Footer Placeholder 5"/>
          <p:cNvSpPr>
            <a:spLocks noGrp="1"/>
          </p:cNvSpPr>
          <p:nvPr>
            <p:ph type="ftr" sz="quarter" idx="11"/>
          </p:nvPr>
        </p:nvSpPr>
        <p:spPr>
          <a:xfrm>
            <a:off x="914400" y="4629150"/>
            <a:ext cx="3886200" cy="342900"/>
          </a:xfrm>
        </p:spPr>
        <p:txBody>
          <a:bodyPr/>
          <a:lstStyle/>
          <a:p>
            <a:endParaRPr lang="en-US" dirty="0"/>
          </a:p>
        </p:txBody>
      </p:sp>
      <p:sp>
        <p:nvSpPr>
          <p:cNvPr id="7" name="Slide Number Placeholder 6"/>
          <p:cNvSpPr>
            <a:spLocks noGrp="1"/>
          </p:cNvSpPr>
          <p:nvPr>
            <p:ph type="sldNum" sz="quarter" idx="12"/>
          </p:nvPr>
        </p:nvSpPr>
        <p:spPr>
          <a:xfrm>
            <a:off x="146304" y="4656582"/>
            <a:ext cx="457200" cy="342900"/>
          </a:xfrm>
          <a:prstGeom prst="ellipse">
            <a:avLst/>
          </a:prstGeom>
        </p:spPr>
        <p:txBody>
          <a:bodyPr/>
          <a:lstStyle/>
          <a:p>
            <a:fld id="{C3E79D14-05ED-40C6-AED7-DA843AA46269}" type="slidenum">
              <a:rPr lang="en-US" smtClean="0"/>
              <a:t>‹#›</a:t>
            </a:fld>
            <a:endParaRPr lang="en-US" dirty="0"/>
          </a:p>
        </p:txBody>
      </p:sp>
      <p:sp>
        <p:nvSpPr>
          <p:cNvPr id="11" name="Rectangle 10"/>
          <p:cNvSpPr/>
          <p:nvPr/>
        </p:nvSpPr>
        <p:spPr>
          <a:xfrm flipV="1">
            <a:off x="68307" y="3512666"/>
            <a:ext cx="9006840" cy="6858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9" y="3487856"/>
            <a:ext cx="9006639" cy="3428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1" y="3579919"/>
            <a:ext cx="9006637" cy="3660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9" y="50007"/>
            <a:ext cx="9001873" cy="3436144"/>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
        <p:nvSpPr>
          <p:cNvPr id="14" name="Footer Placeholder 2"/>
          <p:cNvSpPr txBox="1">
            <a:spLocks/>
          </p:cNvSpPr>
          <p:nvPr userDrawn="1"/>
        </p:nvSpPr>
        <p:spPr>
          <a:xfrm>
            <a:off x="1886857" y="4610134"/>
            <a:ext cx="6821714" cy="342900"/>
          </a:xfrm>
          <a:prstGeom prst="rect">
            <a:avLst/>
          </a:prstGeom>
        </p:spPr>
        <p:txBody>
          <a:bodyPr anchor="ctr" anchorCtr="0"/>
          <a:lstStyle>
            <a:defPPr>
              <a:defRPr lang="en-US"/>
            </a:defPPr>
            <a:lvl1pPr marL="0" algn="l" defTabSz="914400" rtl="0" eaLnBrk="1" latinLnBrk="0" hangingPunct="1">
              <a:defRPr kumimoji="0" sz="1400" kern="1200">
                <a:solidFill>
                  <a:schemeClr val="tx2"/>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 Youth Voice  |  Equity  |  Commitment to Learning  |  Mutual Respect and Responsibility</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4.png"/><Relationship Id="rId2" Type="http://schemas.openxmlformats.org/officeDocument/2006/relationships/slideLayout" Target="../slideLayouts/slideLayout16.xml"/><Relationship Id="rId16" Type="http://schemas.openxmlformats.org/officeDocument/2006/relationships/image" Target="../media/image5.jpe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3.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51435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52316"/>
            <a:ext cx="9013372" cy="5020056"/>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05979"/>
            <a:ext cx="7772400" cy="85725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085850"/>
            <a:ext cx="7772400" cy="3429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3"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73137" y="4459308"/>
            <a:ext cx="1284024" cy="578048"/>
          </a:xfrm>
          <a:prstGeom prst="rect">
            <a:avLst/>
          </a:prstGeom>
        </p:spPr>
      </p:pic>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xmlns="" id="{0622682B-F734-4CD4-ADAA-0DAEA62E4F4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grpSp>
        <p:nvGrpSpPr>
          <p:cNvPr id="5" name="Group 4">
            <a:extLst>
              <a:ext uri="{FF2B5EF4-FFF2-40B4-BE49-F238E27FC236}">
                <a16:creationId xmlns:a16="http://schemas.microsoft.com/office/drawing/2014/main" xmlns="" id="{0384D6F0-1FBE-4870-ABD2-8613C2F32F4B}"/>
              </a:ext>
            </a:extLst>
          </p:cNvPr>
          <p:cNvGrpSpPr/>
          <p:nvPr userDrawn="1"/>
        </p:nvGrpSpPr>
        <p:grpSpPr>
          <a:xfrm>
            <a:off x="10629901" y="1173285"/>
            <a:ext cx="1271735" cy="1322827"/>
            <a:chOff x="14173200" y="1564378"/>
            <a:chExt cx="1695646" cy="1763769"/>
          </a:xfrm>
        </p:grpSpPr>
        <p:pic>
          <p:nvPicPr>
            <p:cNvPr id="6" name="Picture 5">
              <a:extLst>
                <a:ext uri="{FF2B5EF4-FFF2-40B4-BE49-F238E27FC236}">
                  <a16:creationId xmlns:a16="http://schemas.microsoft.com/office/drawing/2014/main" xmlns="" id="{6C1D3D78-0237-44F1-AC94-5DD3BEB5ED4E}"/>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173200" y="1947157"/>
              <a:ext cx="1695646" cy="1380990"/>
            </a:xfrm>
            <a:prstGeom prst="rect">
              <a:avLst/>
            </a:prstGeom>
          </p:spPr>
        </p:pic>
        <p:sp>
          <p:nvSpPr>
            <p:cNvPr id="7" name="TextBox 6">
              <a:extLst>
                <a:ext uri="{FF2B5EF4-FFF2-40B4-BE49-F238E27FC236}">
                  <a16:creationId xmlns:a16="http://schemas.microsoft.com/office/drawing/2014/main" xmlns="" id="{BEB2E1ED-DEC3-4B00-9CB2-64B81F88D0F6}"/>
                </a:ext>
              </a:extLst>
            </p:cNvPr>
            <p:cNvSpPr txBox="1"/>
            <p:nvPr userDrawn="1"/>
          </p:nvSpPr>
          <p:spPr>
            <a:xfrm>
              <a:off x="14173200" y="1564378"/>
              <a:ext cx="1695646" cy="861775"/>
            </a:xfrm>
            <a:prstGeom prst="rect">
              <a:avLst/>
            </a:prstGeom>
            <a:noFill/>
          </p:spPr>
          <p:txBody>
            <a:bodyPr wrap="square" rtlCol="0">
              <a:spAutoFit/>
            </a:bodyPr>
            <a:lstStyle/>
            <a:p>
              <a:r>
                <a:rPr lang="en-US" dirty="0">
                  <a:solidFill>
                    <a:prstClr val="black"/>
                  </a:solidFill>
                </a:rPr>
                <a:t>COLOR PICKER</a:t>
              </a:r>
            </a:p>
          </p:txBody>
        </p:sp>
      </p:grpSp>
    </p:spTree>
    <p:extLst>
      <p:ext uri="{BB962C8B-B14F-4D97-AF65-F5344CB8AC3E}">
        <p14:creationId xmlns:p14="http://schemas.microsoft.com/office/powerpoint/2010/main" val="216016463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xmlns="" id="{11C99A5B-4B6F-4E0F-9029-F0C22320096A}"/>
              </a:ext>
            </a:extLst>
          </p:cNvPr>
          <p:cNvPicPr>
            <a:picLocks noChangeAspect="1"/>
          </p:cNvPicPr>
          <p:nvPr userDrawn="1"/>
        </p:nvPicPr>
        <p:blipFill rotWithShape="1">
          <a:blip r:embed="rId16" cstate="print">
            <a:extLst>
              <a:ext uri="{28A0092B-C50C-407E-A947-70E740481C1C}">
                <a14:useLocalDpi xmlns:a14="http://schemas.microsoft.com/office/drawing/2010/main" val="0"/>
              </a:ext>
            </a:extLst>
          </a:blip>
          <a:srcRect l="82500" t="84900" r="1" b="3988"/>
          <a:stretch/>
        </p:blipFill>
        <p:spPr>
          <a:xfrm>
            <a:off x="6858000" y="4572000"/>
            <a:ext cx="1600200" cy="571500"/>
          </a:xfrm>
          <a:prstGeom prst="rect">
            <a:avLst/>
          </a:prstGeom>
        </p:spPr>
      </p:pic>
      <p:sp>
        <p:nvSpPr>
          <p:cNvPr id="9" name="Rectangle 8">
            <a:extLst>
              <a:ext uri="{FF2B5EF4-FFF2-40B4-BE49-F238E27FC236}">
                <a16:creationId xmlns:a16="http://schemas.microsoft.com/office/drawing/2014/main" xmlns="" id="{A50A244B-BFCF-4AFC-A0AD-9F7FCEE3E034}"/>
              </a:ext>
            </a:extLst>
          </p:cNvPr>
          <p:cNvSpPr/>
          <p:nvPr userDrawn="1"/>
        </p:nvSpPr>
        <p:spPr>
          <a:xfrm>
            <a:off x="0" y="-1"/>
            <a:ext cx="9144000" cy="230833"/>
          </a:xfrm>
          <a:prstGeom prst="rect">
            <a:avLst/>
          </a:prstGeom>
          <a:solidFill>
            <a:srgbClr val="3355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a:extLst>
              <a:ext uri="{FF2B5EF4-FFF2-40B4-BE49-F238E27FC236}">
                <a16:creationId xmlns:a16="http://schemas.microsoft.com/office/drawing/2014/main" xmlns="" id="{4A438510-9999-4169-AF01-24829E4580C4}"/>
              </a:ext>
            </a:extLst>
          </p:cNvPr>
          <p:cNvSpPr/>
          <p:nvPr userDrawn="1"/>
        </p:nvSpPr>
        <p:spPr>
          <a:xfrm>
            <a:off x="0" y="230832"/>
            <a:ext cx="9144000" cy="4341168"/>
          </a:xfrm>
          <a:prstGeom prst="rect">
            <a:avLst/>
          </a:prstGeom>
          <a:gradFill>
            <a:gsLst>
              <a:gs pos="0">
                <a:schemeClr val="accent1">
                  <a:lumMod val="0"/>
                  <a:lumOff val="100000"/>
                </a:schemeClr>
              </a:gs>
              <a:gs pos="100000">
                <a:srgbClr val="E4E4E0"/>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4E4E0"/>
              </a:solidFill>
            </a:endParaRPr>
          </a:p>
        </p:txBody>
      </p:sp>
      <p:grpSp>
        <p:nvGrpSpPr>
          <p:cNvPr id="2" name="Group 1">
            <a:extLst>
              <a:ext uri="{FF2B5EF4-FFF2-40B4-BE49-F238E27FC236}">
                <a16:creationId xmlns:a16="http://schemas.microsoft.com/office/drawing/2014/main" xmlns="" id="{4C05F7E2-6408-46D9-BACF-59459D0E7DAA}"/>
              </a:ext>
            </a:extLst>
          </p:cNvPr>
          <p:cNvGrpSpPr/>
          <p:nvPr userDrawn="1"/>
        </p:nvGrpSpPr>
        <p:grpSpPr>
          <a:xfrm>
            <a:off x="10629902" y="1173286"/>
            <a:ext cx="1271735" cy="1322827"/>
            <a:chOff x="14173200" y="1564378"/>
            <a:chExt cx="1695646" cy="1763769"/>
          </a:xfrm>
        </p:grpSpPr>
        <p:pic>
          <p:nvPicPr>
            <p:cNvPr id="5" name="Picture 4">
              <a:extLst>
                <a:ext uri="{FF2B5EF4-FFF2-40B4-BE49-F238E27FC236}">
                  <a16:creationId xmlns:a16="http://schemas.microsoft.com/office/drawing/2014/main" xmlns="" id="{F6359ED8-DADA-416E-A792-3506501934AA}"/>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4173200" y="1947157"/>
              <a:ext cx="1695646" cy="1380990"/>
            </a:xfrm>
            <a:prstGeom prst="rect">
              <a:avLst/>
            </a:prstGeom>
          </p:spPr>
        </p:pic>
        <p:sp>
          <p:nvSpPr>
            <p:cNvPr id="6" name="TextBox 5">
              <a:extLst>
                <a:ext uri="{FF2B5EF4-FFF2-40B4-BE49-F238E27FC236}">
                  <a16:creationId xmlns:a16="http://schemas.microsoft.com/office/drawing/2014/main" xmlns="" id="{91B4BC93-6188-4A29-8982-C3C515658B34}"/>
                </a:ext>
              </a:extLst>
            </p:cNvPr>
            <p:cNvSpPr txBox="1"/>
            <p:nvPr userDrawn="1"/>
          </p:nvSpPr>
          <p:spPr>
            <a:xfrm>
              <a:off x="14173200" y="1564378"/>
              <a:ext cx="1695646" cy="861775"/>
            </a:xfrm>
            <a:prstGeom prst="rect">
              <a:avLst/>
            </a:prstGeom>
            <a:noFill/>
          </p:spPr>
          <p:txBody>
            <a:bodyPr wrap="square" rtlCol="0">
              <a:spAutoFit/>
            </a:bodyPr>
            <a:lstStyle/>
            <a:p>
              <a:r>
                <a:rPr lang="en-US" dirty="0">
                  <a:solidFill>
                    <a:prstClr val="black"/>
                  </a:solidFill>
                </a:rPr>
                <a:t>COLOR PICKER</a:t>
              </a:r>
            </a:p>
          </p:txBody>
        </p:sp>
      </p:grpSp>
      <p:sp>
        <p:nvSpPr>
          <p:cNvPr id="3" name="TextBox 2">
            <a:extLst>
              <a:ext uri="{FF2B5EF4-FFF2-40B4-BE49-F238E27FC236}">
                <a16:creationId xmlns:a16="http://schemas.microsoft.com/office/drawing/2014/main" xmlns="" id="{3ADE4C7C-811E-45E7-834B-AAE5170151C6}"/>
              </a:ext>
            </a:extLst>
          </p:cNvPr>
          <p:cNvSpPr txBox="1"/>
          <p:nvPr userDrawn="1"/>
        </p:nvSpPr>
        <p:spPr>
          <a:xfrm>
            <a:off x="8458200" y="4781290"/>
            <a:ext cx="571500" cy="338554"/>
          </a:xfrm>
          <a:prstGeom prst="rect">
            <a:avLst/>
          </a:prstGeom>
          <a:noFill/>
        </p:spPr>
        <p:txBody>
          <a:bodyPr wrap="square" rtlCol="0">
            <a:spAutoFit/>
          </a:bodyPr>
          <a:lstStyle/>
          <a:p>
            <a:fld id="{754216CC-58D0-4A9C-BD3E-8B3DFA41DE78}" type="slidenum">
              <a:rPr lang="en-US" sz="1600" spc="160" smtClean="0">
                <a:solidFill>
                  <a:srgbClr val="335574"/>
                </a:solidFill>
                <a:latin typeface="Bahnschrift Light Condensed" panose="020B0502040204020203" pitchFamily="34" charset="0"/>
              </a:rPr>
              <a:pPr/>
              <a:t>‹#›</a:t>
            </a:fld>
            <a:endParaRPr lang="en-US" sz="1600" spc="160" dirty="0">
              <a:solidFill>
                <a:srgbClr val="335574"/>
              </a:solidFill>
              <a:latin typeface="Bahnschrift Light Condensed" panose="020B0502040204020203" pitchFamily="34" charset="0"/>
            </a:endParaRPr>
          </a:p>
        </p:txBody>
      </p:sp>
      <p:cxnSp>
        <p:nvCxnSpPr>
          <p:cNvPr id="10" name="Straight Connector 9">
            <a:extLst>
              <a:ext uri="{FF2B5EF4-FFF2-40B4-BE49-F238E27FC236}">
                <a16:creationId xmlns:a16="http://schemas.microsoft.com/office/drawing/2014/main" xmlns="" id="{48A2343D-611B-426A-B0FF-1471C8A82B69}"/>
              </a:ext>
            </a:extLst>
          </p:cNvPr>
          <p:cNvCxnSpPr>
            <a:cxnSpLocks/>
          </p:cNvCxnSpPr>
          <p:nvPr userDrawn="1"/>
        </p:nvCxnSpPr>
        <p:spPr>
          <a:xfrm>
            <a:off x="8343900" y="4743450"/>
            <a:ext cx="0" cy="306513"/>
          </a:xfrm>
          <a:prstGeom prst="line">
            <a:avLst/>
          </a:prstGeom>
          <a:ln>
            <a:solidFill>
              <a:srgbClr val="33557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044685"/>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
        <p:nvSpPr>
          <p:cNvPr id="2" name="Title 1"/>
          <p:cNvSpPr>
            <a:spLocks noGrp="1"/>
          </p:cNvSpPr>
          <p:nvPr>
            <p:ph type="title"/>
          </p:nvPr>
        </p:nvSpPr>
        <p:spPr>
          <a:xfrm>
            <a:off x="457200" y="205978"/>
            <a:ext cx="8229600" cy="3943991"/>
          </a:xfrm>
        </p:spPr>
        <p:txBody>
          <a:bodyPr anchor="ctr">
            <a:normAutofit fontScale="90000"/>
          </a:bodyPr>
          <a:lstStyle/>
          <a:p>
            <a:pPr algn="ctr"/>
            <a:r>
              <a:rPr lang="en-US" sz="6600" dirty="0">
                <a:solidFill>
                  <a:srgbClr val="3A4E90"/>
                </a:solidFill>
                <a:latin typeface="Trebuchet MS" panose="020B0603020202020204" pitchFamily="34" charset="0"/>
              </a:rPr>
              <a:t>The Commission on Out of School Time Grants and Youth Outcomes</a:t>
            </a:r>
          </a:p>
        </p:txBody>
      </p:sp>
    </p:spTree>
    <p:extLst>
      <p:ext uri="{BB962C8B-B14F-4D97-AF65-F5344CB8AC3E}">
        <p14:creationId xmlns:p14="http://schemas.microsoft.com/office/powerpoint/2010/main" val="11896816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58" y="401930"/>
            <a:ext cx="8268633" cy="857250"/>
          </a:xfrm>
        </p:spPr>
        <p:txBody>
          <a:bodyPr>
            <a:normAutofit fontScale="90000"/>
          </a:bodyPr>
          <a:lstStyle/>
          <a:p>
            <a:r>
              <a:rPr lang="en-US" dirty="0" smtClean="0">
                <a:latin typeface="Trebuchet MS" panose="020B0603020202020204" pitchFamily="34" charset="0"/>
              </a:rPr>
              <a:t>Office of Out of School Time Grants and Youth Outcomes Updates</a:t>
            </a:r>
            <a:endParaRPr lang="en-US" dirty="0">
              <a:latin typeface="Trebuchet MS" panose="020B0603020202020204" pitchFamily="34" charset="0"/>
            </a:endParaRPr>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graphicFrame>
        <p:nvGraphicFramePr>
          <p:cNvPr id="5" name="Chart 4"/>
          <p:cNvGraphicFramePr/>
          <p:nvPr>
            <p:extLst>
              <p:ext uri="{D42A27DB-BD31-4B8C-83A1-F6EECF244321}">
                <p14:modId xmlns:p14="http://schemas.microsoft.com/office/powerpoint/2010/main" val="2922691291"/>
              </p:ext>
            </p:extLst>
          </p:nvPr>
        </p:nvGraphicFramePr>
        <p:xfrm>
          <a:off x="1540192" y="1219200"/>
          <a:ext cx="6063615" cy="33002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651526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649736" y="1178676"/>
            <a:ext cx="3715435" cy="3429000"/>
          </a:xfrm>
        </p:spPr>
        <p:txBody>
          <a:bodyPr>
            <a:normAutofit/>
          </a:bodyPr>
          <a:lstStyle/>
          <a:p>
            <a:pPr marL="561658" lvl="1" indent="-285750">
              <a:buClr>
                <a:srgbClr val="0A539E"/>
              </a:buClr>
            </a:pPr>
            <a:r>
              <a:rPr lang="en-US" sz="1800" dirty="0" smtClean="0">
                <a:solidFill>
                  <a:srgbClr val="3A4E90"/>
                </a:solidFill>
                <a:latin typeface="Trebuchet MS" panose="020B0603020202020204" pitchFamily="34" charset="0"/>
              </a:rPr>
              <a:t>89 </a:t>
            </a:r>
            <a:r>
              <a:rPr lang="en-US" sz="1800" dirty="0" err="1">
                <a:solidFill>
                  <a:srgbClr val="3A4E90"/>
                </a:solidFill>
                <a:latin typeface="Trebuchet MS" panose="020B0603020202020204" pitchFamily="34" charset="0"/>
              </a:rPr>
              <a:t>s</a:t>
            </a:r>
            <a:r>
              <a:rPr lang="en-US" sz="1800" dirty="0" err="1" smtClean="0">
                <a:solidFill>
                  <a:srgbClr val="3A4E90"/>
                </a:solidFill>
                <a:latin typeface="Trebuchet MS" panose="020B0603020202020204" pitchFamily="34" charset="0"/>
              </a:rPr>
              <a:t>ubgrantees</a:t>
            </a:r>
            <a:endParaRPr lang="en-US" sz="1800" dirty="0" smtClean="0">
              <a:solidFill>
                <a:srgbClr val="3A4E90"/>
              </a:solidFill>
              <a:latin typeface="Trebuchet MS" panose="020B0603020202020204" pitchFamily="34" charset="0"/>
            </a:endParaRPr>
          </a:p>
          <a:p>
            <a:pPr marL="561658" lvl="1" indent="-285750">
              <a:buClr>
                <a:srgbClr val="0A539E"/>
              </a:buClr>
            </a:pPr>
            <a:r>
              <a:rPr lang="en-US" sz="1800" dirty="0" smtClean="0">
                <a:solidFill>
                  <a:srgbClr val="3A4E90"/>
                </a:solidFill>
                <a:latin typeface="Trebuchet MS" panose="020B0603020202020204" pitchFamily="34" charset="0"/>
              </a:rPr>
              <a:t>$8,668,911 in awards</a:t>
            </a:r>
          </a:p>
          <a:p>
            <a:pPr marL="561658" lvl="1" indent="-285750">
              <a:buClr>
                <a:srgbClr val="0A539E"/>
              </a:buClr>
            </a:pPr>
            <a:r>
              <a:rPr lang="en-US" sz="1800" dirty="0" smtClean="0">
                <a:solidFill>
                  <a:srgbClr val="3A4E90"/>
                </a:solidFill>
                <a:latin typeface="Trebuchet MS" panose="020B0603020202020204" pitchFamily="34" charset="0"/>
              </a:rPr>
              <a:t>4 Competitions</a:t>
            </a:r>
          </a:p>
          <a:p>
            <a:pPr marL="561658" lvl="1" indent="-285750">
              <a:buClr>
                <a:srgbClr val="0A539E"/>
              </a:buClr>
            </a:pPr>
            <a:endParaRPr lang="en-US" sz="1800" dirty="0" smtClean="0">
              <a:solidFill>
                <a:srgbClr val="3A4E90"/>
              </a:solidFill>
              <a:latin typeface="Trebuchet MS" panose="020B0603020202020204" pitchFamily="34" charset="0"/>
            </a:endParaRPr>
          </a:p>
          <a:p>
            <a:pPr marL="561658" lvl="1" indent="-285750">
              <a:buClr>
                <a:srgbClr val="0A539E"/>
              </a:buClr>
            </a:pPr>
            <a:endParaRPr lang="en-US" sz="1800" dirty="0" smtClean="0">
              <a:solidFill>
                <a:srgbClr val="3A4E90"/>
              </a:solidFill>
              <a:latin typeface="Trebuchet MS" panose="020B0603020202020204" pitchFamily="34" charset="0"/>
            </a:endParaRPr>
          </a:p>
        </p:txBody>
      </p:sp>
      <p:sp>
        <p:nvSpPr>
          <p:cNvPr id="2" name="Title 1"/>
          <p:cNvSpPr>
            <a:spLocks noGrp="1"/>
          </p:cNvSpPr>
          <p:nvPr>
            <p:ph type="title"/>
          </p:nvPr>
        </p:nvSpPr>
        <p:spPr>
          <a:xfrm>
            <a:off x="471814" y="303959"/>
            <a:ext cx="8268633" cy="857250"/>
          </a:xfrm>
        </p:spPr>
        <p:txBody>
          <a:bodyPr>
            <a:normAutofit/>
          </a:bodyPr>
          <a:lstStyle/>
          <a:p>
            <a:r>
              <a:rPr lang="en-US" dirty="0" smtClean="0">
                <a:latin typeface="Trebuchet MS" panose="020B0603020202020204" pitchFamily="34" charset="0"/>
              </a:rPr>
              <a:t>School Year 2019-20 Grant</a:t>
            </a:r>
            <a:endParaRPr lang="en-US" dirty="0">
              <a:latin typeface="Trebuchet MS" panose="020B0603020202020204" pitchFamily="34" charset="0"/>
            </a:endParaRPr>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pic>
        <p:nvPicPr>
          <p:cNvPr id="7" name="Picture 6" descr="M:\OST\Grants\FY20\Score Analysis\ProgramSites\FY20 SY YR OST Program Sites\Program sites plot.png"/>
          <p:cNvPicPr/>
          <p:nvPr/>
        </p:nvPicPr>
        <p:blipFill>
          <a:blip r:embed="rId3">
            <a:extLst>
              <a:ext uri="{28A0092B-C50C-407E-A947-70E740481C1C}">
                <a14:useLocalDpi xmlns:a14="http://schemas.microsoft.com/office/drawing/2010/main" val="0"/>
              </a:ext>
            </a:extLst>
          </a:blip>
          <a:srcRect/>
          <a:stretch>
            <a:fillRect/>
          </a:stretch>
        </p:blipFill>
        <p:spPr bwMode="auto">
          <a:xfrm>
            <a:off x="4318000" y="1001484"/>
            <a:ext cx="4314371" cy="3659416"/>
          </a:xfrm>
          <a:prstGeom prst="rect">
            <a:avLst/>
          </a:prstGeom>
          <a:noFill/>
          <a:ln>
            <a:noFill/>
          </a:ln>
        </p:spPr>
      </p:pic>
    </p:spTree>
    <p:extLst>
      <p:ext uri="{BB962C8B-B14F-4D97-AF65-F5344CB8AC3E}">
        <p14:creationId xmlns:p14="http://schemas.microsoft.com/office/powerpoint/2010/main" val="484000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533400" y="1088571"/>
            <a:ext cx="7870371" cy="3649733"/>
          </a:xfrm>
        </p:spPr>
        <p:txBody>
          <a:bodyPr>
            <a:normAutofit/>
          </a:bodyPr>
          <a:lstStyle/>
          <a:p>
            <a:pPr marL="618808" lvl="1" indent="-342900">
              <a:buClr>
                <a:srgbClr val="0A539E"/>
              </a:buClr>
              <a:buFont typeface="Arial" panose="020B0604020202020204" pitchFamily="34" charset="0"/>
              <a:buChar char="•"/>
            </a:pPr>
            <a:r>
              <a:rPr lang="en-US" sz="2000" dirty="0" smtClean="0">
                <a:solidFill>
                  <a:srgbClr val="3A4E90"/>
                </a:solidFill>
                <a:latin typeface="Trebuchet MS" panose="020B0603020202020204" pitchFamily="34" charset="0"/>
              </a:rPr>
              <a:t>4 Summer 2020 Grants Competitions closed on 12/10/19</a:t>
            </a:r>
          </a:p>
          <a:p>
            <a:pPr marL="893128" lvl="2" indent="-342900">
              <a:buClr>
                <a:srgbClr val="0A539E"/>
              </a:buClr>
              <a:buFont typeface="Arial" panose="020B0604020202020204" pitchFamily="34" charset="0"/>
              <a:buChar char="•"/>
            </a:pPr>
            <a:r>
              <a:rPr lang="en-US" sz="1600" dirty="0" smtClean="0">
                <a:solidFill>
                  <a:srgbClr val="3A4E90"/>
                </a:solidFill>
                <a:latin typeface="Trebuchet MS" panose="020B0603020202020204" pitchFamily="34" charset="0"/>
              </a:rPr>
              <a:t>Summer Strong – up to $120K, anticipate awarding up to $1.6 million</a:t>
            </a:r>
          </a:p>
          <a:p>
            <a:pPr marL="893128" lvl="2" indent="-342900">
              <a:buClr>
                <a:srgbClr val="0A539E"/>
              </a:buClr>
              <a:buFont typeface="Arial" panose="020B0604020202020204" pitchFamily="34" charset="0"/>
              <a:buChar char="•"/>
            </a:pPr>
            <a:r>
              <a:rPr lang="en-US" sz="1600" dirty="0" smtClean="0">
                <a:solidFill>
                  <a:srgbClr val="3A4E90"/>
                </a:solidFill>
                <a:latin typeface="Trebuchet MS" panose="020B0603020202020204" pitchFamily="34" charset="0"/>
              </a:rPr>
              <a:t>Small Nonprofit – up to $25K</a:t>
            </a:r>
            <a:r>
              <a:rPr lang="en-US" sz="1600" dirty="0">
                <a:solidFill>
                  <a:srgbClr val="3A4E90"/>
                </a:solidFill>
                <a:latin typeface="Trebuchet MS" panose="020B0603020202020204" pitchFamily="34" charset="0"/>
              </a:rPr>
              <a:t>, anticipate awarding up to </a:t>
            </a:r>
            <a:r>
              <a:rPr lang="en-US" sz="1600" dirty="0" smtClean="0">
                <a:solidFill>
                  <a:srgbClr val="3A4E90"/>
                </a:solidFill>
                <a:latin typeface="Trebuchet MS" panose="020B0603020202020204" pitchFamily="34" charset="0"/>
              </a:rPr>
              <a:t>$225,000</a:t>
            </a:r>
          </a:p>
          <a:p>
            <a:pPr marL="893128" lvl="2" indent="-342900">
              <a:buClr>
                <a:srgbClr val="0A539E"/>
              </a:buClr>
              <a:buFont typeface="Arial" panose="020B0604020202020204" pitchFamily="34" charset="0"/>
              <a:buChar char="•"/>
            </a:pPr>
            <a:r>
              <a:rPr lang="en-US" sz="1600" dirty="0" smtClean="0">
                <a:solidFill>
                  <a:srgbClr val="3A4E90"/>
                </a:solidFill>
                <a:latin typeface="Trebuchet MS" panose="020B0603020202020204" pitchFamily="34" charset="0"/>
              </a:rPr>
              <a:t>Summer Enrichment – up to 100K, </a:t>
            </a:r>
            <a:r>
              <a:rPr lang="en-US" sz="1600" dirty="0">
                <a:solidFill>
                  <a:srgbClr val="3A4E90"/>
                </a:solidFill>
                <a:latin typeface="Trebuchet MS" panose="020B0603020202020204" pitchFamily="34" charset="0"/>
              </a:rPr>
              <a:t>anticipate awarding up to </a:t>
            </a:r>
            <a:r>
              <a:rPr lang="en-US" sz="1600" dirty="0" smtClean="0">
                <a:solidFill>
                  <a:srgbClr val="3A4E90"/>
                </a:solidFill>
                <a:latin typeface="Trebuchet MS" panose="020B0603020202020204" pitchFamily="34" charset="0"/>
              </a:rPr>
              <a:t>$500,000</a:t>
            </a:r>
          </a:p>
          <a:p>
            <a:pPr marL="893128" lvl="2" indent="-342900">
              <a:buClr>
                <a:srgbClr val="0A539E"/>
              </a:buClr>
              <a:buFont typeface="Arial" panose="020B0604020202020204" pitchFamily="34" charset="0"/>
              <a:buChar char="•"/>
            </a:pPr>
            <a:r>
              <a:rPr lang="en-US" sz="1600" dirty="0" smtClean="0">
                <a:solidFill>
                  <a:srgbClr val="3A4E90"/>
                </a:solidFill>
                <a:latin typeface="Trebuchet MS" panose="020B0603020202020204" pitchFamily="34" charset="0"/>
              </a:rPr>
              <a:t>Coordinating Entity – up to 100K</a:t>
            </a:r>
            <a:r>
              <a:rPr lang="en-US" sz="1600" dirty="0">
                <a:solidFill>
                  <a:srgbClr val="3A4E90"/>
                </a:solidFill>
                <a:latin typeface="Trebuchet MS" panose="020B0603020202020204" pitchFamily="34" charset="0"/>
              </a:rPr>
              <a:t>, anticipate awarding up to $500,000</a:t>
            </a:r>
          </a:p>
          <a:p>
            <a:pPr marL="618808" lvl="1" indent="-342900">
              <a:buClr>
                <a:srgbClr val="0A539E"/>
              </a:buClr>
              <a:buFont typeface="Arial" panose="020B0604020202020204" pitchFamily="34" charset="0"/>
              <a:buChar char="•"/>
            </a:pPr>
            <a:r>
              <a:rPr lang="en-US" sz="2000" dirty="0" smtClean="0">
                <a:solidFill>
                  <a:srgbClr val="3A4E90"/>
                </a:solidFill>
                <a:latin typeface="Trebuchet MS" panose="020B0603020202020204" pitchFamily="34" charset="0"/>
              </a:rPr>
              <a:t>Will be reviewed by three independent reviewers</a:t>
            </a:r>
            <a:r>
              <a:rPr lang="en-US" sz="1800" dirty="0" smtClean="0">
                <a:solidFill>
                  <a:srgbClr val="3A4E90"/>
                </a:solidFill>
                <a:latin typeface="Trebuchet MS" panose="020B0603020202020204" pitchFamily="34" charset="0"/>
              </a:rPr>
              <a:t>		</a:t>
            </a:r>
          </a:p>
        </p:txBody>
      </p:sp>
      <p:sp>
        <p:nvSpPr>
          <p:cNvPr id="2" name="Title 1"/>
          <p:cNvSpPr>
            <a:spLocks noGrp="1"/>
          </p:cNvSpPr>
          <p:nvPr>
            <p:ph type="title"/>
          </p:nvPr>
        </p:nvSpPr>
        <p:spPr>
          <a:xfrm>
            <a:off x="495358" y="260412"/>
            <a:ext cx="8268633" cy="857250"/>
          </a:xfrm>
        </p:spPr>
        <p:txBody>
          <a:bodyPr>
            <a:normAutofit/>
          </a:bodyPr>
          <a:lstStyle/>
          <a:p>
            <a:r>
              <a:rPr lang="en-US" dirty="0" smtClean="0">
                <a:latin typeface="Trebuchet MS" panose="020B0603020202020204" pitchFamily="34" charset="0"/>
              </a:rPr>
              <a:t>Summer 2020</a:t>
            </a:r>
            <a:endParaRPr lang="en-US" dirty="0">
              <a:latin typeface="Trebuchet MS" panose="020B0603020202020204" pitchFamily="34" charset="0"/>
            </a:endParaRPr>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extLst>
      <p:ext uri="{BB962C8B-B14F-4D97-AF65-F5344CB8AC3E}">
        <p14:creationId xmlns:p14="http://schemas.microsoft.com/office/powerpoint/2010/main" val="35660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panose="020B0603020202020204" pitchFamily="34" charset="0"/>
              </a:rPr>
              <a:t>School Year 2020-21</a:t>
            </a:r>
            <a:endParaRPr lang="en-US" dirty="0">
              <a:latin typeface="Trebuchet MS" panose="020B0603020202020204" pitchFamily="34" charset="0"/>
            </a:endParaRPr>
          </a:p>
        </p:txBody>
      </p:sp>
      <p:sp>
        <p:nvSpPr>
          <p:cNvPr id="3" name="Content Placeholder 2"/>
          <p:cNvSpPr>
            <a:spLocks noGrp="1"/>
          </p:cNvSpPr>
          <p:nvPr>
            <p:ph sz="quarter" idx="1"/>
          </p:nvPr>
        </p:nvSpPr>
        <p:spPr/>
        <p:txBody>
          <a:bodyPr>
            <a:normAutofit/>
          </a:bodyPr>
          <a:lstStyle/>
          <a:p>
            <a:r>
              <a:rPr lang="en-US" sz="2000" dirty="0" smtClean="0">
                <a:latin typeface="Trebuchet MS" panose="020B0603020202020204" pitchFamily="34" charset="0"/>
              </a:rPr>
              <a:t>Request for Applications will released in March, after the budget is released</a:t>
            </a:r>
          </a:p>
          <a:p>
            <a:r>
              <a:rPr lang="en-US" sz="2000" dirty="0" smtClean="0">
                <a:latin typeface="Trebuchet MS" panose="020B0603020202020204" pitchFamily="34" charset="0"/>
              </a:rPr>
              <a:t>Continuation grantees from SY 2017-18 will need to reapply</a:t>
            </a:r>
          </a:p>
          <a:p>
            <a:r>
              <a:rPr lang="en-US" sz="2000" dirty="0" smtClean="0">
                <a:latin typeface="Trebuchet MS" panose="020B0603020202020204" pitchFamily="34" charset="0"/>
              </a:rPr>
              <a:t>Announcements will be made once the budget is approved by Council</a:t>
            </a:r>
          </a:p>
          <a:p>
            <a:pPr marL="0" indent="0">
              <a:buNone/>
            </a:pPr>
            <a:endParaRPr lang="en-US" sz="2000" dirty="0">
              <a:latin typeface="Trebuchet MS" panose="020B0603020202020204" pitchFamily="34" charset="0"/>
            </a:endParaRPr>
          </a:p>
        </p:txBody>
      </p:sp>
    </p:spTree>
    <p:extLst>
      <p:ext uri="{BB962C8B-B14F-4D97-AF65-F5344CB8AC3E}">
        <p14:creationId xmlns:p14="http://schemas.microsoft.com/office/powerpoint/2010/main" val="3260032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solidFill>
                  <a:srgbClr val="3A4E90"/>
                </a:solidFill>
                <a:latin typeface="Trebuchet MS" panose="020B0603020202020204" pitchFamily="34" charset="0"/>
              </a:rPr>
              <a:t>Meeting </a:t>
            </a:r>
            <a:r>
              <a:rPr lang="en-US" b="1" dirty="0">
                <a:solidFill>
                  <a:srgbClr val="3A4E90"/>
                </a:solidFill>
                <a:latin typeface="Trebuchet MS" panose="020B0603020202020204" pitchFamily="34" charset="0"/>
              </a:rPr>
              <a:t>Agenda</a:t>
            </a:r>
            <a:endParaRPr lang="en-US" dirty="0">
              <a:solidFill>
                <a:srgbClr val="3A4E90"/>
              </a:solidFill>
              <a:latin typeface="Trebuchet MS" panose="020B0603020202020204" pitchFamily="34" charset="0"/>
            </a:endParaRPr>
          </a:p>
        </p:txBody>
      </p:sp>
      <p:sp>
        <p:nvSpPr>
          <p:cNvPr id="5" name="Content Placeholder 4"/>
          <p:cNvSpPr>
            <a:spLocks noGrp="1"/>
          </p:cNvSpPr>
          <p:nvPr>
            <p:ph sz="quarter" idx="1"/>
          </p:nvPr>
        </p:nvSpPr>
        <p:spPr/>
        <p:txBody>
          <a:bodyPr>
            <a:normAutofit fontScale="85000" lnSpcReduction="20000"/>
          </a:bodyPr>
          <a:lstStyle/>
          <a:p>
            <a:pPr marL="514350" indent="-514350">
              <a:buClr>
                <a:srgbClr val="0A539E"/>
              </a:buClr>
              <a:buFont typeface="+mj-lt"/>
              <a:buAutoNum type="romanUcPeriod"/>
            </a:pPr>
            <a:r>
              <a:rPr lang="en-US" sz="2200" dirty="0" smtClean="0">
                <a:solidFill>
                  <a:srgbClr val="3A4E90"/>
                </a:solidFill>
                <a:latin typeface="Trebuchet MS" panose="020B0603020202020204" pitchFamily="34" charset="0"/>
              </a:rPr>
              <a:t>Call </a:t>
            </a:r>
            <a:r>
              <a:rPr lang="en-US" sz="2200" dirty="0">
                <a:solidFill>
                  <a:srgbClr val="3A4E90"/>
                </a:solidFill>
                <a:latin typeface="Trebuchet MS" panose="020B0603020202020204" pitchFamily="34" charset="0"/>
              </a:rPr>
              <a:t>to </a:t>
            </a:r>
            <a:r>
              <a:rPr lang="en-US" sz="2200" dirty="0" smtClean="0">
                <a:solidFill>
                  <a:srgbClr val="3A4E90"/>
                </a:solidFill>
                <a:latin typeface="Trebuchet MS" panose="020B0603020202020204" pitchFamily="34" charset="0"/>
              </a:rPr>
              <a:t>Order</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Public Comment</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Announcement of Quorum</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Approval of the Agenda</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Approval of Minutes</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Updates: Office of Out of School Time Grants and Youth Outcomes</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Vice Chairperson Nomination and Approval</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Discussion: Meeting Dates Fiscal Year 2020</a:t>
            </a:r>
          </a:p>
          <a:p>
            <a:pPr marL="514350" indent="-514350">
              <a:buClr>
                <a:srgbClr val="3A4E90"/>
              </a:buClr>
              <a:buFont typeface="+mj-lt"/>
              <a:buAutoNum type="romanUcPeriod"/>
            </a:pPr>
            <a:r>
              <a:rPr lang="en-US" sz="2200" dirty="0">
                <a:solidFill>
                  <a:srgbClr val="FF0000"/>
                </a:solidFill>
                <a:latin typeface="Trebuchet MS" panose="020B0603020202020204" pitchFamily="34" charset="0"/>
              </a:rPr>
              <a:t>Committee Updates</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Adjournment</a:t>
            </a:r>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extLst>
      <p:ext uri="{BB962C8B-B14F-4D97-AF65-F5344CB8AC3E}">
        <p14:creationId xmlns:p14="http://schemas.microsoft.com/office/powerpoint/2010/main" val="25552489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solidFill>
                  <a:srgbClr val="3A4E90"/>
                </a:solidFill>
                <a:latin typeface="Trebuchet MS" panose="020B0603020202020204" pitchFamily="34" charset="0"/>
              </a:rPr>
              <a:t>Draft Quality Statements</a:t>
            </a:r>
            <a:endParaRPr lang="en-US" dirty="0">
              <a:solidFill>
                <a:srgbClr val="3A4E90"/>
              </a:solidFill>
              <a:latin typeface="Trebuchet MS" panose="020B0603020202020204" pitchFamily="34" charset="0"/>
            </a:endParaRPr>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
        <p:nvSpPr>
          <p:cNvPr id="3" name="Rectangle 2"/>
          <p:cNvSpPr/>
          <p:nvPr/>
        </p:nvSpPr>
        <p:spPr>
          <a:xfrm>
            <a:off x="348343" y="1017825"/>
            <a:ext cx="8621486" cy="3416320"/>
          </a:xfrm>
          <a:prstGeom prst="rect">
            <a:avLst/>
          </a:prstGeom>
        </p:spPr>
        <p:txBody>
          <a:bodyPr wrap="square">
            <a:spAutoFit/>
          </a:bodyPr>
          <a:lstStyle/>
          <a:p>
            <a:r>
              <a:rPr lang="en-US" sz="2400" dirty="0" smtClean="0">
                <a:latin typeface="Trebuchet MS" panose="020B0603020202020204" pitchFamily="34" charset="0"/>
              </a:rPr>
              <a:t>Parent </a:t>
            </a:r>
            <a:r>
              <a:rPr lang="en-US" sz="2400" dirty="0">
                <a:latin typeface="Trebuchet MS" panose="020B0603020202020204" pitchFamily="34" charset="0"/>
              </a:rPr>
              <a:t>and Caregiver Quality Statement</a:t>
            </a:r>
          </a:p>
          <a:p>
            <a:r>
              <a:rPr lang="en-US" sz="2400" dirty="0" smtClean="0">
                <a:solidFill>
                  <a:schemeClr val="tx2"/>
                </a:solidFill>
                <a:latin typeface="Trebuchet MS" panose="020B0603020202020204" pitchFamily="34" charset="0"/>
              </a:rPr>
              <a:t>Quality </a:t>
            </a:r>
            <a:r>
              <a:rPr lang="en-US" sz="2400" dirty="0">
                <a:solidFill>
                  <a:schemeClr val="tx2"/>
                </a:solidFill>
                <a:latin typeface="Trebuchet MS" panose="020B0603020202020204" pitchFamily="34" charset="0"/>
              </a:rPr>
              <a:t>afterschool and summer programs provide children with activities that bring joy in learning and build character with dedicated staff who protect all children</a:t>
            </a:r>
            <a:r>
              <a:rPr lang="en-US" sz="2400" dirty="0" smtClean="0">
                <a:solidFill>
                  <a:schemeClr val="tx2"/>
                </a:solidFill>
                <a:latin typeface="Trebuchet MS" panose="020B0603020202020204" pitchFamily="34" charset="0"/>
              </a:rPr>
              <a:t>.</a:t>
            </a:r>
            <a:endParaRPr lang="en-US" sz="2400" dirty="0">
              <a:solidFill>
                <a:schemeClr val="tx2"/>
              </a:solidFill>
              <a:latin typeface="Trebuchet MS" panose="020B0603020202020204" pitchFamily="34" charset="0"/>
            </a:endParaRPr>
          </a:p>
          <a:p>
            <a:endParaRPr lang="en-US" sz="2400" dirty="0" smtClean="0">
              <a:latin typeface="Trebuchet MS" panose="020B0603020202020204" pitchFamily="34" charset="0"/>
            </a:endParaRPr>
          </a:p>
          <a:p>
            <a:r>
              <a:rPr lang="en-US" sz="2400" dirty="0" smtClean="0">
                <a:latin typeface="Trebuchet MS" panose="020B0603020202020204" pitchFamily="34" charset="0"/>
              </a:rPr>
              <a:t>Teen </a:t>
            </a:r>
            <a:r>
              <a:rPr lang="en-US" sz="2400" dirty="0">
                <a:latin typeface="Trebuchet MS" panose="020B0603020202020204" pitchFamily="34" charset="0"/>
              </a:rPr>
              <a:t>Quality Statement</a:t>
            </a:r>
          </a:p>
          <a:p>
            <a:r>
              <a:rPr lang="en-US" sz="2400" dirty="0" smtClean="0">
                <a:solidFill>
                  <a:schemeClr val="tx2"/>
                </a:solidFill>
                <a:latin typeface="Trebuchet MS" panose="020B0603020202020204" pitchFamily="34" charset="0"/>
              </a:rPr>
              <a:t>Quality </a:t>
            </a:r>
            <a:r>
              <a:rPr lang="en-US" sz="2400" dirty="0">
                <a:solidFill>
                  <a:schemeClr val="tx2"/>
                </a:solidFill>
                <a:latin typeface="Trebuchet MS" panose="020B0603020202020204" pitchFamily="34" charset="0"/>
              </a:rPr>
              <a:t>afterschool and summer programs connect youth with other young people and supportive adults to have fun, engage, and prepare for the future</a:t>
            </a:r>
            <a:r>
              <a:rPr lang="en-US" sz="2400" dirty="0" smtClean="0">
                <a:solidFill>
                  <a:schemeClr val="tx2"/>
                </a:solidFill>
                <a:latin typeface="Trebuchet MS" panose="020B0603020202020204" pitchFamily="34" charset="0"/>
              </a:rPr>
              <a:t>.</a:t>
            </a:r>
            <a:endParaRPr lang="en-US" sz="2400" dirty="0">
              <a:solidFill>
                <a:schemeClr val="tx2"/>
              </a:solidFill>
              <a:latin typeface="Trebuchet MS" panose="020B0603020202020204" pitchFamily="34" charset="0"/>
            </a:endParaRPr>
          </a:p>
        </p:txBody>
      </p:sp>
    </p:spTree>
    <p:extLst>
      <p:ext uri="{BB962C8B-B14F-4D97-AF65-F5344CB8AC3E}">
        <p14:creationId xmlns:p14="http://schemas.microsoft.com/office/powerpoint/2010/main" val="1883230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659" y="130629"/>
            <a:ext cx="3961911" cy="4925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1114" y="296098"/>
            <a:ext cx="4419600" cy="4594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8919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988" y="101549"/>
            <a:ext cx="4030675" cy="4953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3494" y="89281"/>
            <a:ext cx="4440710" cy="4965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10425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solidFill>
                  <a:srgbClr val="3A4E90"/>
                </a:solidFill>
                <a:latin typeface="Trebuchet MS" panose="020B0603020202020204" pitchFamily="34" charset="0"/>
              </a:rPr>
              <a:t>Governance Committee</a:t>
            </a:r>
            <a:endParaRPr lang="en-US" dirty="0">
              <a:solidFill>
                <a:srgbClr val="3A4E90"/>
              </a:solidFill>
              <a:latin typeface="Trebuchet MS" panose="020B0603020202020204" pitchFamily="34" charset="0"/>
            </a:endParaRPr>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extLst>
      <p:ext uri="{BB962C8B-B14F-4D97-AF65-F5344CB8AC3E}">
        <p14:creationId xmlns:p14="http://schemas.microsoft.com/office/powerpoint/2010/main" val="8917133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solidFill>
                  <a:srgbClr val="3A4E90"/>
                </a:solidFill>
                <a:latin typeface="Trebuchet MS" panose="020B0603020202020204" pitchFamily="34" charset="0"/>
              </a:rPr>
              <a:t>Meeting </a:t>
            </a:r>
            <a:r>
              <a:rPr lang="en-US" b="1" dirty="0">
                <a:solidFill>
                  <a:srgbClr val="3A4E90"/>
                </a:solidFill>
                <a:latin typeface="Trebuchet MS" panose="020B0603020202020204" pitchFamily="34" charset="0"/>
              </a:rPr>
              <a:t>Agenda</a:t>
            </a:r>
            <a:endParaRPr lang="en-US" dirty="0">
              <a:solidFill>
                <a:srgbClr val="3A4E90"/>
              </a:solidFill>
              <a:latin typeface="Trebuchet MS" panose="020B0603020202020204" pitchFamily="34" charset="0"/>
            </a:endParaRPr>
          </a:p>
        </p:txBody>
      </p:sp>
      <p:sp>
        <p:nvSpPr>
          <p:cNvPr id="5" name="Content Placeholder 4"/>
          <p:cNvSpPr>
            <a:spLocks noGrp="1"/>
          </p:cNvSpPr>
          <p:nvPr>
            <p:ph sz="quarter" idx="1"/>
          </p:nvPr>
        </p:nvSpPr>
        <p:spPr/>
        <p:txBody>
          <a:bodyPr>
            <a:normAutofit fontScale="92500" lnSpcReduction="20000"/>
          </a:bodyPr>
          <a:lstStyle/>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Call to Order</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Public Comment</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Announcement of Quorum</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Approval of the Agenda</a:t>
            </a:r>
          </a:p>
          <a:p>
            <a:pPr marL="514350" indent="-514350">
              <a:buClr>
                <a:schemeClr val="tx1"/>
              </a:buClr>
              <a:buFont typeface="+mj-lt"/>
              <a:buAutoNum type="romanUcPeriod"/>
            </a:pPr>
            <a:r>
              <a:rPr lang="en-US" sz="2200" dirty="0">
                <a:latin typeface="Trebuchet MS" panose="020B0603020202020204" pitchFamily="34" charset="0"/>
              </a:rPr>
              <a:t>Approval of Minutes</a:t>
            </a:r>
          </a:p>
          <a:p>
            <a:pPr marL="514350" indent="-514350">
              <a:buClr>
                <a:schemeClr val="tx1"/>
              </a:buClr>
              <a:buFont typeface="+mj-lt"/>
              <a:buAutoNum type="romanUcPeriod"/>
            </a:pPr>
            <a:r>
              <a:rPr lang="en-US" sz="2200" dirty="0">
                <a:latin typeface="Trebuchet MS" panose="020B0603020202020204" pitchFamily="34" charset="0"/>
              </a:rPr>
              <a:t>Introduction of New Commissioners</a:t>
            </a:r>
          </a:p>
          <a:p>
            <a:pPr marL="514350" indent="-514350">
              <a:buClr>
                <a:schemeClr val="tx1"/>
              </a:buClr>
              <a:buFont typeface="+mj-lt"/>
              <a:buAutoNum type="romanUcPeriod"/>
            </a:pPr>
            <a:r>
              <a:rPr lang="en-US" sz="2200" dirty="0">
                <a:latin typeface="Trebuchet MS" panose="020B0603020202020204" pitchFamily="34" charset="0"/>
              </a:rPr>
              <a:t>Office of Out of School Time Grants and Youth Outcomes Updates</a:t>
            </a:r>
          </a:p>
          <a:p>
            <a:pPr marL="514350" indent="-514350">
              <a:buClr>
                <a:schemeClr val="tx1"/>
              </a:buClr>
              <a:buFont typeface="+mj-lt"/>
              <a:buAutoNum type="romanUcPeriod"/>
            </a:pPr>
            <a:r>
              <a:rPr lang="en-US" sz="2200" dirty="0">
                <a:latin typeface="Trebuchet MS" panose="020B0603020202020204" pitchFamily="34" charset="0"/>
              </a:rPr>
              <a:t>Committee Updates</a:t>
            </a:r>
          </a:p>
          <a:p>
            <a:pPr marL="514350" indent="-514350">
              <a:buClr>
                <a:schemeClr val="tx1"/>
              </a:buClr>
              <a:buFont typeface="+mj-lt"/>
              <a:buAutoNum type="romanUcPeriod"/>
            </a:pPr>
            <a:r>
              <a:rPr lang="en-US" sz="2200" dirty="0">
                <a:solidFill>
                  <a:srgbClr val="FF0000"/>
                </a:solidFill>
                <a:latin typeface="Trebuchet MS" panose="020B0603020202020204" pitchFamily="34" charset="0"/>
              </a:rPr>
              <a:t>Adjournment</a:t>
            </a:r>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extLst>
      <p:ext uri="{BB962C8B-B14F-4D97-AF65-F5344CB8AC3E}">
        <p14:creationId xmlns:p14="http://schemas.microsoft.com/office/powerpoint/2010/main" val="1536892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solidFill>
                  <a:srgbClr val="3A4E90"/>
                </a:solidFill>
                <a:latin typeface="Trebuchet MS" panose="020B0603020202020204" pitchFamily="34" charset="0"/>
              </a:rPr>
              <a:t>Meeting </a:t>
            </a:r>
            <a:r>
              <a:rPr lang="en-US" b="1" dirty="0">
                <a:solidFill>
                  <a:srgbClr val="3A4E90"/>
                </a:solidFill>
                <a:latin typeface="Trebuchet MS" panose="020B0603020202020204" pitchFamily="34" charset="0"/>
              </a:rPr>
              <a:t>Agenda</a:t>
            </a:r>
            <a:endParaRPr lang="en-US" dirty="0">
              <a:solidFill>
                <a:srgbClr val="3A4E90"/>
              </a:solidFill>
              <a:latin typeface="Trebuchet MS" panose="020B0603020202020204" pitchFamily="34" charset="0"/>
            </a:endParaRPr>
          </a:p>
        </p:txBody>
      </p:sp>
      <p:sp>
        <p:nvSpPr>
          <p:cNvPr id="5" name="Content Placeholder 4"/>
          <p:cNvSpPr>
            <a:spLocks noGrp="1"/>
          </p:cNvSpPr>
          <p:nvPr>
            <p:ph sz="quarter" idx="1"/>
          </p:nvPr>
        </p:nvSpPr>
        <p:spPr/>
        <p:txBody>
          <a:bodyPr>
            <a:normAutofit fontScale="92500" lnSpcReduction="20000"/>
          </a:bodyPr>
          <a:lstStyle/>
          <a:p>
            <a:pPr marL="514350" indent="-514350">
              <a:buClr>
                <a:srgbClr val="FF0000"/>
              </a:buClr>
              <a:buFont typeface="+mj-lt"/>
              <a:buAutoNum type="romanUcPeriod"/>
            </a:pPr>
            <a:r>
              <a:rPr lang="en-US" sz="2200" dirty="0" smtClean="0">
                <a:solidFill>
                  <a:srgbClr val="FF0000"/>
                </a:solidFill>
                <a:latin typeface="Trebuchet MS" panose="020B0603020202020204" pitchFamily="34" charset="0"/>
              </a:rPr>
              <a:t>Call </a:t>
            </a:r>
            <a:r>
              <a:rPr lang="en-US" sz="2200" dirty="0">
                <a:solidFill>
                  <a:srgbClr val="FF0000"/>
                </a:solidFill>
                <a:latin typeface="Trebuchet MS" panose="020B0603020202020204" pitchFamily="34" charset="0"/>
              </a:rPr>
              <a:t>to </a:t>
            </a:r>
            <a:r>
              <a:rPr lang="en-US" sz="2200" dirty="0" smtClean="0">
                <a:solidFill>
                  <a:srgbClr val="FF0000"/>
                </a:solidFill>
                <a:latin typeface="Trebuchet MS" panose="020B0603020202020204" pitchFamily="34" charset="0"/>
              </a:rPr>
              <a:t>Order</a:t>
            </a:r>
          </a:p>
          <a:p>
            <a:pPr marL="514350" indent="-514350">
              <a:buClr>
                <a:srgbClr val="3A4E90"/>
              </a:buClr>
              <a:buFont typeface="+mj-lt"/>
              <a:buAutoNum type="romanUcPeriod"/>
            </a:pPr>
            <a:r>
              <a:rPr lang="en-US" sz="2200" dirty="0" smtClean="0">
                <a:solidFill>
                  <a:srgbClr val="3A4E90"/>
                </a:solidFill>
                <a:latin typeface="Trebuchet MS" panose="020B0603020202020204" pitchFamily="34" charset="0"/>
              </a:rPr>
              <a:t>Public Comment</a:t>
            </a:r>
          </a:p>
          <a:p>
            <a:pPr marL="514350" indent="-514350">
              <a:buClr>
                <a:srgbClr val="3A4E90"/>
              </a:buClr>
              <a:buFont typeface="+mj-lt"/>
              <a:buAutoNum type="romanUcPeriod"/>
            </a:pPr>
            <a:r>
              <a:rPr lang="en-US" sz="2200" dirty="0" smtClean="0">
                <a:solidFill>
                  <a:srgbClr val="3A4E90"/>
                </a:solidFill>
                <a:latin typeface="Trebuchet MS" panose="020B0603020202020204" pitchFamily="34" charset="0"/>
              </a:rPr>
              <a:t>Announcement </a:t>
            </a:r>
            <a:r>
              <a:rPr lang="en-US" sz="2200" dirty="0">
                <a:solidFill>
                  <a:srgbClr val="3A4E90"/>
                </a:solidFill>
                <a:latin typeface="Trebuchet MS" panose="020B0603020202020204" pitchFamily="34" charset="0"/>
              </a:rPr>
              <a:t>of </a:t>
            </a:r>
            <a:r>
              <a:rPr lang="en-US" sz="2200" dirty="0" smtClean="0">
                <a:solidFill>
                  <a:srgbClr val="3A4E90"/>
                </a:solidFill>
                <a:latin typeface="Trebuchet MS" panose="020B0603020202020204" pitchFamily="34" charset="0"/>
              </a:rPr>
              <a:t>Quorum</a:t>
            </a:r>
          </a:p>
          <a:p>
            <a:pPr marL="514350" indent="-514350">
              <a:buClr>
                <a:srgbClr val="3A4E90"/>
              </a:buClr>
              <a:buFont typeface="+mj-lt"/>
              <a:buAutoNum type="romanUcPeriod"/>
            </a:pPr>
            <a:r>
              <a:rPr lang="en-US" sz="2200" dirty="0" smtClean="0">
                <a:solidFill>
                  <a:srgbClr val="3A4E90"/>
                </a:solidFill>
                <a:latin typeface="Trebuchet MS" panose="020B0603020202020204" pitchFamily="34" charset="0"/>
              </a:rPr>
              <a:t>Approval </a:t>
            </a:r>
            <a:r>
              <a:rPr lang="en-US" sz="2200" dirty="0">
                <a:solidFill>
                  <a:srgbClr val="3A4E90"/>
                </a:solidFill>
                <a:latin typeface="Trebuchet MS" panose="020B0603020202020204" pitchFamily="34" charset="0"/>
              </a:rPr>
              <a:t>of the </a:t>
            </a:r>
            <a:r>
              <a:rPr lang="en-US" sz="2200" dirty="0" smtClean="0">
                <a:solidFill>
                  <a:srgbClr val="3A4E90"/>
                </a:solidFill>
                <a:latin typeface="Trebuchet MS" panose="020B0603020202020204" pitchFamily="34" charset="0"/>
              </a:rPr>
              <a:t>Agenda</a:t>
            </a:r>
          </a:p>
          <a:p>
            <a:pPr marL="514350" indent="-514350">
              <a:buClr>
                <a:srgbClr val="3A4E90"/>
              </a:buClr>
              <a:buFont typeface="+mj-lt"/>
              <a:buAutoNum type="romanUcPeriod"/>
            </a:pPr>
            <a:r>
              <a:rPr lang="en-US" sz="2200" dirty="0" smtClean="0">
                <a:solidFill>
                  <a:srgbClr val="3A4E90"/>
                </a:solidFill>
                <a:latin typeface="Trebuchet MS" panose="020B0603020202020204" pitchFamily="34" charset="0"/>
              </a:rPr>
              <a:t>Approval </a:t>
            </a:r>
            <a:r>
              <a:rPr lang="en-US" sz="2200" dirty="0">
                <a:solidFill>
                  <a:srgbClr val="3A4E90"/>
                </a:solidFill>
                <a:latin typeface="Trebuchet MS" panose="020B0603020202020204" pitchFamily="34" charset="0"/>
              </a:rPr>
              <a:t>of </a:t>
            </a:r>
            <a:r>
              <a:rPr lang="en-US" sz="2200" dirty="0" smtClean="0">
                <a:solidFill>
                  <a:srgbClr val="3A4E90"/>
                </a:solidFill>
                <a:latin typeface="Trebuchet MS" panose="020B0603020202020204" pitchFamily="34" charset="0"/>
              </a:rPr>
              <a:t>Minutes</a:t>
            </a:r>
          </a:p>
          <a:p>
            <a:pPr marL="514350" indent="-514350">
              <a:buClr>
                <a:srgbClr val="3A4E90"/>
              </a:buClr>
              <a:buFont typeface="+mj-lt"/>
              <a:buAutoNum type="romanUcPeriod"/>
            </a:pPr>
            <a:r>
              <a:rPr lang="en-US" sz="2200" dirty="0" smtClean="0">
                <a:solidFill>
                  <a:srgbClr val="3A4E90"/>
                </a:solidFill>
                <a:latin typeface="Trebuchet MS" panose="020B0603020202020204" pitchFamily="34" charset="0"/>
              </a:rPr>
              <a:t>Introduction of New Commissioners</a:t>
            </a:r>
          </a:p>
          <a:p>
            <a:pPr marL="514350" indent="-514350">
              <a:buClr>
                <a:srgbClr val="3A4E90"/>
              </a:buClr>
              <a:buFont typeface="+mj-lt"/>
              <a:buAutoNum type="romanUcPeriod"/>
            </a:pPr>
            <a:r>
              <a:rPr lang="en-US" sz="2200" dirty="0" smtClean="0">
                <a:solidFill>
                  <a:srgbClr val="3A4E90"/>
                </a:solidFill>
                <a:latin typeface="Trebuchet MS" panose="020B0603020202020204" pitchFamily="34" charset="0"/>
              </a:rPr>
              <a:t>Office </a:t>
            </a:r>
            <a:r>
              <a:rPr lang="en-US" sz="2200" dirty="0">
                <a:solidFill>
                  <a:srgbClr val="3A4E90"/>
                </a:solidFill>
                <a:latin typeface="Trebuchet MS" panose="020B0603020202020204" pitchFamily="34" charset="0"/>
              </a:rPr>
              <a:t>of Out of </a:t>
            </a:r>
            <a:r>
              <a:rPr lang="en-US" sz="2200" dirty="0" smtClean="0">
                <a:solidFill>
                  <a:srgbClr val="3A4E90"/>
                </a:solidFill>
                <a:latin typeface="Trebuchet MS" panose="020B0603020202020204" pitchFamily="34" charset="0"/>
              </a:rPr>
              <a:t>School Time </a:t>
            </a:r>
            <a:r>
              <a:rPr lang="en-US" sz="2200" dirty="0">
                <a:solidFill>
                  <a:srgbClr val="3A4E90"/>
                </a:solidFill>
                <a:latin typeface="Trebuchet MS" panose="020B0603020202020204" pitchFamily="34" charset="0"/>
              </a:rPr>
              <a:t>Grants and Youth </a:t>
            </a:r>
            <a:r>
              <a:rPr lang="en-US" sz="2200" dirty="0" smtClean="0">
                <a:solidFill>
                  <a:srgbClr val="3A4E90"/>
                </a:solidFill>
                <a:latin typeface="Trebuchet MS" panose="020B0603020202020204" pitchFamily="34" charset="0"/>
              </a:rPr>
              <a:t>Outcomes Updates</a:t>
            </a:r>
          </a:p>
          <a:p>
            <a:pPr marL="514350" indent="-514350">
              <a:buClr>
                <a:srgbClr val="3A4E90"/>
              </a:buClr>
              <a:buFont typeface="+mj-lt"/>
              <a:buAutoNum type="romanUcPeriod"/>
            </a:pPr>
            <a:r>
              <a:rPr lang="en-US" sz="2200" dirty="0" smtClean="0">
                <a:solidFill>
                  <a:srgbClr val="3A4E90"/>
                </a:solidFill>
                <a:latin typeface="Trebuchet MS" panose="020B0603020202020204" pitchFamily="34" charset="0"/>
              </a:rPr>
              <a:t>Committee Updates</a:t>
            </a:r>
          </a:p>
          <a:p>
            <a:pPr marL="514350" indent="-514350">
              <a:buClr>
                <a:srgbClr val="3A4E90"/>
              </a:buClr>
              <a:buFont typeface="+mj-lt"/>
              <a:buAutoNum type="romanUcPeriod"/>
            </a:pPr>
            <a:r>
              <a:rPr lang="en-US" sz="2200" dirty="0" smtClean="0">
                <a:solidFill>
                  <a:srgbClr val="3A4E90"/>
                </a:solidFill>
                <a:latin typeface="Trebuchet MS" panose="020B0603020202020204" pitchFamily="34" charset="0"/>
              </a:rPr>
              <a:t>Adjournment</a:t>
            </a:r>
            <a:endParaRPr lang="en-US" sz="2200" dirty="0">
              <a:solidFill>
                <a:srgbClr val="3A4E90"/>
              </a:solidFill>
              <a:latin typeface="Trebuchet MS" panose="020B0603020202020204" pitchFamily="34" charset="0"/>
            </a:endParaRPr>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extLst>
      <p:ext uri="{BB962C8B-B14F-4D97-AF65-F5344CB8AC3E}">
        <p14:creationId xmlns:p14="http://schemas.microsoft.com/office/powerpoint/2010/main" val="3664569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solidFill>
                  <a:srgbClr val="3A4E90"/>
                </a:solidFill>
                <a:latin typeface="Trebuchet MS" panose="020B0603020202020204" pitchFamily="34" charset="0"/>
              </a:rPr>
              <a:t>Meeting </a:t>
            </a:r>
            <a:r>
              <a:rPr lang="en-US" b="1" dirty="0">
                <a:solidFill>
                  <a:srgbClr val="3A4E90"/>
                </a:solidFill>
                <a:latin typeface="Trebuchet MS" panose="020B0603020202020204" pitchFamily="34" charset="0"/>
              </a:rPr>
              <a:t>Agenda</a:t>
            </a:r>
            <a:endParaRPr lang="en-US" dirty="0">
              <a:solidFill>
                <a:srgbClr val="3A4E90"/>
              </a:solidFill>
              <a:latin typeface="Trebuchet MS" panose="020B0603020202020204" pitchFamily="34" charset="0"/>
            </a:endParaRPr>
          </a:p>
        </p:txBody>
      </p:sp>
      <p:sp>
        <p:nvSpPr>
          <p:cNvPr id="5" name="Content Placeholder 4"/>
          <p:cNvSpPr>
            <a:spLocks noGrp="1"/>
          </p:cNvSpPr>
          <p:nvPr>
            <p:ph sz="quarter" idx="1"/>
          </p:nvPr>
        </p:nvSpPr>
        <p:spPr/>
        <p:txBody>
          <a:bodyPr>
            <a:normAutofit fontScale="92500" lnSpcReduction="20000"/>
          </a:bodyPr>
          <a:lstStyle/>
          <a:p>
            <a:pPr marL="514350" indent="-514350">
              <a:buClr>
                <a:srgbClr val="3A4E90"/>
              </a:buClr>
              <a:buFont typeface="+mj-lt"/>
              <a:buAutoNum type="romanUcPeriod"/>
            </a:pPr>
            <a:r>
              <a:rPr lang="en-US" sz="2200" dirty="0" smtClean="0">
                <a:solidFill>
                  <a:srgbClr val="3A4E90"/>
                </a:solidFill>
                <a:latin typeface="Trebuchet MS" panose="020B0603020202020204" pitchFamily="34" charset="0"/>
              </a:rPr>
              <a:t>Call to Order</a:t>
            </a:r>
          </a:p>
          <a:p>
            <a:pPr marL="514350" indent="-514350">
              <a:buClr>
                <a:srgbClr val="3A4E90"/>
              </a:buClr>
              <a:buFont typeface="+mj-lt"/>
              <a:buAutoNum type="romanUcPeriod"/>
            </a:pPr>
            <a:r>
              <a:rPr lang="en-US" sz="2200" dirty="0">
                <a:solidFill>
                  <a:srgbClr val="FF0000"/>
                </a:solidFill>
                <a:latin typeface="Trebuchet MS" panose="020B0603020202020204" pitchFamily="34" charset="0"/>
              </a:rPr>
              <a:t>Public Comment</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Announcement of Quorum</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Approval of the Agenda</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Approval of Minutes</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Introduction of New Commissioners</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Office of Out of School Time Grants and Youth Outcomes Updates</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Committee Updates</a:t>
            </a:r>
          </a:p>
          <a:p>
            <a:pPr marL="514350" indent="-514350">
              <a:buClr>
                <a:srgbClr val="3A4E90"/>
              </a:buClr>
              <a:buFont typeface="+mj-lt"/>
              <a:buAutoNum type="romanUcPeriod"/>
            </a:pPr>
            <a:r>
              <a:rPr lang="en-US" sz="2200" dirty="0">
                <a:solidFill>
                  <a:srgbClr val="3A4E90"/>
                </a:solidFill>
                <a:latin typeface="Trebuchet MS" panose="020B0603020202020204" pitchFamily="34" charset="0"/>
              </a:rPr>
              <a:t>Adjournment</a:t>
            </a:r>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extLst>
      <p:ext uri="{BB962C8B-B14F-4D97-AF65-F5344CB8AC3E}">
        <p14:creationId xmlns:p14="http://schemas.microsoft.com/office/powerpoint/2010/main" val="347200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a:solidFill>
                  <a:srgbClr val="3A4E90"/>
                </a:solidFill>
                <a:latin typeface="Trebuchet MS" panose="020B0603020202020204" pitchFamily="34" charset="0"/>
              </a:rPr>
              <a:t>Public </a:t>
            </a:r>
            <a:r>
              <a:rPr lang="en-US" b="1" dirty="0" smtClean="0">
                <a:solidFill>
                  <a:srgbClr val="3A4E90"/>
                </a:solidFill>
                <a:latin typeface="Trebuchet MS" panose="020B0603020202020204" pitchFamily="34" charset="0"/>
              </a:rPr>
              <a:t>Comment</a:t>
            </a:r>
            <a:endParaRPr lang="en-US" dirty="0">
              <a:solidFill>
                <a:srgbClr val="3A4E90"/>
              </a:solidFill>
              <a:latin typeface="Trebuchet MS" panose="020B0603020202020204" pitchFamily="34" charset="0"/>
            </a:endParaRPr>
          </a:p>
        </p:txBody>
      </p:sp>
      <p:sp>
        <p:nvSpPr>
          <p:cNvPr id="3"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extLst>
      <p:ext uri="{BB962C8B-B14F-4D97-AF65-F5344CB8AC3E}">
        <p14:creationId xmlns:p14="http://schemas.microsoft.com/office/powerpoint/2010/main" val="9685892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solidFill>
                  <a:srgbClr val="3A4E90"/>
                </a:solidFill>
                <a:latin typeface="Trebuchet MS" panose="020B0603020202020204" pitchFamily="34" charset="0"/>
              </a:rPr>
              <a:t>Meeting </a:t>
            </a:r>
            <a:r>
              <a:rPr lang="en-US" b="1" dirty="0">
                <a:solidFill>
                  <a:srgbClr val="3A4E90"/>
                </a:solidFill>
                <a:latin typeface="Trebuchet MS" panose="020B0603020202020204" pitchFamily="34" charset="0"/>
              </a:rPr>
              <a:t>Agenda</a:t>
            </a:r>
            <a:endParaRPr lang="en-US" dirty="0">
              <a:solidFill>
                <a:srgbClr val="3A4E90"/>
              </a:solidFill>
              <a:latin typeface="Trebuchet MS" panose="020B0603020202020204" pitchFamily="34" charset="0"/>
            </a:endParaRPr>
          </a:p>
        </p:txBody>
      </p:sp>
      <p:sp>
        <p:nvSpPr>
          <p:cNvPr id="5" name="Content Placeholder 4"/>
          <p:cNvSpPr>
            <a:spLocks noGrp="1"/>
          </p:cNvSpPr>
          <p:nvPr>
            <p:ph sz="quarter" idx="1"/>
          </p:nvPr>
        </p:nvSpPr>
        <p:spPr/>
        <p:txBody>
          <a:bodyPr>
            <a:normAutofit fontScale="92500" lnSpcReduction="20000"/>
          </a:bodyPr>
          <a:lstStyle/>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Call to Order</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Public Comment</a:t>
            </a:r>
          </a:p>
          <a:p>
            <a:pPr marL="514350" indent="-514350">
              <a:buClr>
                <a:schemeClr val="tx1"/>
              </a:buClr>
              <a:buFont typeface="+mj-lt"/>
              <a:buAutoNum type="romanUcPeriod"/>
            </a:pPr>
            <a:r>
              <a:rPr lang="en-US" sz="2200" dirty="0">
                <a:solidFill>
                  <a:srgbClr val="FF0000"/>
                </a:solidFill>
                <a:latin typeface="Trebuchet MS" panose="020B0603020202020204" pitchFamily="34" charset="0"/>
              </a:rPr>
              <a:t>Announcement of Quorum</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Approval of the Agenda</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Approval of Minutes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Introduction of New Commissioners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Office of Out of School Time Grants and Youth Outcomes Updates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Committee Updates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Adjournment</a:t>
            </a:r>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extLst>
      <p:ext uri="{BB962C8B-B14F-4D97-AF65-F5344CB8AC3E}">
        <p14:creationId xmlns:p14="http://schemas.microsoft.com/office/powerpoint/2010/main" val="1152505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solidFill>
                  <a:srgbClr val="3A4E90"/>
                </a:solidFill>
                <a:latin typeface="Trebuchet MS" panose="020B0603020202020204" pitchFamily="34" charset="0"/>
              </a:rPr>
              <a:t>Meeting </a:t>
            </a:r>
            <a:r>
              <a:rPr lang="en-US" b="1" dirty="0">
                <a:solidFill>
                  <a:srgbClr val="3A4E90"/>
                </a:solidFill>
                <a:latin typeface="Trebuchet MS" panose="020B0603020202020204" pitchFamily="34" charset="0"/>
              </a:rPr>
              <a:t>Agenda</a:t>
            </a:r>
            <a:endParaRPr lang="en-US" dirty="0">
              <a:solidFill>
                <a:srgbClr val="3A4E90"/>
              </a:solidFill>
              <a:latin typeface="Trebuchet MS" panose="020B0603020202020204" pitchFamily="34" charset="0"/>
            </a:endParaRPr>
          </a:p>
        </p:txBody>
      </p:sp>
      <p:sp>
        <p:nvSpPr>
          <p:cNvPr id="5" name="Content Placeholder 4"/>
          <p:cNvSpPr>
            <a:spLocks noGrp="1"/>
          </p:cNvSpPr>
          <p:nvPr>
            <p:ph sz="quarter" idx="1"/>
          </p:nvPr>
        </p:nvSpPr>
        <p:spPr/>
        <p:txBody>
          <a:bodyPr>
            <a:normAutofit fontScale="92500" lnSpcReduction="20000"/>
          </a:bodyPr>
          <a:lstStyle/>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Call to Order</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Public Comment</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Announcement of Quorum</a:t>
            </a:r>
          </a:p>
          <a:p>
            <a:pPr marL="514350" indent="-514350">
              <a:buClr>
                <a:schemeClr val="tx1"/>
              </a:buClr>
              <a:buFont typeface="+mj-lt"/>
              <a:buAutoNum type="romanUcPeriod"/>
            </a:pPr>
            <a:r>
              <a:rPr lang="en-US" sz="2200" dirty="0">
                <a:solidFill>
                  <a:srgbClr val="FF0000"/>
                </a:solidFill>
                <a:latin typeface="Trebuchet MS" panose="020B0603020202020204" pitchFamily="34" charset="0"/>
              </a:rPr>
              <a:t>Approval of the Agenda</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Approval of Minutes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Introduction of New Commissioners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Office of Out of School Time Grants and Youth Outcomes Updates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Committee Updates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Adjournment</a:t>
            </a:r>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extLst>
      <p:ext uri="{BB962C8B-B14F-4D97-AF65-F5344CB8AC3E}">
        <p14:creationId xmlns:p14="http://schemas.microsoft.com/office/powerpoint/2010/main" val="3442393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solidFill>
                  <a:srgbClr val="3A4E90"/>
                </a:solidFill>
                <a:latin typeface="Trebuchet MS" panose="020B0603020202020204" pitchFamily="34" charset="0"/>
              </a:rPr>
              <a:t>Meeting </a:t>
            </a:r>
            <a:r>
              <a:rPr lang="en-US" b="1" dirty="0">
                <a:solidFill>
                  <a:srgbClr val="3A4E90"/>
                </a:solidFill>
                <a:latin typeface="Trebuchet MS" panose="020B0603020202020204" pitchFamily="34" charset="0"/>
              </a:rPr>
              <a:t>Agenda</a:t>
            </a:r>
            <a:endParaRPr lang="en-US" dirty="0">
              <a:solidFill>
                <a:srgbClr val="3A4E90"/>
              </a:solidFill>
              <a:latin typeface="Trebuchet MS" panose="020B0603020202020204" pitchFamily="34" charset="0"/>
            </a:endParaRPr>
          </a:p>
        </p:txBody>
      </p:sp>
      <p:sp>
        <p:nvSpPr>
          <p:cNvPr id="5" name="Content Placeholder 4"/>
          <p:cNvSpPr>
            <a:spLocks noGrp="1"/>
          </p:cNvSpPr>
          <p:nvPr>
            <p:ph sz="quarter" idx="1"/>
          </p:nvPr>
        </p:nvSpPr>
        <p:spPr/>
        <p:txBody>
          <a:bodyPr>
            <a:normAutofit fontScale="92500" lnSpcReduction="20000"/>
          </a:bodyPr>
          <a:lstStyle/>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Call to Order</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Public Comment</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Announcement of Quorum</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Approval of the Agenda</a:t>
            </a:r>
          </a:p>
          <a:p>
            <a:pPr marL="514350" indent="-514350">
              <a:buClr>
                <a:schemeClr val="tx1"/>
              </a:buClr>
              <a:buFont typeface="+mj-lt"/>
              <a:buAutoNum type="romanUcPeriod"/>
            </a:pPr>
            <a:r>
              <a:rPr lang="en-US" sz="2200" dirty="0">
                <a:solidFill>
                  <a:srgbClr val="FF0000"/>
                </a:solidFill>
                <a:latin typeface="Trebuchet MS" panose="020B0603020202020204" pitchFamily="34" charset="0"/>
              </a:rPr>
              <a:t>Approval of Minutes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Introduction of New Commissioners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Office of Out of School Time Grants and Youth Outcomes Updates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Committee Updates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Adjournment</a:t>
            </a:r>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extLst>
      <p:ext uri="{BB962C8B-B14F-4D97-AF65-F5344CB8AC3E}">
        <p14:creationId xmlns:p14="http://schemas.microsoft.com/office/powerpoint/2010/main" val="2888946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solidFill>
                  <a:srgbClr val="3A4E90"/>
                </a:solidFill>
                <a:latin typeface="Trebuchet MS" panose="020B0603020202020204" pitchFamily="34" charset="0"/>
              </a:rPr>
              <a:t>Meeting </a:t>
            </a:r>
            <a:r>
              <a:rPr lang="en-US" b="1" dirty="0">
                <a:solidFill>
                  <a:srgbClr val="3A4E90"/>
                </a:solidFill>
                <a:latin typeface="Trebuchet MS" panose="020B0603020202020204" pitchFamily="34" charset="0"/>
              </a:rPr>
              <a:t>Agenda</a:t>
            </a:r>
            <a:endParaRPr lang="en-US" dirty="0">
              <a:solidFill>
                <a:srgbClr val="3A4E90"/>
              </a:solidFill>
              <a:latin typeface="Trebuchet MS" panose="020B0603020202020204" pitchFamily="34" charset="0"/>
            </a:endParaRPr>
          </a:p>
        </p:txBody>
      </p:sp>
      <p:sp>
        <p:nvSpPr>
          <p:cNvPr id="5" name="Content Placeholder 4"/>
          <p:cNvSpPr>
            <a:spLocks noGrp="1"/>
          </p:cNvSpPr>
          <p:nvPr>
            <p:ph sz="quarter" idx="1"/>
          </p:nvPr>
        </p:nvSpPr>
        <p:spPr/>
        <p:txBody>
          <a:bodyPr>
            <a:normAutofit fontScale="92500" lnSpcReduction="20000"/>
          </a:bodyPr>
          <a:lstStyle/>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Call to Order</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Public Comment</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Announcement of Quorum</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Approval of the Agenda</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Approval of Minutes</a:t>
            </a:r>
          </a:p>
          <a:p>
            <a:pPr marL="514350" indent="-514350">
              <a:buClr>
                <a:schemeClr val="tx1"/>
              </a:buClr>
              <a:buFont typeface="+mj-lt"/>
              <a:buAutoNum type="romanUcPeriod"/>
            </a:pPr>
            <a:r>
              <a:rPr lang="en-US" sz="2200" dirty="0">
                <a:solidFill>
                  <a:srgbClr val="FF0000"/>
                </a:solidFill>
                <a:latin typeface="Trebuchet MS" panose="020B0603020202020204" pitchFamily="34" charset="0"/>
              </a:rPr>
              <a:t>Introduction of New Commissioners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Office of Out of School Time Grants and Youth Outcomes Updates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Committee Updates</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Adjournment</a:t>
            </a:r>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extLst>
      <p:ext uri="{BB962C8B-B14F-4D97-AF65-F5344CB8AC3E}">
        <p14:creationId xmlns:p14="http://schemas.microsoft.com/office/powerpoint/2010/main" val="4566571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solidFill>
                  <a:srgbClr val="3A4E90"/>
                </a:solidFill>
                <a:latin typeface="Trebuchet MS" panose="020B0603020202020204" pitchFamily="34" charset="0"/>
              </a:rPr>
              <a:t>Meeting </a:t>
            </a:r>
            <a:r>
              <a:rPr lang="en-US" b="1" dirty="0">
                <a:solidFill>
                  <a:srgbClr val="3A4E90"/>
                </a:solidFill>
                <a:latin typeface="Trebuchet MS" panose="020B0603020202020204" pitchFamily="34" charset="0"/>
              </a:rPr>
              <a:t>Agenda</a:t>
            </a:r>
            <a:endParaRPr lang="en-US" dirty="0">
              <a:solidFill>
                <a:srgbClr val="3A4E90"/>
              </a:solidFill>
              <a:latin typeface="Trebuchet MS" panose="020B0603020202020204" pitchFamily="34" charset="0"/>
            </a:endParaRPr>
          </a:p>
        </p:txBody>
      </p:sp>
      <p:sp>
        <p:nvSpPr>
          <p:cNvPr id="5" name="Content Placeholder 4"/>
          <p:cNvSpPr>
            <a:spLocks noGrp="1"/>
          </p:cNvSpPr>
          <p:nvPr>
            <p:ph sz="quarter" idx="1"/>
          </p:nvPr>
        </p:nvSpPr>
        <p:spPr/>
        <p:txBody>
          <a:bodyPr>
            <a:normAutofit fontScale="92500" lnSpcReduction="20000"/>
          </a:bodyPr>
          <a:lstStyle/>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Call to Order</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Public Comment</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Announcement of Quorum</a:t>
            </a:r>
          </a:p>
          <a:p>
            <a:pPr marL="514350" indent="-514350">
              <a:buClr>
                <a:schemeClr val="tx1"/>
              </a:buClr>
              <a:buFont typeface="+mj-lt"/>
              <a:buAutoNum type="romanUcPeriod"/>
            </a:pPr>
            <a:r>
              <a:rPr lang="en-US" sz="2200" dirty="0">
                <a:solidFill>
                  <a:schemeClr val="accent2"/>
                </a:solidFill>
                <a:latin typeface="Trebuchet MS" panose="020B0603020202020204" pitchFamily="34" charset="0"/>
              </a:rPr>
              <a:t>Approval of the Agenda</a:t>
            </a:r>
          </a:p>
          <a:p>
            <a:pPr marL="514350" indent="-514350">
              <a:buClr>
                <a:schemeClr val="tx1"/>
              </a:buClr>
              <a:buFont typeface="+mj-lt"/>
              <a:buAutoNum type="romanUcPeriod"/>
            </a:pPr>
            <a:r>
              <a:rPr lang="en-US" sz="2200" dirty="0">
                <a:latin typeface="Trebuchet MS" panose="020B0603020202020204" pitchFamily="34" charset="0"/>
              </a:rPr>
              <a:t>Approval of Minutes</a:t>
            </a:r>
          </a:p>
          <a:p>
            <a:pPr marL="514350" indent="-514350">
              <a:buClr>
                <a:schemeClr val="tx1"/>
              </a:buClr>
              <a:buFont typeface="+mj-lt"/>
              <a:buAutoNum type="romanUcPeriod"/>
            </a:pPr>
            <a:r>
              <a:rPr lang="en-US" sz="2200" dirty="0">
                <a:latin typeface="Trebuchet MS" panose="020B0603020202020204" pitchFamily="34" charset="0"/>
              </a:rPr>
              <a:t>Introduction of New Commissioners</a:t>
            </a:r>
          </a:p>
          <a:p>
            <a:pPr marL="514350" indent="-514350">
              <a:buClr>
                <a:schemeClr val="tx1"/>
              </a:buClr>
              <a:buFont typeface="+mj-lt"/>
              <a:buAutoNum type="romanUcPeriod"/>
            </a:pPr>
            <a:r>
              <a:rPr lang="en-US" sz="2200" dirty="0">
                <a:solidFill>
                  <a:srgbClr val="FF0000"/>
                </a:solidFill>
                <a:latin typeface="Trebuchet MS" panose="020B0603020202020204" pitchFamily="34" charset="0"/>
              </a:rPr>
              <a:t>Office of Out of School Time Grants and Youth Outcomes Updates</a:t>
            </a:r>
          </a:p>
          <a:p>
            <a:pPr marL="514350" indent="-514350">
              <a:buClr>
                <a:schemeClr val="tx1"/>
              </a:buClr>
              <a:buFont typeface="+mj-lt"/>
              <a:buAutoNum type="romanUcPeriod"/>
            </a:pPr>
            <a:r>
              <a:rPr lang="en-US" sz="2200" dirty="0">
                <a:latin typeface="Trebuchet MS" panose="020B0603020202020204" pitchFamily="34" charset="0"/>
              </a:rPr>
              <a:t>Committee Updates</a:t>
            </a:r>
          </a:p>
          <a:p>
            <a:pPr marL="514350" indent="-514350">
              <a:buClr>
                <a:schemeClr val="tx1"/>
              </a:buClr>
              <a:buFont typeface="+mj-lt"/>
              <a:buAutoNum type="romanUcPeriod"/>
            </a:pPr>
            <a:r>
              <a:rPr lang="en-US" sz="2200" dirty="0">
                <a:latin typeface="Trebuchet MS" panose="020B0603020202020204" pitchFamily="34" charset="0"/>
              </a:rPr>
              <a:t>Adjournment</a:t>
            </a:r>
          </a:p>
        </p:txBody>
      </p:sp>
      <p:sp>
        <p:nvSpPr>
          <p:cNvPr id="6" name="Footer Placeholder 2"/>
          <p:cNvSpPr>
            <a:spLocks noGrp="1"/>
          </p:cNvSpPr>
          <p:nvPr>
            <p:ph type="ftr" sz="quarter" idx="3"/>
          </p:nvPr>
        </p:nvSpPr>
        <p:spPr>
          <a:xfrm>
            <a:off x="1886857" y="4610134"/>
            <a:ext cx="6821714" cy="342900"/>
          </a:xfrm>
          <a:prstGeom prst="rect">
            <a:avLst/>
          </a:prstGeom>
        </p:spPr>
        <p:txBody>
          <a:bodyPr anchor="ctr" anchorCtr="0"/>
          <a:lstStyle>
            <a:lvl1pPr eaLnBrk="1" latinLnBrk="0" hangingPunct="1">
              <a:defRPr kumimoji="0" sz="1400">
                <a:solidFill>
                  <a:schemeClr val="tx2"/>
                </a:solidFill>
                <a:latin typeface="Times New Roman" panose="02020603050405020304" pitchFamily="18" charset="0"/>
                <a:cs typeface="Times New Roman" panose="02020603050405020304" pitchFamily="18" charset="0"/>
              </a:defRPr>
            </a:lvl1pPr>
          </a:lstStyle>
          <a:p>
            <a:r>
              <a:rPr lang="en-US" dirty="0" smtClean="0"/>
              <a:t> Youth Voice  |  Equity  |  Commitment to Learning  |  Mutual Respect and Responsibility</a:t>
            </a:r>
            <a:endParaRPr lang="en-US" dirty="0"/>
          </a:p>
        </p:txBody>
      </p:sp>
    </p:spTree>
    <p:extLst>
      <p:ext uri="{BB962C8B-B14F-4D97-AF65-F5344CB8AC3E}">
        <p14:creationId xmlns:p14="http://schemas.microsoft.com/office/powerpoint/2010/main" val="4566571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Learn24">
      <a:dk1>
        <a:srgbClr val="3B4E90"/>
      </a:dk1>
      <a:lt1>
        <a:sysClr val="window" lastClr="FFFFFF"/>
      </a:lt1>
      <a:dk2>
        <a:srgbClr val="0DB14B"/>
      </a:dk2>
      <a:lt2>
        <a:srgbClr val="BED62F"/>
      </a:lt2>
      <a:accent1>
        <a:srgbClr val="0F6FC6"/>
      </a:accent1>
      <a:accent2>
        <a:srgbClr val="3B4E90"/>
      </a:accent2>
      <a:accent3>
        <a:srgbClr val="0DB14B"/>
      </a:accent3>
      <a:accent4>
        <a:srgbClr val="0DB14B"/>
      </a:accent4>
      <a:accent5>
        <a:srgbClr val="BED62F"/>
      </a:accent5>
      <a:accent6>
        <a:srgbClr val="A5C249"/>
      </a:accent6>
      <a:hlink>
        <a:srgbClr val="3B4E90"/>
      </a:hlink>
      <a:folHlink>
        <a:srgbClr val="3B4E9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PSA COVER ">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Segoe">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SA MASTER" id="{0CBF741B-831A-45FF-B940-9A95D6D3C570}" vid="{B5129E20-DDEC-4A63-B2D3-AEEE79708D85}"/>
    </a:ext>
  </a:extLst>
</a:theme>
</file>

<file path=ppt/theme/theme3.xml><?xml version="1.0" encoding="utf-8"?>
<a:theme xmlns:a="http://schemas.openxmlformats.org/drawingml/2006/main" name="PSA CONTEN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Segoe">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SA MASTER" id="{0CBF741B-831A-45FF-B940-9A95D6D3C570}" vid="{0BB70A00-AF07-447E-ACA2-A78D39C92054}"/>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Equity</Template>
  <TotalTime>21356</TotalTime>
  <Words>2015</Words>
  <Application>Microsoft Office PowerPoint</Application>
  <PresentationFormat>On-screen Show (16:9)</PresentationFormat>
  <Paragraphs>301</Paragraphs>
  <Slides>19</Slides>
  <Notes>19</Notes>
  <HiddenSlides>0</HiddenSlides>
  <MMClips>0</MMClips>
  <ScaleCrop>false</ScaleCrop>
  <HeadingPairs>
    <vt:vector size="4" baseType="variant">
      <vt:variant>
        <vt:lpstr>Theme</vt:lpstr>
      </vt:variant>
      <vt:variant>
        <vt:i4>3</vt:i4>
      </vt:variant>
      <vt:variant>
        <vt:lpstr>Slide Titles</vt:lpstr>
      </vt:variant>
      <vt:variant>
        <vt:i4>19</vt:i4>
      </vt:variant>
    </vt:vector>
  </HeadingPairs>
  <TitlesOfParts>
    <vt:vector size="22" baseType="lpstr">
      <vt:lpstr>Equity</vt:lpstr>
      <vt:lpstr>PSA COVER </vt:lpstr>
      <vt:lpstr>PSA CONTENT</vt:lpstr>
      <vt:lpstr>The Commission on Out of School Time Grants and Youth Outcomes</vt:lpstr>
      <vt:lpstr>Meeting Agenda</vt:lpstr>
      <vt:lpstr>Meeting Agenda</vt:lpstr>
      <vt:lpstr>Public Comment</vt:lpstr>
      <vt:lpstr>Meeting Agenda</vt:lpstr>
      <vt:lpstr>Meeting Agenda</vt:lpstr>
      <vt:lpstr>Meeting Agenda</vt:lpstr>
      <vt:lpstr>Meeting Agenda</vt:lpstr>
      <vt:lpstr>Meeting Agenda</vt:lpstr>
      <vt:lpstr>Office of Out of School Time Grants and Youth Outcomes Updates</vt:lpstr>
      <vt:lpstr>School Year 2019-20 Grant</vt:lpstr>
      <vt:lpstr>Summer 2020</vt:lpstr>
      <vt:lpstr>School Year 2020-21</vt:lpstr>
      <vt:lpstr>Meeting Agenda</vt:lpstr>
      <vt:lpstr>Draft Quality Statements</vt:lpstr>
      <vt:lpstr>PowerPoint Presentation</vt:lpstr>
      <vt:lpstr>PowerPoint Presentation</vt:lpstr>
      <vt:lpstr>Governance Committee</vt:lpstr>
      <vt:lpstr>Meeting Agenda</vt:lpstr>
    </vt:vector>
  </TitlesOfParts>
  <Company>DC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ServUS</dc:creator>
  <cp:lastModifiedBy>ServUS</cp:lastModifiedBy>
  <cp:revision>827</cp:revision>
  <cp:lastPrinted>2019-12-12T17:07:24Z</cp:lastPrinted>
  <dcterms:created xsi:type="dcterms:W3CDTF">2015-01-29T14:36:10Z</dcterms:created>
  <dcterms:modified xsi:type="dcterms:W3CDTF">2019-12-13T14:09:45Z</dcterms:modified>
</cp:coreProperties>
</file>