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74" r:id="rId3"/>
    <p:sldId id="273" r:id="rId4"/>
    <p:sldId id="275" r:id="rId5"/>
    <p:sldId id="270" r:id="rId6"/>
    <p:sldId id="264" r:id="rId7"/>
    <p:sldId id="263" r:id="rId8"/>
    <p:sldId id="268" r:id="rId9"/>
    <p:sldId id="262" r:id="rId10"/>
    <p:sldId id="267" r:id="rId11"/>
    <p:sldId id="271" r:id="rId12"/>
    <p:sldId id="272" r:id="rId13"/>
    <p:sldId id="281" r:id="rId14"/>
    <p:sldId id="282" r:id="rId15"/>
    <p:sldId id="276" r:id="rId16"/>
    <p:sldId id="277" r:id="rId17"/>
    <p:sldId id="260" r:id="rId18"/>
    <p:sldId id="280" r:id="rId19"/>
    <p:sldId id="283" r:id="rId20"/>
    <p:sldId id="28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i, Teresa" initials="RT" lastIdx="18" clrIdx="0">
    <p:extLst/>
  </p:cmAuthor>
  <p:cmAuthor id="2" name="Shupe, Mark" initials="SM" lastIdx="8" clrIdx="1">
    <p:extLst/>
  </p:cmAuthor>
  <p:cmAuthor id="3" name="Von Loewe, Peter" initials="VLP" lastIdx="2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412" autoAdjust="0"/>
  </p:normalViewPr>
  <p:slideViewPr>
    <p:cSldViewPr snapToGrid="0">
      <p:cViewPr>
        <p:scale>
          <a:sx n="100" d="100"/>
          <a:sy n="100" d="100"/>
        </p:scale>
        <p:origin x="-990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2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D72BA-840C-41ED-B25C-2554736E212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7ACD1-CDEE-42B4-B03B-5DE80126E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4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1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20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06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3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0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68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7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0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6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6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0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7ACD1-CDEE-42B4-B03B-5DE80126E0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3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3274" y="2841925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Anacostia River</a:t>
            </a:r>
            <a:br>
              <a:rPr lang="en-US" sz="6000" dirty="0" smtClean="0"/>
            </a:br>
            <a:r>
              <a:rPr lang="en-US" sz="6000" dirty="0" smtClean="0"/>
              <a:t> Hydrodynamic Modeling Update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3273" y="2072272"/>
            <a:ext cx="9144000" cy="754025"/>
          </a:xfrm>
        </p:spPr>
        <p:txBody>
          <a:bodyPr/>
          <a:lstStyle/>
          <a:p>
            <a:r>
              <a:rPr lang="en-US" dirty="0" smtClean="0"/>
              <a:t>March 9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09" y="5459949"/>
            <a:ext cx="3744004" cy="109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10" y="5301343"/>
            <a:ext cx="961494" cy="12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3422" y="618843"/>
            <a:ext cx="4742492" cy="6137341"/>
            <a:chOff x="123422" y="618843"/>
            <a:chExt cx="4742492" cy="613734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22" y="618843"/>
              <a:ext cx="4742492" cy="61373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122" y="702945"/>
              <a:ext cx="4600575" cy="508635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25" y="726685"/>
            <a:ext cx="4697933" cy="5864616"/>
          </a:xfrm>
          <a:prstGeom prst="rect">
            <a:avLst/>
          </a:prstGeom>
        </p:spPr>
      </p:pic>
      <p:sp>
        <p:nvSpPr>
          <p:cNvPr id="9" name="Flowchart: Connector 8"/>
          <p:cNvSpPr/>
          <p:nvPr/>
        </p:nvSpPr>
        <p:spPr>
          <a:xfrm>
            <a:off x="2806700" y="4178300"/>
            <a:ext cx="88900" cy="1016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84500" y="3440016"/>
            <a:ext cx="2004836" cy="738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Example  LSPC Calibration Results (NEB)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625558" y="1840853"/>
            <a:ext cx="25207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Northeast Branch (NEB):</a:t>
            </a:r>
          </a:p>
          <a:p>
            <a:r>
              <a:rPr lang="en-US" dirty="0" smtClean="0"/>
              <a:t>Temperature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43% of watershed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Tributaries include</a:t>
            </a:r>
          </a:p>
          <a:p>
            <a:r>
              <a:rPr lang="en-US" dirty="0" smtClean="0"/>
              <a:t>      Paint Branch, L. </a:t>
            </a:r>
          </a:p>
          <a:p>
            <a:r>
              <a:rPr lang="en-US" dirty="0"/>
              <a:t>  </a:t>
            </a:r>
            <a:r>
              <a:rPr lang="en-US" dirty="0" smtClean="0"/>
              <a:t>    Beaverdam </a:t>
            </a:r>
            <a:r>
              <a:rPr lang="en-US" dirty="0"/>
              <a:t>Creek</a:t>
            </a:r>
            <a:r>
              <a:rPr lang="en-US" dirty="0" smtClean="0"/>
              <a:t>, </a:t>
            </a:r>
          </a:p>
          <a:p>
            <a:r>
              <a:rPr lang="en-US" dirty="0"/>
              <a:t> </a:t>
            </a:r>
            <a:r>
              <a:rPr lang="en-US" dirty="0" smtClean="0"/>
              <a:t>     Indian Creek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Diverse land use </a:t>
            </a:r>
          </a:p>
          <a:p>
            <a:r>
              <a:rPr lang="en-US" dirty="0" smtClean="0"/>
              <a:t>      distribution, including</a:t>
            </a:r>
          </a:p>
          <a:p>
            <a:r>
              <a:rPr lang="en-US" dirty="0"/>
              <a:t> </a:t>
            </a:r>
            <a:r>
              <a:rPr lang="en-US" dirty="0" smtClean="0"/>
              <a:t>     forested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Example Hydrodynamic  Calibration Results (Washington Channel)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" y="618843"/>
            <a:ext cx="4742492" cy="613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7488" y="1863443"/>
            <a:ext cx="2482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Washington Channel:</a:t>
            </a:r>
          </a:p>
          <a:p>
            <a:r>
              <a:rPr lang="en-US" dirty="0" smtClean="0"/>
              <a:t>Water Surface Elevation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lowchart: Connector 8"/>
          <p:cNvSpPr/>
          <p:nvPr/>
        </p:nvSpPr>
        <p:spPr>
          <a:xfrm flipH="1">
            <a:off x="1175657" y="5551714"/>
            <a:ext cx="119743" cy="11974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5400" y="3440016"/>
            <a:ext cx="3693936" cy="211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57" y="714266"/>
            <a:ext cx="4768739" cy="59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Example Hydrodynamic  Calibration Results (Washington Channel)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" y="618843"/>
            <a:ext cx="4742492" cy="613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7488" y="1863443"/>
            <a:ext cx="2224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Washington Channel:</a:t>
            </a:r>
          </a:p>
          <a:p>
            <a:r>
              <a:rPr lang="en-US" dirty="0" smtClean="0"/>
              <a:t>Temperature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lowchart: Connector 8"/>
          <p:cNvSpPr/>
          <p:nvPr/>
        </p:nvSpPr>
        <p:spPr>
          <a:xfrm flipH="1">
            <a:off x="1175657" y="5551714"/>
            <a:ext cx="119743" cy="11974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5400" y="3440016"/>
            <a:ext cx="3693936" cy="211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57" y="714266"/>
            <a:ext cx="4769528" cy="59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3556000" cy="164149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Sedimentation Data </a:t>
            </a:r>
            <a:br>
              <a:rPr lang="en-US" sz="3200" dirty="0" smtClean="0"/>
            </a:br>
            <a:r>
              <a:rPr lang="en-US" sz="3200" dirty="0" smtClean="0"/>
              <a:t>available for use in </a:t>
            </a:r>
            <a:br>
              <a:rPr lang="en-US" sz="3200" dirty="0" smtClean="0"/>
            </a:br>
            <a:r>
              <a:rPr lang="en-US" sz="3200" dirty="0" smtClean="0"/>
              <a:t>Sediment Calibration-</a:t>
            </a:r>
            <a:br>
              <a:rPr lang="en-US" sz="3200" dirty="0" smtClean="0"/>
            </a:br>
            <a:r>
              <a:rPr lang="en-US" sz="3200" dirty="0" smtClean="0"/>
              <a:t>2016 Cs137 Isotope Study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46" y="177799"/>
            <a:ext cx="8366542" cy="6489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31" y="2586354"/>
            <a:ext cx="1166813" cy="1913572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526" y="1482407"/>
            <a:ext cx="1120140" cy="1940242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408" y="4361813"/>
            <a:ext cx="1160145" cy="1900237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07" y="2113913"/>
            <a:ext cx="1160145" cy="186690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5287" y="478948"/>
            <a:ext cx="1166813" cy="189357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6195744" y="4499926"/>
            <a:ext cx="262206" cy="138749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30666" y="3422649"/>
            <a:ext cx="1289308" cy="414016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5" idx="0"/>
          </p:cNvCxnSpPr>
          <p:nvPr/>
        </p:nvCxnSpPr>
        <p:spPr>
          <a:xfrm>
            <a:off x="9461202" y="2586354"/>
            <a:ext cx="842279" cy="1775459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0"/>
          </p:cNvCxnSpPr>
          <p:nvPr/>
        </p:nvCxnSpPr>
        <p:spPr>
          <a:xfrm>
            <a:off x="10998518" y="990600"/>
            <a:ext cx="147162" cy="1123313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05644" y="1712832"/>
            <a:ext cx="409367" cy="539194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0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6350000" cy="164149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Sedimentation Data available</a:t>
            </a:r>
            <a:br>
              <a:rPr lang="en-US" sz="3200" dirty="0" smtClean="0"/>
            </a:br>
            <a:r>
              <a:rPr lang="en-US" sz="3200" dirty="0" smtClean="0"/>
              <a:t> for use in Sediment Calibration- Other Studies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0" y="1458036"/>
            <a:ext cx="11919060" cy="51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34" y="102144"/>
            <a:ext cx="5025216" cy="466027"/>
          </a:xfrm>
        </p:spPr>
        <p:txBody>
          <a:bodyPr/>
          <a:lstStyle/>
          <a:p>
            <a:r>
              <a:rPr lang="en-US" dirty="0" smtClean="0"/>
              <a:t>Velocity Animation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-297"/>
            <a:ext cx="530398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34" y="102144"/>
            <a:ext cx="5025216" cy="466027"/>
          </a:xfrm>
        </p:spPr>
        <p:txBody>
          <a:bodyPr/>
          <a:lstStyle/>
          <a:p>
            <a:r>
              <a:rPr lang="en-US" dirty="0" smtClean="0"/>
              <a:t>Shear Stress Animation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-6394"/>
            <a:ext cx="5303980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105156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371600"/>
            <a:ext cx="11689150" cy="435133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Model system setup </a:t>
            </a:r>
            <a:r>
              <a:rPr lang="en-US" sz="1800" dirty="0" smtClean="0">
                <a:solidFill>
                  <a:schemeClr val="tx1"/>
                </a:solidFill>
              </a:rPr>
              <a:t>complete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Hydrodynamic Calibration</a:t>
            </a:r>
          </a:p>
          <a:p>
            <a:pPr lvl="1"/>
            <a:r>
              <a:rPr lang="en-US" sz="1500" dirty="0"/>
              <a:t>Watershed component (LSPC) is well-calibrated for flow and temperature</a:t>
            </a:r>
          </a:p>
          <a:p>
            <a:pPr lvl="1"/>
            <a:r>
              <a:rPr lang="en-US" sz="1500" dirty="0"/>
              <a:t>EFDC uses LSPC results and is also </a:t>
            </a:r>
            <a:r>
              <a:rPr lang="en-US" sz="1500" dirty="0" smtClean="0"/>
              <a:t>well-calibrated</a:t>
            </a:r>
            <a:endParaRPr lang="en-US" sz="1500" dirty="0"/>
          </a:p>
          <a:p>
            <a:r>
              <a:rPr lang="en-US" sz="1800" dirty="0">
                <a:solidFill>
                  <a:schemeClr val="tx1"/>
                </a:solidFill>
              </a:rPr>
              <a:t>Sediment and Water Quality Calibration</a:t>
            </a:r>
          </a:p>
          <a:p>
            <a:pPr lvl="1"/>
            <a:r>
              <a:rPr lang="en-US" sz="1500" dirty="0"/>
              <a:t>LSPC is calibrated for sediment, results will be presented in separate water quality presentation</a:t>
            </a:r>
          </a:p>
          <a:p>
            <a:pPr lvl="1"/>
            <a:r>
              <a:rPr lang="en-US" sz="1500" dirty="0"/>
              <a:t>LSPC calibration for toxics is complete based on available data</a:t>
            </a:r>
          </a:p>
          <a:p>
            <a:pPr lvl="2"/>
            <a:r>
              <a:rPr lang="en-US" sz="1300" dirty="0"/>
              <a:t>Ongoing tributary and manhole sampling will provide additional calibration data for LSPC in February/March 2017</a:t>
            </a:r>
          </a:p>
          <a:p>
            <a:pPr lvl="1"/>
            <a:r>
              <a:rPr lang="en-US" sz="1500" dirty="0"/>
              <a:t>EFDC calibration is ongoing for sediment transport and water quality</a:t>
            </a:r>
          </a:p>
          <a:p>
            <a:pPr lvl="1"/>
            <a:r>
              <a:rPr lang="en-US" sz="1500" dirty="0"/>
              <a:t>EFDC Sediment and toxic fate and transport results will be presented in a separate water quality </a:t>
            </a:r>
            <a:r>
              <a:rPr lang="en-US" sz="1500" dirty="0" smtClean="0"/>
              <a:t>presentation</a:t>
            </a:r>
          </a:p>
          <a:p>
            <a:pPr lvl="2"/>
            <a:r>
              <a:rPr lang="en-US" sz="1300" dirty="0" smtClean="0"/>
              <a:t>Results will be compared with observed water column and cesium radioisotope data </a:t>
            </a:r>
            <a:endParaRPr lang="en-US" sz="1300" dirty="0"/>
          </a:p>
          <a:p>
            <a:r>
              <a:rPr lang="en-US" sz="1800" dirty="0">
                <a:solidFill>
                  <a:schemeClr val="tx1"/>
                </a:solidFill>
              </a:rPr>
              <a:t>Monitoring </a:t>
            </a:r>
            <a:r>
              <a:rPr lang="en-US" sz="1800" dirty="0" smtClean="0">
                <a:solidFill>
                  <a:schemeClr val="tx1"/>
                </a:solidFill>
              </a:rPr>
              <a:t>Data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500" dirty="0"/>
              <a:t>Overall, tidal Anacostia River is adequately-characterized for modeling</a:t>
            </a:r>
          </a:p>
          <a:p>
            <a:pPr lvl="1"/>
            <a:r>
              <a:rPr lang="en-US" sz="1500" dirty="0"/>
              <a:t>Tidal Anacostia water quality data spatially dense, temporally limited (i.e., change over time, wet/dry weather characterization)</a:t>
            </a:r>
          </a:p>
          <a:p>
            <a:pPr lvl="1"/>
            <a:r>
              <a:rPr lang="en-US" sz="1500" dirty="0" smtClean="0"/>
              <a:t>There are 2 ongoing </a:t>
            </a:r>
            <a:r>
              <a:rPr lang="en-US" sz="1500" dirty="0"/>
              <a:t>efforts to collect tributary/upland water quality data ongoing to fully calibrate modeling system</a:t>
            </a:r>
          </a:p>
          <a:p>
            <a:pPr lvl="2"/>
            <a:r>
              <a:rPr lang="en-US" sz="1300" dirty="0" smtClean="0"/>
              <a:t>CSO and MS4 outfall sampling</a:t>
            </a:r>
            <a:endParaRPr lang="en-US" sz="1300" dirty="0"/>
          </a:p>
          <a:p>
            <a:pPr lvl="2"/>
            <a:r>
              <a:rPr lang="en-US" sz="1300" dirty="0"/>
              <a:t>Tributary m</a:t>
            </a:r>
            <a:r>
              <a:rPr lang="en-US" sz="1300" dirty="0" smtClean="0"/>
              <a:t>onitoring</a:t>
            </a:r>
          </a:p>
        </p:txBody>
      </p:sp>
    </p:spTree>
    <p:extLst>
      <p:ext uri="{BB962C8B-B14F-4D97-AF65-F5344CB8AC3E}">
        <p14:creationId xmlns:p14="http://schemas.microsoft.com/office/powerpoint/2010/main" val="14431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10515600" cy="1325563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199" y="1371600"/>
            <a:ext cx="11287125" cy="4351338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Finalize first phase of toxics loading from watershed and suspended sediment transport in the receiving water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Link toxic load estimates to receiving water model to simulate fate and transport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Finalize receiving water fate and transport modeling based on available data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Obtain monitoring data expected in late February/early March, 2017 and compare with model results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Incorporate remedial alternatives recommended in FS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Source removal/ dredging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Capping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Flooding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Natural attenuation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other</a:t>
            </a:r>
            <a:endParaRPr lang="en-US" sz="1800" dirty="0" smtClean="0"/>
          </a:p>
          <a:p>
            <a:r>
              <a:rPr lang="en-US" sz="1800" dirty="0" smtClean="0">
                <a:solidFill>
                  <a:schemeClr val="tx1"/>
                </a:solidFill>
              </a:rPr>
              <a:t>Documentation of modeling system and results</a:t>
            </a:r>
          </a:p>
        </p:txBody>
      </p:sp>
    </p:spTree>
    <p:extLst>
      <p:ext uri="{BB962C8B-B14F-4D97-AF65-F5344CB8AC3E}">
        <p14:creationId xmlns:p14="http://schemas.microsoft.com/office/powerpoint/2010/main" val="3655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" y="560614"/>
            <a:ext cx="8622497" cy="619557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98" name="Freeform 197"/>
          <p:cNvSpPr/>
          <p:nvPr/>
        </p:nvSpPr>
        <p:spPr>
          <a:xfrm>
            <a:off x="3492500" y="3251200"/>
            <a:ext cx="2070100" cy="2997200"/>
          </a:xfrm>
          <a:custGeom>
            <a:avLst/>
            <a:gdLst>
              <a:gd name="connsiteX0" fmla="*/ 114300 w 2070100"/>
              <a:gd name="connsiteY0" fmla="*/ 1181100 h 3022600"/>
              <a:gd name="connsiteX1" fmla="*/ 241300 w 2070100"/>
              <a:gd name="connsiteY1" fmla="*/ 1358900 h 3022600"/>
              <a:gd name="connsiteX2" fmla="*/ 0 w 2070100"/>
              <a:gd name="connsiteY2" fmla="*/ 1816100 h 3022600"/>
              <a:gd name="connsiteX3" fmla="*/ 63500 w 2070100"/>
              <a:gd name="connsiteY3" fmla="*/ 2311400 h 3022600"/>
              <a:gd name="connsiteX4" fmla="*/ 114300 w 2070100"/>
              <a:gd name="connsiteY4" fmla="*/ 2794000 h 3022600"/>
              <a:gd name="connsiteX5" fmla="*/ 406400 w 2070100"/>
              <a:gd name="connsiteY5" fmla="*/ 3022600 h 3022600"/>
              <a:gd name="connsiteX6" fmla="*/ 736600 w 2070100"/>
              <a:gd name="connsiteY6" fmla="*/ 2921000 h 3022600"/>
              <a:gd name="connsiteX7" fmla="*/ 914400 w 2070100"/>
              <a:gd name="connsiteY7" fmla="*/ 2705100 h 3022600"/>
              <a:gd name="connsiteX8" fmla="*/ 1066800 w 2070100"/>
              <a:gd name="connsiteY8" fmla="*/ 2679700 h 3022600"/>
              <a:gd name="connsiteX9" fmla="*/ 1206500 w 2070100"/>
              <a:gd name="connsiteY9" fmla="*/ 2755900 h 3022600"/>
              <a:gd name="connsiteX10" fmla="*/ 1358900 w 2070100"/>
              <a:gd name="connsiteY10" fmla="*/ 2362200 h 3022600"/>
              <a:gd name="connsiteX11" fmla="*/ 1562100 w 2070100"/>
              <a:gd name="connsiteY11" fmla="*/ 2171700 h 3022600"/>
              <a:gd name="connsiteX12" fmla="*/ 1790700 w 2070100"/>
              <a:gd name="connsiteY12" fmla="*/ 1625600 h 3022600"/>
              <a:gd name="connsiteX13" fmla="*/ 2070100 w 2070100"/>
              <a:gd name="connsiteY13" fmla="*/ 584200 h 3022600"/>
              <a:gd name="connsiteX14" fmla="*/ 1333500 w 2070100"/>
              <a:gd name="connsiteY14" fmla="*/ 241300 h 3022600"/>
              <a:gd name="connsiteX15" fmla="*/ 723900 w 2070100"/>
              <a:gd name="connsiteY15" fmla="*/ 0 h 30226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114300 w 2070100"/>
              <a:gd name="connsiteY15" fmla="*/ 939800 h 27813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850900 w 2070100"/>
              <a:gd name="connsiteY15" fmla="*/ 368300 h 2781300"/>
              <a:gd name="connsiteX16" fmla="*/ 114300 w 2070100"/>
              <a:gd name="connsiteY16" fmla="*/ 939800 h 27813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70100" h="2997200">
                <a:moveTo>
                  <a:pt x="114300" y="1155700"/>
                </a:moveTo>
                <a:lnTo>
                  <a:pt x="241300" y="1333500"/>
                </a:lnTo>
                <a:lnTo>
                  <a:pt x="0" y="1790700"/>
                </a:lnTo>
                <a:lnTo>
                  <a:pt x="63500" y="2286000"/>
                </a:lnTo>
                <a:lnTo>
                  <a:pt x="114300" y="2768600"/>
                </a:lnTo>
                <a:lnTo>
                  <a:pt x="406400" y="2997200"/>
                </a:lnTo>
                <a:lnTo>
                  <a:pt x="736600" y="2895600"/>
                </a:lnTo>
                <a:lnTo>
                  <a:pt x="914400" y="2679700"/>
                </a:lnTo>
                <a:lnTo>
                  <a:pt x="1066800" y="2654300"/>
                </a:lnTo>
                <a:lnTo>
                  <a:pt x="1206500" y="2730500"/>
                </a:lnTo>
                <a:lnTo>
                  <a:pt x="1358900" y="2336800"/>
                </a:lnTo>
                <a:lnTo>
                  <a:pt x="1562100" y="2146300"/>
                </a:lnTo>
                <a:lnTo>
                  <a:pt x="1790700" y="1600200"/>
                </a:lnTo>
                <a:lnTo>
                  <a:pt x="2070100" y="558800"/>
                </a:lnTo>
                <a:lnTo>
                  <a:pt x="1333500" y="215900"/>
                </a:lnTo>
                <a:lnTo>
                  <a:pt x="685800" y="0"/>
                </a:lnTo>
                <a:cubicBezTo>
                  <a:pt x="584200" y="423333"/>
                  <a:pt x="304800" y="770467"/>
                  <a:pt x="114300" y="115570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Hypothetical Remediation Site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854043" y="560614"/>
            <a:ext cx="642257" cy="81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6958" y="509102"/>
            <a:ext cx="13770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Line of Perfect Match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8853315" y="1840853"/>
            <a:ext cx="3261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Hypothetical Site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Historical discharge of pollutant(s)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Pollutant discharges no longer occur</a:t>
            </a:r>
          </a:p>
        </p:txBody>
      </p:sp>
    </p:spTree>
    <p:extLst>
      <p:ext uri="{BB962C8B-B14F-4D97-AF65-F5344CB8AC3E}">
        <p14:creationId xmlns:p14="http://schemas.microsoft.com/office/powerpoint/2010/main" val="13192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09" y="5459949"/>
            <a:ext cx="3744004" cy="109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10" y="5301343"/>
            <a:ext cx="961494" cy="125185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3422" y="1211113"/>
            <a:ext cx="6734578" cy="754025"/>
          </a:xfrm>
        </p:spPr>
        <p:txBody>
          <a:bodyPr anchor="t"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endParaRPr lang="en-US" sz="3600" dirty="0" smtClean="0"/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Modeling Status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Model Setup and Development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Results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Summary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Next Steps</a:t>
            </a:r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23422" y="123848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Presentation Outline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61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" y="560614"/>
            <a:ext cx="8622497" cy="619557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98" name="Freeform 197"/>
          <p:cNvSpPr/>
          <p:nvPr/>
        </p:nvSpPr>
        <p:spPr>
          <a:xfrm>
            <a:off x="3492500" y="3251200"/>
            <a:ext cx="2070100" cy="2997200"/>
          </a:xfrm>
          <a:custGeom>
            <a:avLst/>
            <a:gdLst>
              <a:gd name="connsiteX0" fmla="*/ 114300 w 2070100"/>
              <a:gd name="connsiteY0" fmla="*/ 1181100 h 3022600"/>
              <a:gd name="connsiteX1" fmla="*/ 241300 w 2070100"/>
              <a:gd name="connsiteY1" fmla="*/ 1358900 h 3022600"/>
              <a:gd name="connsiteX2" fmla="*/ 0 w 2070100"/>
              <a:gd name="connsiteY2" fmla="*/ 1816100 h 3022600"/>
              <a:gd name="connsiteX3" fmla="*/ 63500 w 2070100"/>
              <a:gd name="connsiteY3" fmla="*/ 2311400 h 3022600"/>
              <a:gd name="connsiteX4" fmla="*/ 114300 w 2070100"/>
              <a:gd name="connsiteY4" fmla="*/ 2794000 h 3022600"/>
              <a:gd name="connsiteX5" fmla="*/ 406400 w 2070100"/>
              <a:gd name="connsiteY5" fmla="*/ 3022600 h 3022600"/>
              <a:gd name="connsiteX6" fmla="*/ 736600 w 2070100"/>
              <a:gd name="connsiteY6" fmla="*/ 2921000 h 3022600"/>
              <a:gd name="connsiteX7" fmla="*/ 914400 w 2070100"/>
              <a:gd name="connsiteY7" fmla="*/ 2705100 h 3022600"/>
              <a:gd name="connsiteX8" fmla="*/ 1066800 w 2070100"/>
              <a:gd name="connsiteY8" fmla="*/ 2679700 h 3022600"/>
              <a:gd name="connsiteX9" fmla="*/ 1206500 w 2070100"/>
              <a:gd name="connsiteY9" fmla="*/ 2755900 h 3022600"/>
              <a:gd name="connsiteX10" fmla="*/ 1358900 w 2070100"/>
              <a:gd name="connsiteY10" fmla="*/ 2362200 h 3022600"/>
              <a:gd name="connsiteX11" fmla="*/ 1562100 w 2070100"/>
              <a:gd name="connsiteY11" fmla="*/ 2171700 h 3022600"/>
              <a:gd name="connsiteX12" fmla="*/ 1790700 w 2070100"/>
              <a:gd name="connsiteY12" fmla="*/ 1625600 h 3022600"/>
              <a:gd name="connsiteX13" fmla="*/ 2070100 w 2070100"/>
              <a:gd name="connsiteY13" fmla="*/ 584200 h 3022600"/>
              <a:gd name="connsiteX14" fmla="*/ 1333500 w 2070100"/>
              <a:gd name="connsiteY14" fmla="*/ 241300 h 3022600"/>
              <a:gd name="connsiteX15" fmla="*/ 723900 w 2070100"/>
              <a:gd name="connsiteY15" fmla="*/ 0 h 30226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114300 w 2070100"/>
              <a:gd name="connsiteY15" fmla="*/ 939800 h 27813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850900 w 2070100"/>
              <a:gd name="connsiteY15" fmla="*/ 368300 h 2781300"/>
              <a:gd name="connsiteX16" fmla="*/ 114300 w 2070100"/>
              <a:gd name="connsiteY16" fmla="*/ 939800 h 27813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70100" h="2997200">
                <a:moveTo>
                  <a:pt x="114300" y="1155700"/>
                </a:moveTo>
                <a:lnTo>
                  <a:pt x="241300" y="1333500"/>
                </a:lnTo>
                <a:lnTo>
                  <a:pt x="0" y="1790700"/>
                </a:lnTo>
                <a:lnTo>
                  <a:pt x="63500" y="2286000"/>
                </a:lnTo>
                <a:lnTo>
                  <a:pt x="114300" y="2768600"/>
                </a:lnTo>
                <a:lnTo>
                  <a:pt x="406400" y="2997200"/>
                </a:lnTo>
                <a:lnTo>
                  <a:pt x="736600" y="2895600"/>
                </a:lnTo>
                <a:lnTo>
                  <a:pt x="914400" y="2679700"/>
                </a:lnTo>
                <a:lnTo>
                  <a:pt x="1066800" y="2654300"/>
                </a:lnTo>
                <a:lnTo>
                  <a:pt x="1206500" y="2730500"/>
                </a:lnTo>
                <a:lnTo>
                  <a:pt x="1358900" y="2336800"/>
                </a:lnTo>
                <a:lnTo>
                  <a:pt x="1562100" y="2146300"/>
                </a:lnTo>
                <a:lnTo>
                  <a:pt x="1790700" y="1600200"/>
                </a:lnTo>
                <a:lnTo>
                  <a:pt x="2070100" y="558800"/>
                </a:lnTo>
                <a:lnTo>
                  <a:pt x="1333500" y="215900"/>
                </a:lnTo>
                <a:lnTo>
                  <a:pt x="685800" y="0"/>
                </a:lnTo>
                <a:cubicBezTo>
                  <a:pt x="584200" y="423333"/>
                  <a:pt x="304800" y="770467"/>
                  <a:pt x="114300" y="115570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Hypothetical Remediation Site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854043" y="560614"/>
            <a:ext cx="642257" cy="81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6958" y="509102"/>
            <a:ext cx="13770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Line of Perfect Match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3271155" y="2264229"/>
            <a:ext cx="1611087" cy="2133599"/>
          </a:xfrm>
          <a:custGeom>
            <a:avLst/>
            <a:gdLst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277586 w 1469572"/>
              <a:gd name="connsiteY27" fmla="*/ 1926771 h 2128157"/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163286 w 1469572"/>
              <a:gd name="connsiteY27" fmla="*/ 2128157 h 2128157"/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163286 w 1469572"/>
              <a:gd name="connsiteY27" fmla="*/ 2128157 h 2128157"/>
              <a:gd name="connsiteX28" fmla="*/ 174172 w 1469572"/>
              <a:gd name="connsiteY28" fmla="*/ 2128157 h 2128157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52400 w 1469572"/>
              <a:gd name="connsiteY7" fmla="*/ 1382485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163286 w 1469572"/>
              <a:gd name="connsiteY27" fmla="*/ 2128157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52400 w 1469572"/>
              <a:gd name="connsiteY7" fmla="*/ 1382485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130629 w 1469572"/>
              <a:gd name="connsiteY8" fmla="*/ 1311728 h 2133599"/>
              <a:gd name="connsiteX9" fmla="*/ 0 w 1469572"/>
              <a:gd name="connsiteY9" fmla="*/ 1197427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70758 w 1469572"/>
              <a:gd name="connsiteY8" fmla="*/ 1300842 h 2133599"/>
              <a:gd name="connsiteX9" fmla="*/ 0 w 1469572"/>
              <a:gd name="connsiteY9" fmla="*/ 1197427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63286 w 1507672"/>
              <a:gd name="connsiteY0" fmla="*/ 2133599 h 2133599"/>
              <a:gd name="connsiteX1" fmla="*/ 103415 w 1507672"/>
              <a:gd name="connsiteY1" fmla="*/ 2057400 h 2133599"/>
              <a:gd name="connsiteX2" fmla="*/ 38100 w 1507672"/>
              <a:gd name="connsiteY2" fmla="*/ 1964871 h 2133599"/>
              <a:gd name="connsiteX3" fmla="*/ 54429 w 1507672"/>
              <a:gd name="connsiteY3" fmla="*/ 1812471 h 2133599"/>
              <a:gd name="connsiteX4" fmla="*/ 97972 w 1507672"/>
              <a:gd name="connsiteY4" fmla="*/ 1703614 h 2133599"/>
              <a:gd name="connsiteX5" fmla="*/ 70758 w 1507672"/>
              <a:gd name="connsiteY5" fmla="*/ 1583871 h 2133599"/>
              <a:gd name="connsiteX6" fmla="*/ 92529 w 1507672"/>
              <a:gd name="connsiteY6" fmla="*/ 1475014 h 2133599"/>
              <a:gd name="connsiteX7" fmla="*/ 0 w 1507672"/>
              <a:gd name="connsiteY7" fmla="*/ 1382485 h 2133599"/>
              <a:gd name="connsiteX8" fmla="*/ 108858 w 1507672"/>
              <a:gd name="connsiteY8" fmla="*/ 1300842 h 2133599"/>
              <a:gd name="connsiteX9" fmla="*/ 38100 w 1507672"/>
              <a:gd name="connsiteY9" fmla="*/ 1197427 h 2133599"/>
              <a:gd name="connsiteX10" fmla="*/ 234043 w 1507672"/>
              <a:gd name="connsiteY10" fmla="*/ 957942 h 2133599"/>
              <a:gd name="connsiteX11" fmla="*/ 293915 w 1507672"/>
              <a:gd name="connsiteY11" fmla="*/ 898071 h 2133599"/>
              <a:gd name="connsiteX12" fmla="*/ 451758 w 1507672"/>
              <a:gd name="connsiteY12" fmla="*/ 789214 h 2133599"/>
              <a:gd name="connsiteX13" fmla="*/ 582386 w 1507672"/>
              <a:gd name="connsiteY13" fmla="*/ 783771 h 2133599"/>
              <a:gd name="connsiteX14" fmla="*/ 713015 w 1507672"/>
              <a:gd name="connsiteY14" fmla="*/ 495300 h 2133599"/>
              <a:gd name="connsiteX15" fmla="*/ 881743 w 1507672"/>
              <a:gd name="connsiteY15" fmla="*/ 337457 h 2133599"/>
              <a:gd name="connsiteX16" fmla="*/ 1050472 w 1507672"/>
              <a:gd name="connsiteY16" fmla="*/ 201385 h 2133599"/>
              <a:gd name="connsiteX17" fmla="*/ 1284515 w 1507672"/>
              <a:gd name="connsiteY17" fmla="*/ 54428 h 2133599"/>
              <a:gd name="connsiteX18" fmla="*/ 1469572 w 1507672"/>
              <a:gd name="connsiteY18" fmla="*/ 0 h 2133599"/>
              <a:gd name="connsiteX19" fmla="*/ 1507672 w 1507672"/>
              <a:gd name="connsiteY19" fmla="*/ 59871 h 2133599"/>
              <a:gd name="connsiteX20" fmla="*/ 1371600 w 1507672"/>
              <a:gd name="connsiteY20" fmla="*/ 179614 h 2133599"/>
              <a:gd name="connsiteX21" fmla="*/ 1023258 w 1507672"/>
              <a:gd name="connsiteY21" fmla="*/ 435428 h 2133599"/>
              <a:gd name="connsiteX22" fmla="*/ 800100 w 1507672"/>
              <a:gd name="connsiteY22" fmla="*/ 664028 h 2133599"/>
              <a:gd name="connsiteX23" fmla="*/ 696686 w 1507672"/>
              <a:gd name="connsiteY23" fmla="*/ 827314 h 2133599"/>
              <a:gd name="connsiteX24" fmla="*/ 664029 w 1507672"/>
              <a:gd name="connsiteY24" fmla="*/ 1115785 h 2133599"/>
              <a:gd name="connsiteX25" fmla="*/ 566058 w 1507672"/>
              <a:gd name="connsiteY25" fmla="*/ 1377042 h 2133599"/>
              <a:gd name="connsiteX26" fmla="*/ 402772 w 1507672"/>
              <a:gd name="connsiteY26" fmla="*/ 1763485 h 2133599"/>
              <a:gd name="connsiteX27" fmla="*/ 299357 w 1507672"/>
              <a:gd name="connsiteY27" fmla="*/ 1997528 h 2133599"/>
              <a:gd name="connsiteX28" fmla="*/ 163286 w 1507672"/>
              <a:gd name="connsiteY28" fmla="*/ 2133599 h 2133599"/>
              <a:gd name="connsiteX0" fmla="*/ 201385 w 1545771"/>
              <a:gd name="connsiteY0" fmla="*/ 2133599 h 2133599"/>
              <a:gd name="connsiteX1" fmla="*/ 141514 w 1545771"/>
              <a:gd name="connsiteY1" fmla="*/ 2057400 h 2133599"/>
              <a:gd name="connsiteX2" fmla="*/ 76199 w 1545771"/>
              <a:gd name="connsiteY2" fmla="*/ 1964871 h 2133599"/>
              <a:gd name="connsiteX3" fmla="*/ 92528 w 1545771"/>
              <a:gd name="connsiteY3" fmla="*/ 1812471 h 2133599"/>
              <a:gd name="connsiteX4" fmla="*/ 136071 w 1545771"/>
              <a:gd name="connsiteY4" fmla="*/ 1703614 h 2133599"/>
              <a:gd name="connsiteX5" fmla="*/ 108857 w 1545771"/>
              <a:gd name="connsiteY5" fmla="*/ 1583871 h 2133599"/>
              <a:gd name="connsiteX6" fmla="*/ 130628 w 1545771"/>
              <a:gd name="connsiteY6" fmla="*/ 1475014 h 2133599"/>
              <a:gd name="connsiteX7" fmla="*/ 38099 w 1545771"/>
              <a:gd name="connsiteY7" fmla="*/ 1382485 h 2133599"/>
              <a:gd name="connsiteX8" fmla="*/ 0 w 1545771"/>
              <a:gd name="connsiteY8" fmla="*/ 1295399 h 2133599"/>
              <a:gd name="connsiteX9" fmla="*/ 76199 w 1545771"/>
              <a:gd name="connsiteY9" fmla="*/ 1197427 h 2133599"/>
              <a:gd name="connsiteX10" fmla="*/ 272142 w 1545771"/>
              <a:gd name="connsiteY10" fmla="*/ 957942 h 2133599"/>
              <a:gd name="connsiteX11" fmla="*/ 332014 w 1545771"/>
              <a:gd name="connsiteY11" fmla="*/ 898071 h 2133599"/>
              <a:gd name="connsiteX12" fmla="*/ 489857 w 1545771"/>
              <a:gd name="connsiteY12" fmla="*/ 789214 h 2133599"/>
              <a:gd name="connsiteX13" fmla="*/ 620485 w 1545771"/>
              <a:gd name="connsiteY13" fmla="*/ 783771 h 2133599"/>
              <a:gd name="connsiteX14" fmla="*/ 751114 w 1545771"/>
              <a:gd name="connsiteY14" fmla="*/ 495300 h 2133599"/>
              <a:gd name="connsiteX15" fmla="*/ 919842 w 1545771"/>
              <a:gd name="connsiteY15" fmla="*/ 337457 h 2133599"/>
              <a:gd name="connsiteX16" fmla="*/ 1088571 w 1545771"/>
              <a:gd name="connsiteY16" fmla="*/ 201385 h 2133599"/>
              <a:gd name="connsiteX17" fmla="*/ 1322614 w 1545771"/>
              <a:gd name="connsiteY17" fmla="*/ 54428 h 2133599"/>
              <a:gd name="connsiteX18" fmla="*/ 1507671 w 1545771"/>
              <a:gd name="connsiteY18" fmla="*/ 0 h 2133599"/>
              <a:gd name="connsiteX19" fmla="*/ 1545771 w 1545771"/>
              <a:gd name="connsiteY19" fmla="*/ 59871 h 2133599"/>
              <a:gd name="connsiteX20" fmla="*/ 1409699 w 1545771"/>
              <a:gd name="connsiteY20" fmla="*/ 179614 h 2133599"/>
              <a:gd name="connsiteX21" fmla="*/ 1061357 w 1545771"/>
              <a:gd name="connsiteY21" fmla="*/ 435428 h 2133599"/>
              <a:gd name="connsiteX22" fmla="*/ 838199 w 1545771"/>
              <a:gd name="connsiteY22" fmla="*/ 664028 h 2133599"/>
              <a:gd name="connsiteX23" fmla="*/ 734785 w 1545771"/>
              <a:gd name="connsiteY23" fmla="*/ 827314 h 2133599"/>
              <a:gd name="connsiteX24" fmla="*/ 702128 w 1545771"/>
              <a:gd name="connsiteY24" fmla="*/ 1115785 h 2133599"/>
              <a:gd name="connsiteX25" fmla="*/ 604157 w 1545771"/>
              <a:gd name="connsiteY25" fmla="*/ 1377042 h 2133599"/>
              <a:gd name="connsiteX26" fmla="*/ 440871 w 1545771"/>
              <a:gd name="connsiteY26" fmla="*/ 1763485 h 2133599"/>
              <a:gd name="connsiteX27" fmla="*/ 337456 w 1545771"/>
              <a:gd name="connsiteY27" fmla="*/ 1997528 h 2133599"/>
              <a:gd name="connsiteX28" fmla="*/ 201385 w 1545771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174173 w 1611087"/>
              <a:gd name="connsiteY5" fmla="*/ 1583871 h 2133599"/>
              <a:gd name="connsiteX6" fmla="*/ 195944 w 1611087"/>
              <a:gd name="connsiteY6" fmla="*/ 1475014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174173 w 1611087"/>
              <a:gd name="connsiteY5" fmla="*/ 1583871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10244 w 1611087"/>
              <a:gd name="connsiteY10" fmla="*/ 936171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10244 w 1611087"/>
              <a:gd name="connsiteY10" fmla="*/ 936171 h 2133599"/>
              <a:gd name="connsiteX11" fmla="*/ 413658 w 1611087"/>
              <a:gd name="connsiteY11" fmla="*/ 849085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1087" h="2133599">
                <a:moveTo>
                  <a:pt x="266701" y="2133599"/>
                </a:moveTo>
                <a:lnTo>
                  <a:pt x="206830" y="2057400"/>
                </a:lnTo>
                <a:lnTo>
                  <a:pt x="141515" y="1964871"/>
                </a:lnTo>
                <a:lnTo>
                  <a:pt x="157844" y="1812471"/>
                </a:lnTo>
                <a:lnTo>
                  <a:pt x="201387" y="1703614"/>
                </a:lnTo>
                <a:lnTo>
                  <a:pt x="212273" y="1572985"/>
                </a:lnTo>
                <a:lnTo>
                  <a:pt x="54430" y="1534885"/>
                </a:lnTo>
                <a:lnTo>
                  <a:pt x="0" y="1436914"/>
                </a:lnTo>
                <a:lnTo>
                  <a:pt x="65316" y="1295399"/>
                </a:lnTo>
                <a:lnTo>
                  <a:pt x="119744" y="1153884"/>
                </a:lnTo>
                <a:lnTo>
                  <a:pt x="310244" y="936171"/>
                </a:lnTo>
                <a:lnTo>
                  <a:pt x="413658" y="849085"/>
                </a:lnTo>
                <a:lnTo>
                  <a:pt x="555173" y="789214"/>
                </a:lnTo>
                <a:lnTo>
                  <a:pt x="685801" y="783771"/>
                </a:lnTo>
                <a:lnTo>
                  <a:pt x="816430" y="495300"/>
                </a:lnTo>
                <a:lnTo>
                  <a:pt x="985158" y="337457"/>
                </a:lnTo>
                <a:lnTo>
                  <a:pt x="1153887" y="201385"/>
                </a:lnTo>
                <a:lnTo>
                  <a:pt x="1387930" y="54428"/>
                </a:lnTo>
                <a:lnTo>
                  <a:pt x="1572987" y="0"/>
                </a:lnTo>
                <a:lnTo>
                  <a:pt x="1611087" y="59871"/>
                </a:lnTo>
                <a:lnTo>
                  <a:pt x="1475015" y="179614"/>
                </a:lnTo>
                <a:lnTo>
                  <a:pt x="1126673" y="435428"/>
                </a:lnTo>
                <a:lnTo>
                  <a:pt x="903515" y="664028"/>
                </a:lnTo>
                <a:lnTo>
                  <a:pt x="800101" y="827314"/>
                </a:lnTo>
                <a:lnTo>
                  <a:pt x="767444" y="1115785"/>
                </a:lnTo>
                <a:lnTo>
                  <a:pt x="669473" y="1377042"/>
                </a:lnTo>
                <a:lnTo>
                  <a:pt x="506187" y="1763485"/>
                </a:lnTo>
                <a:lnTo>
                  <a:pt x="402772" y="1997528"/>
                </a:lnTo>
                <a:lnTo>
                  <a:pt x="266701" y="21335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8853315" y="1840853"/>
            <a:ext cx="32616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Hypothetical Site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Contamination of river bed sediments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Extent of contamination is mapped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Removal/dredging of contaminated sediments needs to be evaluated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" y="560614"/>
            <a:ext cx="8622497" cy="619557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98" name="Freeform 197"/>
          <p:cNvSpPr/>
          <p:nvPr/>
        </p:nvSpPr>
        <p:spPr>
          <a:xfrm>
            <a:off x="3492500" y="3251200"/>
            <a:ext cx="2070100" cy="2997200"/>
          </a:xfrm>
          <a:custGeom>
            <a:avLst/>
            <a:gdLst>
              <a:gd name="connsiteX0" fmla="*/ 114300 w 2070100"/>
              <a:gd name="connsiteY0" fmla="*/ 1181100 h 3022600"/>
              <a:gd name="connsiteX1" fmla="*/ 241300 w 2070100"/>
              <a:gd name="connsiteY1" fmla="*/ 1358900 h 3022600"/>
              <a:gd name="connsiteX2" fmla="*/ 0 w 2070100"/>
              <a:gd name="connsiteY2" fmla="*/ 1816100 h 3022600"/>
              <a:gd name="connsiteX3" fmla="*/ 63500 w 2070100"/>
              <a:gd name="connsiteY3" fmla="*/ 2311400 h 3022600"/>
              <a:gd name="connsiteX4" fmla="*/ 114300 w 2070100"/>
              <a:gd name="connsiteY4" fmla="*/ 2794000 h 3022600"/>
              <a:gd name="connsiteX5" fmla="*/ 406400 w 2070100"/>
              <a:gd name="connsiteY5" fmla="*/ 3022600 h 3022600"/>
              <a:gd name="connsiteX6" fmla="*/ 736600 w 2070100"/>
              <a:gd name="connsiteY6" fmla="*/ 2921000 h 3022600"/>
              <a:gd name="connsiteX7" fmla="*/ 914400 w 2070100"/>
              <a:gd name="connsiteY7" fmla="*/ 2705100 h 3022600"/>
              <a:gd name="connsiteX8" fmla="*/ 1066800 w 2070100"/>
              <a:gd name="connsiteY8" fmla="*/ 2679700 h 3022600"/>
              <a:gd name="connsiteX9" fmla="*/ 1206500 w 2070100"/>
              <a:gd name="connsiteY9" fmla="*/ 2755900 h 3022600"/>
              <a:gd name="connsiteX10" fmla="*/ 1358900 w 2070100"/>
              <a:gd name="connsiteY10" fmla="*/ 2362200 h 3022600"/>
              <a:gd name="connsiteX11" fmla="*/ 1562100 w 2070100"/>
              <a:gd name="connsiteY11" fmla="*/ 2171700 h 3022600"/>
              <a:gd name="connsiteX12" fmla="*/ 1790700 w 2070100"/>
              <a:gd name="connsiteY12" fmla="*/ 1625600 h 3022600"/>
              <a:gd name="connsiteX13" fmla="*/ 2070100 w 2070100"/>
              <a:gd name="connsiteY13" fmla="*/ 584200 h 3022600"/>
              <a:gd name="connsiteX14" fmla="*/ 1333500 w 2070100"/>
              <a:gd name="connsiteY14" fmla="*/ 241300 h 3022600"/>
              <a:gd name="connsiteX15" fmla="*/ 723900 w 2070100"/>
              <a:gd name="connsiteY15" fmla="*/ 0 h 30226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114300 w 2070100"/>
              <a:gd name="connsiteY15" fmla="*/ 939800 h 2781300"/>
              <a:gd name="connsiteX0" fmla="*/ 114300 w 2070100"/>
              <a:gd name="connsiteY0" fmla="*/ 939800 h 2781300"/>
              <a:gd name="connsiteX1" fmla="*/ 241300 w 2070100"/>
              <a:gd name="connsiteY1" fmla="*/ 1117600 h 2781300"/>
              <a:gd name="connsiteX2" fmla="*/ 0 w 2070100"/>
              <a:gd name="connsiteY2" fmla="*/ 1574800 h 2781300"/>
              <a:gd name="connsiteX3" fmla="*/ 63500 w 2070100"/>
              <a:gd name="connsiteY3" fmla="*/ 2070100 h 2781300"/>
              <a:gd name="connsiteX4" fmla="*/ 114300 w 2070100"/>
              <a:gd name="connsiteY4" fmla="*/ 2552700 h 2781300"/>
              <a:gd name="connsiteX5" fmla="*/ 406400 w 2070100"/>
              <a:gd name="connsiteY5" fmla="*/ 2781300 h 2781300"/>
              <a:gd name="connsiteX6" fmla="*/ 736600 w 2070100"/>
              <a:gd name="connsiteY6" fmla="*/ 2679700 h 2781300"/>
              <a:gd name="connsiteX7" fmla="*/ 914400 w 2070100"/>
              <a:gd name="connsiteY7" fmla="*/ 2463800 h 2781300"/>
              <a:gd name="connsiteX8" fmla="*/ 1066800 w 2070100"/>
              <a:gd name="connsiteY8" fmla="*/ 2438400 h 2781300"/>
              <a:gd name="connsiteX9" fmla="*/ 1206500 w 2070100"/>
              <a:gd name="connsiteY9" fmla="*/ 2514600 h 2781300"/>
              <a:gd name="connsiteX10" fmla="*/ 1358900 w 2070100"/>
              <a:gd name="connsiteY10" fmla="*/ 2120900 h 2781300"/>
              <a:gd name="connsiteX11" fmla="*/ 1562100 w 2070100"/>
              <a:gd name="connsiteY11" fmla="*/ 1930400 h 2781300"/>
              <a:gd name="connsiteX12" fmla="*/ 1790700 w 2070100"/>
              <a:gd name="connsiteY12" fmla="*/ 1384300 h 2781300"/>
              <a:gd name="connsiteX13" fmla="*/ 2070100 w 2070100"/>
              <a:gd name="connsiteY13" fmla="*/ 342900 h 2781300"/>
              <a:gd name="connsiteX14" fmla="*/ 1333500 w 2070100"/>
              <a:gd name="connsiteY14" fmla="*/ 0 h 2781300"/>
              <a:gd name="connsiteX15" fmla="*/ 850900 w 2070100"/>
              <a:gd name="connsiteY15" fmla="*/ 368300 h 2781300"/>
              <a:gd name="connsiteX16" fmla="*/ 114300 w 2070100"/>
              <a:gd name="connsiteY16" fmla="*/ 939800 h 27813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  <a:gd name="connsiteX0" fmla="*/ 114300 w 2070100"/>
              <a:gd name="connsiteY0" fmla="*/ 1155700 h 2997200"/>
              <a:gd name="connsiteX1" fmla="*/ 241300 w 2070100"/>
              <a:gd name="connsiteY1" fmla="*/ 1333500 h 2997200"/>
              <a:gd name="connsiteX2" fmla="*/ 0 w 2070100"/>
              <a:gd name="connsiteY2" fmla="*/ 1790700 h 2997200"/>
              <a:gd name="connsiteX3" fmla="*/ 63500 w 2070100"/>
              <a:gd name="connsiteY3" fmla="*/ 2286000 h 2997200"/>
              <a:gd name="connsiteX4" fmla="*/ 114300 w 2070100"/>
              <a:gd name="connsiteY4" fmla="*/ 2768600 h 2997200"/>
              <a:gd name="connsiteX5" fmla="*/ 406400 w 2070100"/>
              <a:gd name="connsiteY5" fmla="*/ 2997200 h 2997200"/>
              <a:gd name="connsiteX6" fmla="*/ 736600 w 2070100"/>
              <a:gd name="connsiteY6" fmla="*/ 2895600 h 2997200"/>
              <a:gd name="connsiteX7" fmla="*/ 914400 w 2070100"/>
              <a:gd name="connsiteY7" fmla="*/ 2679700 h 2997200"/>
              <a:gd name="connsiteX8" fmla="*/ 1066800 w 2070100"/>
              <a:gd name="connsiteY8" fmla="*/ 2654300 h 2997200"/>
              <a:gd name="connsiteX9" fmla="*/ 1206500 w 2070100"/>
              <a:gd name="connsiteY9" fmla="*/ 2730500 h 2997200"/>
              <a:gd name="connsiteX10" fmla="*/ 1358900 w 2070100"/>
              <a:gd name="connsiteY10" fmla="*/ 2336800 h 2997200"/>
              <a:gd name="connsiteX11" fmla="*/ 1562100 w 2070100"/>
              <a:gd name="connsiteY11" fmla="*/ 2146300 h 2997200"/>
              <a:gd name="connsiteX12" fmla="*/ 1790700 w 2070100"/>
              <a:gd name="connsiteY12" fmla="*/ 1600200 h 2997200"/>
              <a:gd name="connsiteX13" fmla="*/ 2070100 w 2070100"/>
              <a:gd name="connsiteY13" fmla="*/ 558800 h 2997200"/>
              <a:gd name="connsiteX14" fmla="*/ 1333500 w 2070100"/>
              <a:gd name="connsiteY14" fmla="*/ 215900 h 2997200"/>
              <a:gd name="connsiteX15" fmla="*/ 685800 w 2070100"/>
              <a:gd name="connsiteY15" fmla="*/ 0 h 2997200"/>
              <a:gd name="connsiteX16" fmla="*/ 114300 w 2070100"/>
              <a:gd name="connsiteY16" fmla="*/ 11557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70100" h="2997200">
                <a:moveTo>
                  <a:pt x="114300" y="1155700"/>
                </a:moveTo>
                <a:lnTo>
                  <a:pt x="241300" y="1333500"/>
                </a:lnTo>
                <a:lnTo>
                  <a:pt x="0" y="1790700"/>
                </a:lnTo>
                <a:lnTo>
                  <a:pt x="63500" y="2286000"/>
                </a:lnTo>
                <a:lnTo>
                  <a:pt x="114300" y="2768600"/>
                </a:lnTo>
                <a:lnTo>
                  <a:pt x="406400" y="2997200"/>
                </a:lnTo>
                <a:lnTo>
                  <a:pt x="736600" y="2895600"/>
                </a:lnTo>
                <a:lnTo>
                  <a:pt x="914400" y="2679700"/>
                </a:lnTo>
                <a:lnTo>
                  <a:pt x="1066800" y="2654300"/>
                </a:lnTo>
                <a:lnTo>
                  <a:pt x="1206500" y="2730500"/>
                </a:lnTo>
                <a:lnTo>
                  <a:pt x="1358900" y="2336800"/>
                </a:lnTo>
                <a:lnTo>
                  <a:pt x="1562100" y="2146300"/>
                </a:lnTo>
                <a:lnTo>
                  <a:pt x="1790700" y="1600200"/>
                </a:lnTo>
                <a:lnTo>
                  <a:pt x="2070100" y="558800"/>
                </a:lnTo>
                <a:lnTo>
                  <a:pt x="1333500" y="215900"/>
                </a:lnTo>
                <a:lnTo>
                  <a:pt x="685800" y="0"/>
                </a:lnTo>
                <a:cubicBezTo>
                  <a:pt x="584200" y="423333"/>
                  <a:pt x="304800" y="770467"/>
                  <a:pt x="114300" y="115570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Hypothetical Remediation Site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854043" y="560614"/>
            <a:ext cx="642257" cy="81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6958" y="509102"/>
            <a:ext cx="13770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Line of Perfect Match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3271155" y="2264229"/>
            <a:ext cx="1611087" cy="2079170"/>
          </a:xfrm>
          <a:custGeom>
            <a:avLst/>
            <a:gdLst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277586 w 1469572"/>
              <a:gd name="connsiteY27" fmla="*/ 1926771 h 2128157"/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163286 w 1469572"/>
              <a:gd name="connsiteY27" fmla="*/ 2128157 h 2128157"/>
              <a:gd name="connsiteX0" fmla="*/ 174172 w 1469572"/>
              <a:gd name="connsiteY0" fmla="*/ 2128157 h 2128157"/>
              <a:gd name="connsiteX1" fmla="*/ 65315 w 1469572"/>
              <a:gd name="connsiteY1" fmla="*/ 2057400 h 2128157"/>
              <a:gd name="connsiteX2" fmla="*/ 0 w 1469572"/>
              <a:gd name="connsiteY2" fmla="*/ 1964871 h 2128157"/>
              <a:gd name="connsiteX3" fmla="*/ 16329 w 1469572"/>
              <a:gd name="connsiteY3" fmla="*/ 1812471 h 2128157"/>
              <a:gd name="connsiteX4" fmla="*/ 59872 w 1469572"/>
              <a:gd name="connsiteY4" fmla="*/ 1703614 h 2128157"/>
              <a:gd name="connsiteX5" fmla="*/ 32658 w 1469572"/>
              <a:gd name="connsiteY5" fmla="*/ 1583871 h 2128157"/>
              <a:gd name="connsiteX6" fmla="*/ 54429 w 1469572"/>
              <a:gd name="connsiteY6" fmla="*/ 1475014 h 2128157"/>
              <a:gd name="connsiteX7" fmla="*/ 152400 w 1469572"/>
              <a:gd name="connsiteY7" fmla="*/ 1382485 h 2128157"/>
              <a:gd name="connsiteX8" fmla="*/ 130629 w 1469572"/>
              <a:gd name="connsiteY8" fmla="*/ 1311728 h 2128157"/>
              <a:gd name="connsiteX9" fmla="*/ 76200 w 1469572"/>
              <a:gd name="connsiteY9" fmla="*/ 1148442 h 2128157"/>
              <a:gd name="connsiteX10" fmla="*/ 195943 w 1469572"/>
              <a:gd name="connsiteY10" fmla="*/ 957942 h 2128157"/>
              <a:gd name="connsiteX11" fmla="*/ 255815 w 1469572"/>
              <a:gd name="connsiteY11" fmla="*/ 898071 h 2128157"/>
              <a:gd name="connsiteX12" fmla="*/ 413658 w 1469572"/>
              <a:gd name="connsiteY12" fmla="*/ 789214 h 2128157"/>
              <a:gd name="connsiteX13" fmla="*/ 544286 w 1469572"/>
              <a:gd name="connsiteY13" fmla="*/ 783771 h 2128157"/>
              <a:gd name="connsiteX14" fmla="*/ 674915 w 1469572"/>
              <a:gd name="connsiteY14" fmla="*/ 495300 h 2128157"/>
              <a:gd name="connsiteX15" fmla="*/ 843643 w 1469572"/>
              <a:gd name="connsiteY15" fmla="*/ 337457 h 2128157"/>
              <a:gd name="connsiteX16" fmla="*/ 1012372 w 1469572"/>
              <a:gd name="connsiteY16" fmla="*/ 201385 h 2128157"/>
              <a:gd name="connsiteX17" fmla="*/ 1246415 w 1469572"/>
              <a:gd name="connsiteY17" fmla="*/ 54428 h 2128157"/>
              <a:gd name="connsiteX18" fmla="*/ 1431472 w 1469572"/>
              <a:gd name="connsiteY18" fmla="*/ 0 h 2128157"/>
              <a:gd name="connsiteX19" fmla="*/ 1469572 w 1469572"/>
              <a:gd name="connsiteY19" fmla="*/ 59871 h 2128157"/>
              <a:gd name="connsiteX20" fmla="*/ 1333500 w 1469572"/>
              <a:gd name="connsiteY20" fmla="*/ 179614 h 2128157"/>
              <a:gd name="connsiteX21" fmla="*/ 985158 w 1469572"/>
              <a:gd name="connsiteY21" fmla="*/ 435428 h 2128157"/>
              <a:gd name="connsiteX22" fmla="*/ 762000 w 1469572"/>
              <a:gd name="connsiteY22" fmla="*/ 664028 h 2128157"/>
              <a:gd name="connsiteX23" fmla="*/ 658586 w 1469572"/>
              <a:gd name="connsiteY23" fmla="*/ 827314 h 2128157"/>
              <a:gd name="connsiteX24" fmla="*/ 625929 w 1469572"/>
              <a:gd name="connsiteY24" fmla="*/ 1115785 h 2128157"/>
              <a:gd name="connsiteX25" fmla="*/ 527958 w 1469572"/>
              <a:gd name="connsiteY25" fmla="*/ 1377042 h 2128157"/>
              <a:gd name="connsiteX26" fmla="*/ 364672 w 1469572"/>
              <a:gd name="connsiteY26" fmla="*/ 1763485 h 2128157"/>
              <a:gd name="connsiteX27" fmla="*/ 163286 w 1469572"/>
              <a:gd name="connsiteY27" fmla="*/ 2128157 h 2128157"/>
              <a:gd name="connsiteX28" fmla="*/ 174172 w 1469572"/>
              <a:gd name="connsiteY28" fmla="*/ 2128157 h 2128157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52400 w 1469572"/>
              <a:gd name="connsiteY7" fmla="*/ 1382485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163286 w 1469572"/>
              <a:gd name="connsiteY27" fmla="*/ 2128157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52400 w 1469572"/>
              <a:gd name="connsiteY7" fmla="*/ 1382485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130629 w 1469572"/>
              <a:gd name="connsiteY8" fmla="*/ 1311728 h 2133599"/>
              <a:gd name="connsiteX9" fmla="*/ 76200 w 1469572"/>
              <a:gd name="connsiteY9" fmla="*/ 1148442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130629 w 1469572"/>
              <a:gd name="connsiteY8" fmla="*/ 1311728 h 2133599"/>
              <a:gd name="connsiteX9" fmla="*/ 0 w 1469572"/>
              <a:gd name="connsiteY9" fmla="*/ 1197427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25186 w 1469572"/>
              <a:gd name="connsiteY0" fmla="*/ 2133599 h 2133599"/>
              <a:gd name="connsiteX1" fmla="*/ 65315 w 1469572"/>
              <a:gd name="connsiteY1" fmla="*/ 2057400 h 2133599"/>
              <a:gd name="connsiteX2" fmla="*/ 0 w 1469572"/>
              <a:gd name="connsiteY2" fmla="*/ 1964871 h 2133599"/>
              <a:gd name="connsiteX3" fmla="*/ 16329 w 1469572"/>
              <a:gd name="connsiteY3" fmla="*/ 1812471 h 2133599"/>
              <a:gd name="connsiteX4" fmla="*/ 59872 w 1469572"/>
              <a:gd name="connsiteY4" fmla="*/ 1703614 h 2133599"/>
              <a:gd name="connsiteX5" fmla="*/ 32658 w 1469572"/>
              <a:gd name="connsiteY5" fmla="*/ 1583871 h 2133599"/>
              <a:gd name="connsiteX6" fmla="*/ 54429 w 1469572"/>
              <a:gd name="connsiteY6" fmla="*/ 1475014 h 2133599"/>
              <a:gd name="connsiteX7" fmla="*/ 119743 w 1469572"/>
              <a:gd name="connsiteY7" fmla="*/ 1409700 h 2133599"/>
              <a:gd name="connsiteX8" fmla="*/ 70758 w 1469572"/>
              <a:gd name="connsiteY8" fmla="*/ 1300842 h 2133599"/>
              <a:gd name="connsiteX9" fmla="*/ 0 w 1469572"/>
              <a:gd name="connsiteY9" fmla="*/ 1197427 h 2133599"/>
              <a:gd name="connsiteX10" fmla="*/ 195943 w 1469572"/>
              <a:gd name="connsiteY10" fmla="*/ 957942 h 2133599"/>
              <a:gd name="connsiteX11" fmla="*/ 255815 w 1469572"/>
              <a:gd name="connsiteY11" fmla="*/ 898071 h 2133599"/>
              <a:gd name="connsiteX12" fmla="*/ 413658 w 1469572"/>
              <a:gd name="connsiteY12" fmla="*/ 789214 h 2133599"/>
              <a:gd name="connsiteX13" fmla="*/ 544286 w 1469572"/>
              <a:gd name="connsiteY13" fmla="*/ 783771 h 2133599"/>
              <a:gd name="connsiteX14" fmla="*/ 674915 w 1469572"/>
              <a:gd name="connsiteY14" fmla="*/ 495300 h 2133599"/>
              <a:gd name="connsiteX15" fmla="*/ 843643 w 1469572"/>
              <a:gd name="connsiteY15" fmla="*/ 337457 h 2133599"/>
              <a:gd name="connsiteX16" fmla="*/ 1012372 w 1469572"/>
              <a:gd name="connsiteY16" fmla="*/ 201385 h 2133599"/>
              <a:gd name="connsiteX17" fmla="*/ 1246415 w 1469572"/>
              <a:gd name="connsiteY17" fmla="*/ 54428 h 2133599"/>
              <a:gd name="connsiteX18" fmla="*/ 1431472 w 1469572"/>
              <a:gd name="connsiteY18" fmla="*/ 0 h 2133599"/>
              <a:gd name="connsiteX19" fmla="*/ 1469572 w 1469572"/>
              <a:gd name="connsiteY19" fmla="*/ 59871 h 2133599"/>
              <a:gd name="connsiteX20" fmla="*/ 1333500 w 1469572"/>
              <a:gd name="connsiteY20" fmla="*/ 179614 h 2133599"/>
              <a:gd name="connsiteX21" fmla="*/ 985158 w 1469572"/>
              <a:gd name="connsiteY21" fmla="*/ 435428 h 2133599"/>
              <a:gd name="connsiteX22" fmla="*/ 762000 w 1469572"/>
              <a:gd name="connsiteY22" fmla="*/ 664028 h 2133599"/>
              <a:gd name="connsiteX23" fmla="*/ 658586 w 1469572"/>
              <a:gd name="connsiteY23" fmla="*/ 827314 h 2133599"/>
              <a:gd name="connsiteX24" fmla="*/ 625929 w 1469572"/>
              <a:gd name="connsiteY24" fmla="*/ 1115785 h 2133599"/>
              <a:gd name="connsiteX25" fmla="*/ 527958 w 1469572"/>
              <a:gd name="connsiteY25" fmla="*/ 1377042 h 2133599"/>
              <a:gd name="connsiteX26" fmla="*/ 364672 w 1469572"/>
              <a:gd name="connsiteY26" fmla="*/ 1763485 h 2133599"/>
              <a:gd name="connsiteX27" fmla="*/ 261257 w 1469572"/>
              <a:gd name="connsiteY27" fmla="*/ 1997528 h 2133599"/>
              <a:gd name="connsiteX28" fmla="*/ 125186 w 1469572"/>
              <a:gd name="connsiteY28" fmla="*/ 2133599 h 2133599"/>
              <a:gd name="connsiteX0" fmla="*/ 163286 w 1507672"/>
              <a:gd name="connsiteY0" fmla="*/ 2133599 h 2133599"/>
              <a:gd name="connsiteX1" fmla="*/ 103415 w 1507672"/>
              <a:gd name="connsiteY1" fmla="*/ 2057400 h 2133599"/>
              <a:gd name="connsiteX2" fmla="*/ 38100 w 1507672"/>
              <a:gd name="connsiteY2" fmla="*/ 1964871 h 2133599"/>
              <a:gd name="connsiteX3" fmla="*/ 54429 w 1507672"/>
              <a:gd name="connsiteY3" fmla="*/ 1812471 h 2133599"/>
              <a:gd name="connsiteX4" fmla="*/ 97972 w 1507672"/>
              <a:gd name="connsiteY4" fmla="*/ 1703614 h 2133599"/>
              <a:gd name="connsiteX5" fmla="*/ 70758 w 1507672"/>
              <a:gd name="connsiteY5" fmla="*/ 1583871 h 2133599"/>
              <a:gd name="connsiteX6" fmla="*/ 92529 w 1507672"/>
              <a:gd name="connsiteY6" fmla="*/ 1475014 h 2133599"/>
              <a:gd name="connsiteX7" fmla="*/ 0 w 1507672"/>
              <a:gd name="connsiteY7" fmla="*/ 1382485 h 2133599"/>
              <a:gd name="connsiteX8" fmla="*/ 108858 w 1507672"/>
              <a:gd name="connsiteY8" fmla="*/ 1300842 h 2133599"/>
              <a:gd name="connsiteX9" fmla="*/ 38100 w 1507672"/>
              <a:gd name="connsiteY9" fmla="*/ 1197427 h 2133599"/>
              <a:gd name="connsiteX10" fmla="*/ 234043 w 1507672"/>
              <a:gd name="connsiteY10" fmla="*/ 957942 h 2133599"/>
              <a:gd name="connsiteX11" fmla="*/ 293915 w 1507672"/>
              <a:gd name="connsiteY11" fmla="*/ 898071 h 2133599"/>
              <a:gd name="connsiteX12" fmla="*/ 451758 w 1507672"/>
              <a:gd name="connsiteY12" fmla="*/ 789214 h 2133599"/>
              <a:gd name="connsiteX13" fmla="*/ 582386 w 1507672"/>
              <a:gd name="connsiteY13" fmla="*/ 783771 h 2133599"/>
              <a:gd name="connsiteX14" fmla="*/ 713015 w 1507672"/>
              <a:gd name="connsiteY14" fmla="*/ 495300 h 2133599"/>
              <a:gd name="connsiteX15" fmla="*/ 881743 w 1507672"/>
              <a:gd name="connsiteY15" fmla="*/ 337457 h 2133599"/>
              <a:gd name="connsiteX16" fmla="*/ 1050472 w 1507672"/>
              <a:gd name="connsiteY16" fmla="*/ 201385 h 2133599"/>
              <a:gd name="connsiteX17" fmla="*/ 1284515 w 1507672"/>
              <a:gd name="connsiteY17" fmla="*/ 54428 h 2133599"/>
              <a:gd name="connsiteX18" fmla="*/ 1469572 w 1507672"/>
              <a:gd name="connsiteY18" fmla="*/ 0 h 2133599"/>
              <a:gd name="connsiteX19" fmla="*/ 1507672 w 1507672"/>
              <a:gd name="connsiteY19" fmla="*/ 59871 h 2133599"/>
              <a:gd name="connsiteX20" fmla="*/ 1371600 w 1507672"/>
              <a:gd name="connsiteY20" fmla="*/ 179614 h 2133599"/>
              <a:gd name="connsiteX21" fmla="*/ 1023258 w 1507672"/>
              <a:gd name="connsiteY21" fmla="*/ 435428 h 2133599"/>
              <a:gd name="connsiteX22" fmla="*/ 800100 w 1507672"/>
              <a:gd name="connsiteY22" fmla="*/ 664028 h 2133599"/>
              <a:gd name="connsiteX23" fmla="*/ 696686 w 1507672"/>
              <a:gd name="connsiteY23" fmla="*/ 827314 h 2133599"/>
              <a:gd name="connsiteX24" fmla="*/ 664029 w 1507672"/>
              <a:gd name="connsiteY24" fmla="*/ 1115785 h 2133599"/>
              <a:gd name="connsiteX25" fmla="*/ 566058 w 1507672"/>
              <a:gd name="connsiteY25" fmla="*/ 1377042 h 2133599"/>
              <a:gd name="connsiteX26" fmla="*/ 402772 w 1507672"/>
              <a:gd name="connsiteY26" fmla="*/ 1763485 h 2133599"/>
              <a:gd name="connsiteX27" fmla="*/ 299357 w 1507672"/>
              <a:gd name="connsiteY27" fmla="*/ 1997528 h 2133599"/>
              <a:gd name="connsiteX28" fmla="*/ 163286 w 1507672"/>
              <a:gd name="connsiteY28" fmla="*/ 2133599 h 2133599"/>
              <a:gd name="connsiteX0" fmla="*/ 201385 w 1545771"/>
              <a:gd name="connsiteY0" fmla="*/ 2133599 h 2133599"/>
              <a:gd name="connsiteX1" fmla="*/ 141514 w 1545771"/>
              <a:gd name="connsiteY1" fmla="*/ 2057400 h 2133599"/>
              <a:gd name="connsiteX2" fmla="*/ 76199 w 1545771"/>
              <a:gd name="connsiteY2" fmla="*/ 1964871 h 2133599"/>
              <a:gd name="connsiteX3" fmla="*/ 92528 w 1545771"/>
              <a:gd name="connsiteY3" fmla="*/ 1812471 h 2133599"/>
              <a:gd name="connsiteX4" fmla="*/ 136071 w 1545771"/>
              <a:gd name="connsiteY4" fmla="*/ 1703614 h 2133599"/>
              <a:gd name="connsiteX5" fmla="*/ 108857 w 1545771"/>
              <a:gd name="connsiteY5" fmla="*/ 1583871 h 2133599"/>
              <a:gd name="connsiteX6" fmla="*/ 130628 w 1545771"/>
              <a:gd name="connsiteY6" fmla="*/ 1475014 h 2133599"/>
              <a:gd name="connsiteX7" fmla="*/ 38099 w 1545771"/>
              <a:gd name="connsiteY7" fmla="*/ 1382485 h 2133599"/>
              <a:gd name="connsiteX8" fmla="*/ 0 w 1545771"/>
              <a:gd name="connsiteY8" fmla="*/ 1295399 h 2133599"/>
              <a:gd name="connsiteX9" fmla="*/ 76199 w 1545771"/>
              <a:gd name="connsiteY9" fmla="*/ 1197427 h 2133599"/>
              <a:gd name="connsiteX10" fmla="*/ 272142 w 1545771"/>
              <a:gd name="connsiteY10" fmla="*/ 957942 h 2133599"/>
              <a:gd name="connsiteX11" fmla="*/ 332014 w 1545771"/>
              <a:gd name="connsiteY11" fmla="*/ 898071 h 2133599"/>
              <a:gd name="connsiteX12" fmla="*/ 489857 w 1545771"/>
              <a:gd name="connsiteY12" fmla="*/ 789214 h 2133599"/>
              <a:gd name="connsiteX13" fmla="*/ 620485 w 1545771"/>
              <a:gd name="connsiteY13" fmla="*/ 783771 h 2133599"/>
              <a:gd name="connsiteX14" fmla="*/ 751114 w 1545771"/>
              <a:gd name="connsiteY14" fmla="*/ 495300 h 2133599"/>
              <a:gd name="connsiteX15" fmla="*/ 919842 w 1545771"/>
              <a:gd name="connsiteY15" fmla="*/ 337457 h 2133599"/>
              <a:gd name="connsiteX16" fmla="*/ 1088571 w 1545771"/>
              <a:gd name="connsiteY16" fmla="*/ 201385 h 2133599"/>
              <a:gd name="connsiteX17" fmla="*/ 1322614 w 1545771"/>
              <a:gd name="connsiteY17" fmla="*/ 54428 h 2133599"/>
              <a:gd name="connsiteX18" fmla="*/ 1507671 w 1545771"/>
              <a:gd name="connsiteY18" fmla="*/ 0 h 2133599"/>
              <a:gd name="connsiteX19" fmla="*/ 1545771 w 1545771"/>
              <a:gd name="connsiteY19" fmla="*/ 59871 h 2133599"/>
              <a:gd name="connsiteX20" fmla="*/ 1409699 w 1545771"/>
              <a:gd name="connsiteY20" fmla="*/ 179614 h 2133599"/>
              <a:gd name="connsiteX21" fmla="*/ 1061357 w 1545771"/>
              <a:gd name="connsiteY21" fmla="*/ 435428 h 2133599"/>
              <a:gd name="connsiteX22" fmla="*/ 838199 w 1545771"/>
              <a:gd name="connsiteY22" fmla="*/ 664028 h 2133599"/>
              <a:gd name="connsiteX23" fmla="*/ 734785 w 1545771"/>
              <a:gd name="connsiteY23" fmla="*/ 827314 h 2133599"/>
              <a:gd name="connsiteX24" fmla="*/ 702128 w 1545771"/>
              <a:gd name="connsiteY24" fmla="*/ 1115785 h 2133599"/>
              <a:gd name="connsiteX25" fmla="*/ 604157 w 1545771"/>
              <a:gd name="connsiteY25" fmla="*/ 1377042 h 2133599"/>
              <a:gd name="connsiteX26" fmla="*/ 440871 w 1545771"/>
              <a:gd name="connsiteY26" fmla="*/ 1763485 h 2133599"/>
              <a:gd name="connsiteX27" fmla="*/ 337456 w 1545771"/>
              <a:gd name="connsiteY27" fmla="*/ 1997528 h 2133599"/>
              <a:gd name="connsiteX28" fmla="*/ 201385 w 1545771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174173 w 1611087"/>
              <a:gd name="connsiteY5" fmla="*/ 1583871 h 2133599"/>
              <a:gd name="connsiteX6" fmla="*/ 195944 w 1611087"/>
              <a:gd name="connsiteY6" fmla="*/ 1475014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174173 w 1611087"/>
              <a:gd name="connsiteY5" fmla="*/ 1583871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41515 w 1611087"/>
              <a:gd name="connsiteY9" fmla="*/ 1197427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37458 w 1611087"/>
              <a:gd name="connsiteY10" fmla="*/ 957942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10244 w 1611087"/>
              <a:gd name="connsiteY10" fmla="*/ 936171 h 2133599"/>
              <a:gd name="connsiteX11" fmla="*/ 397330 w 1611087"/>
              <a:gd name="connsiteY11" fmla="*/ 898071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01387 w 1611087"/>
              <a:gd name="connsiteY4" fmla="*/ 1703614 h 2133599"/>
              <a:gd name="connsiteX5" fmla="*/ 212273 w 1611087"/>
              <a:gd name="connsiteY5" fmla="*/ 1572985 h 2133599"/>
              <a:gd name="connsiteX6" fmla="*/ 54430 w 1611087"/>
              <a:gd name="connsiteY6" fmla="*/ 1534885 h 2133599"/>
              <a:gd name="connsiteX7" fmla="*/ 0 w 1611087"/>
              <a:gd name="connsiteY7" fmla="*/ 1436914 h 2133599"/>
              <a:gd name="connsiteX8" fmla="*/ 65316 w 1611087"/>
              <a:gd name="connsiteY8" fmla="*/ 1295399 h 2133599"/>
              <a:gd name="connsiteX9" fmla="*/ 119744 w 1611087"/>
              <a:gd name="connsiteY9" fmla="*/ 1153884 h 2133599"/>
              <a:gd name="connsiteX10" fmla="*/ 310244 w 1611087"/>
              <a:gd name="connsiteY10" fmla="*/ 936171 h 2133599"/>
              <a:gd name="connsiteX11" fmla="*/ 413658 w 1611087"/>
              <a:gd name="connsiteY11" fmla="*/ 849085 h 2133599"/>
              <a:gd name="connsiteX12" fmla="*/ 555173 w 1611087"/>
              <a:gd name="connsiteY12" fmla="*/ 789214 h 2133599"/>
              <a:gd name="connsiteX13" fmla="*/ 685801 w 1611087"/>
              <a:gd name="connsiteY13" fmla="*/ 783771 h 2133599"/>
              <a:gd name="connsiteX14" fmla="*/ 816430 w 1611087"/>
              <a:gd name="connsiteY14" fmla="*/ 495300 h 2133599"/>
              <a:gd name="connsiteX15" fmla="*/ 985158 w 1611087"/>
              <a:gd name="connsiteY15" fmla="*/ 337457 h 2133599"/>
              <a:gd name="connsiteX16" fmla="*/ 1153887 w 1611087"/>
              <a:gd name="connsiteY16" fmla="*/ 201385 h 2133599"/>
              <a:gd name="connsiteX17" fmla="*/ 1387930 w 1611087"/>
              <a:gd name="connsiteY17" fmla="*/ 54428 h 2133599"/>
              <a:gd name="connsiteX18" fmla="*/ 1572987 w 1611087"/>
              <a:gd name="connsiteY18" fmla="*/ 0 h 2133599"/>
              <a:gd name="connsiteX19" fmla="*/ 1611087 w 1611087"/>
              <a:gd name="connsiteY19" fmla="*/ 59871 h 2133599"/>
              <a:gd name="connsiteX20" fmla="*/ 1475015 w 1611087"/>
              <a:gd name="connsiteY20" fmla="*/ 179614 h 2133599"/>
              <a:gd name="connsiteX21" fmla="*/ 1126673 w 1611087"/>
              <a:gd name="connsiteY21" fmla="*/ 435428 h 2133599"/>
              <a:gd name="connsiteX22" fmla="*/ 903515 w 1611087"/>
              <a:gd name="connsiteY22" fmla="*/ 664028 h 2133599"/>
              <a:gd name="connsiteX23" fmla="*/ 800101 w 1611087"/>
              <a:gd name="connsiteY23" fmla="*/ 827314 h 2133599"/>
              <a:gd name="connsiteX24" fmla="*/ 767444 w 1611087"/>
              <a:gd name="connsiteY24" fmla="*/ 1115785 h 2133599"/>
              <a:gd name="connsiteX25" fmla="*/ 669473 w 1611087"/>
              <a:gd name="connsiteY25" fmla="*/ 1377042 h 2133599"/>
              <a:gd name="connsiteX26" fmla="*/ 506187 w 1611087"/>
              <a:gd name="connsiteY26" fmla="*/ 1763485 h 2133599"/>
              <a:gd name="connsiteX27" fmla="*/ 402772 w 1611087"/>
              <a:gd name="connsiteY27" fmla="*/ 1997528 h 2133599"/>
              <a:gd name="connsiteX28" fmla="*/ 266701 w 1611087"/>
              <a:gd name="connsiteY28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12273 w 1611087"/>
              <a:gd name="connsiteY4" fmla="*/ 1572985 h 2133599"/>
              <a:gd name="connsiteX5" fmla="*/ 54430 w 1611087"/>
              <a:gd name="connsiteY5" fmla="*/ 1534885 h 2133599"/>
              <a:gd name="connsiteX6" fmla="*/ 0 w 1611087"/>
              <a:gd name="connsiteY6" fmla="*/ 1436914 h 2133599"/>
              <a:gd name="connsiteX7" fmla="*/ 65316 w 1611087"/>
              <a:gd name="connsiteY7" fmla="*/ 1295399 h 2133599"/>
              <a:gd name="connsiteX8" fmla="*/ 119744 w 1611087"/>
              <a:gd name="connsiteY8" fmla="*/ 1153884 h 2133599"/>
              <a:gd name="connsiteX9" fmla="*/ 310244 w 1611087"/>
              <a:gd name="connsiteY9" fmla="*/ 936171 h 2133599"/>
              <a:gd name="connsiteX10" fmla="*/ 413658 w 1611087"/>
              <a:gd name="connsiteY10" fmla="*/ 849085 h 2133599"/>
              <a:gd name="connsiteX11" fmla="*/ 555173 w 1611087"/>
              <a:gd name="connsiteY11" fmla="*/ 789214 h 2133599"/>
              <a:gd name="connsiteX12" fmla="*/ 685801 w 1611087"/>
              <a:gd name="connsiteY12" fmla="*/ 783771 h 2133599"/>
              <a:gd name="connsiteX13" fmla="*/ 816430 w 1611087"/>
              <a:gd name="connsiteY13" fmla="*/ 495300 h 2133599"/>
              <a:gd name="connsiteX14" fmla="*/ 985158 w 1611087"/>
              <a:gd name="connsiteY14" fmla="*/ 337457 h 2133599"/>
              <a:gd name="connsiteX15" fmla="*/ 1153887 w 1611087"/>
              <a:gd name="connsiteY15" fmla="*/ 201385 h 2133599"/>
              <a:gd name="connsiteX16" fmla="*/ 1387930 w 1611087"/>
              <a:gd name="connsiteY16" fmla="*/ 54428 h 2133599"/>
              <a:gd name="connsiteX17" fmla="*/ 1572987 w 1611087"/>
              <a:gd name="connsiteY17" fmla="*/ 0 h 2133599"/>
              <a:gd name="connsiteX18" fmla="*/ 1611087 w 1611087"/>
              <a:gd name="connsiteY18" fmla="*/ 59871 h 2133599"/>
              <a:gd name="connsiteX19" fmla="*/ 1475015 w 1611087"/>
              <a:gd name="connsiteY19" fmla="*/ 179614 h 2133599"/>
              <a:gd name="connsiteX20" fmla="*/ 1126673 w 1611087"/>
              <a:gd name="connsiteY20" fmla="*/ 435428 h 2133599"/>
              <a:gd name="connsiteX21" fmla="*/ 903515 w 1611087"/>
              <a:gd name="connsiteY21" fmla="*/ 664028 h 2133599"/>
              <a:gd name="connsiteX22" fmla="*/ 800101 w 1611087"/>
              <a:gd name="connsiteY22" fmla="*/ 827314 h 2133599"/>
              <a:gd name="connsiteX23" fmla="*/ 767444 w 1611087"/>
              <a:gd name="connsiteY23" fmla="*/ 1115785 h 2133599"/>
              <a:gd name="connsiteX24" fmla="*/ 669473 w 1611087"/>
              <a:gd name="connsiteY24" fmla="*/ 1377042 h 2133599"/>
              <a:gd name="connsiteX25" fmla="*/ 506187 w 1611087"/>
              <a:gd name="connsiteY25" fmla="*/ 1763485 h 2133599"/>
              <a:gd name="connsiteX26" fmla="*/ 402772 w 1611087"/>
              <a:gd name="connsiteY26" fmla="*/ 1997528 h 2133599"/>
              <a:gd name="connsiteX27" fmla="*/ 266701 w 1611087"/>
              <a:gd name="connsiteY27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88473 w 1611087"/>
              <a:gd name="connsiteY4" fmla="*/ 1678819 h 2133599"/>
              <a:gd name="connsiteX5" fmla="*/ 54430 w 1611087"/>
              <a:gd name="connsiteY5" fmla="*/ 1534885 h 2133599"/>
              <a:gd name="connsiteX6" fmla="*/ 0 w 1611087"/>
              <a:gd name="connsiteY6" fmla="*/ 1436914 h 2133599"/>
              <a:gd name="connsiteX7" fmla="*/ 65316 w 1611087"/>
              <a:gd name="connsiteY7" fmla="*/ 1295399 h 2133599"/>
              <a:gd name="connsiteX8" fmla="*/ 119744 w 1611087"/>
              <a:gd name="connsiteY8" fmla="*/ 1153884 h 2133599"/>
              <a:gd name="connsiteX9" fmla="*/ 310244 w 1611087"/>
              <a:gd name="connsiteY9" fmla="*/ 936171 h 2133599"/>
              <a:gd name="connsiteX10" fmla="*/ 413658 w 1611087"/>
              <a:gd name="connsiteY10" fmla="*/ 849085 h 2133599"/>
              <a:gd name="connsiteX11" fmla="*/ 555173 w 1611087"/>
              <a:gd name="connsiteY11" fmla="*/ 789214 h 2133599"/>
              <a:gd name="connsiteX12" fmla="*/ 685801 w 1611087"/>
              <a:gd name="connsiteY12" fmla="*/ 783771 h 2133599"/>
              <a:gd name="connsiteX13" fmla="*/ 816430 w 1611087"/>
              <a:gd name="connsiteY13" fmla="*/ 495300 h 2133599"/>
              <a:gd name="connsiteX14" fmla="*/ 985158 w 1611087"/>
              <a:gd name="connsiteY14" fmla="*/ 337457 h 2133599"/>
              <a:gd name="connsiteX15" fmla="*/ 1153887 w 1611087"/>
              <a:gd name="connsiteY15" fmla="*/ 201385 h 2133599"/>
              <a:gd name="connsiteX16" fmla="*/ 1387930 w 1611087"/>
              <a:gd name="connsiteY16" fmla="*/ 54428 h 2133599"/>
              <a:gd name="connsiteX17" fmla="*/ 1572987 w 1611087"/>
              <a:gd name="connsiteY17" fmla="*/ 0 h 2133599"/>
              <a:gd name="connsiteX18" fmla="*/ 1611087 w 1611087"/>
              <a:gd name="connsiteY18" fmla="*/ 59871 h 2133599"/>
              <a:gd name="connsiteX19" fmla="*/ 1475015 w 1611087"/>
              <a:gd name="connsiteY19" fmla="*/ 179614 h 2133599"/>
              <a:gd name="connsiteX20" fmla="*/ 1126673 w 1611087"/>
              <a:gd name="connsiteY20" fmla="*/ 435428 h 2133599"/>
              <a:gd name="connsiteX21" fmla="*/ 903515 w 1611087"/>
              <a:gd name="connsiteY21" fmla="*/ 664028 h 2133599"/>
              <a:gd name="connsiteX22" fmla="*/ 800101 w 1611087"/>
              <a:gd name="connsiteY22" fmla="*/ 827314 h 2133599"/>
              <a:gd name="connsiteX23" fmla="*/ 767444 w 1611087"/>
              <a:gd name="connsiteY23" fmla="*/ 1115785 h 2133599"/>
              <a:gd name="connsiteX24" fmla="*/ 669473 w 1611087"/>
              <a:gd name="connsiteY24" fmla="*/ 1377042 h 2133599"/>
              <a:gd name="connsiteX25" fmla="*/ 506187 w 1611087"/>
              <a:gd name="connsiteY25" fmla="*/ 1763485 h 2133599"/>
              <a:gd name="connsiteX26" fmla="*/ 402772 w 1611087"/>
              <a:gd name="connsiteY26" fmla="*/ 1997528 h 2133599"/>
              <a:gd name="connsiteX27" fmla="*/ 266701 w 1611087"/>
              <a:gd name="connsiteY27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88473 w 1611087"/>
              <a:gd name="connsiteY4" fmla="*/ 1678819 h 2133599"/>
              <a:gd name="connsiteX5" fmla="*/ 54430 w 1611087"/>
              <a:gd name="connsiteY5" fmla="*/ 1534885 h 2133599"/>
              <a:gd name="connsiteX6" fmla="*/ 0 w 1611087"/>
              <a:gd name="connsiteY6" fmla="*/ 1436914 h 2133599"/>
              <a:gd name="connsiteX7" fmla="*/ 65316 w 1611087"/>
              <a:gd name="connsiteY7" fmla="*/ 1295399 h 2133599"/>
              <a:gd name="connsiteX8" fmla="*/ 119744 w 1611087"/>
              <a:gd name="connsiteY8" fmla="*/ 1153884 h 2133599"/>
              <a:gd name="connsiteX9" fmla="*/ 310244 w 1611087"/>
              <a:gd name="connsiteY9" fmla="*/ 936171 h 2133599"/>
              <a:gd name="connsiteX10" fmla="*/ 413658 w 1611087"/>
              <a:gd name="connsiteY10" fmla="*/ 849085 h 2133599"/>
              <a:gd name="connsiteX11" fmla="*/ 555173 w 1611087"/>
              <a:gd name="connsiteY11" fmla="*/ 789214 h 2133599"/>
              <a:gd name="connsiteX12" fmla="*/ 685801 w 1611087"/>
              <a:gd name="connsiteY12" fmla="*/ 783771 h 2133599"/>
              <a:gd name="connsiteX13" fmla="*/ 816430 w 1611087"/>
              <a:gd name="connsiteY13" fmla="*/ 495300 h 2133599"/>
              <a:gd name="connsiteX14" fmla="*/ 985158 w 1611087"/>
              <a:gd name="connsiteY14" fmla="*/ 337457 h 2133599"/>
              <a:gd name="connsiteX15" fmla="*/ 1153887 w 1611087"/>
              <a:gd name="connsiteY15" fmla="*/ 201385 h 2133599"/>
              <a:gd name="connsiteX16" fmla="*/ 1387930 w 1611087"/>
              <a:gd name="connsiteY16" fmla="*/ 54428 h 2133599"/>
              <a:gd name="connsiteX17" fmla="*/ 1572987 w 1611087"/>
              <a:gd name="connsiteY17" fmla="*/ 0 h 2133599"/>
              <a:gd name="connsiteX18" fmla="*/ 1611087 w 1611087"/>
              <a:gd name="connsiteY18" fmla="*/ 59871 h 2133599"/>
              <a:gd name="connsiteX19" fmla="*/ 1475015 w 1611087"/>
              <a:gd name="connsiteY19" fmla="*/ 179614 h 2133599"/>
              <a:gd name="connsiteX20" fmla="*/ 1126673 w 1611087"/>
              <a:gd name="connsiteY20" fmla="*/ 435428 h 2133599"/>
              <a:gd name="connsiteX21" fmla="*/ 903515 w 1611087"/>
              <a:gd name="connsiteY21" fmla="*/ 664028 h 2133599"/>
              <a:gd name="connsiteX22" fmla="*/ 800101 w 1611087"/>
              <a:gd name="connsiteY22" fmla="*/ 827314 h 2133599"/>
              <a:gd name="connsiteX23" fmla="*/ 767444 w 1611087"/>
              <a:gd name="connsiteY23" fmla="*/ 1115785 h 2133599"/>
              <a:gd name="connsiteX24" fmla="*/ 669473 w 1611087"/>
              <a:gd name="connsiteY24" fmla="*/ 1377042 h 2133599"/>
              <a:gd name="connsiteX25" fmla="*/ 506187 w 1611087"/>
              <a:gd name="connsiteY25" fmla="*/ 1763485 h 2133599"/>
              <a:gd name="connsiteX26" fmla="*/ 402772 w 1611087"/>
              <a:gd name="connsiteY26" fmla="*/ 1997528 h 2133599"/>
              <a:gd name="connsiteX27" fmla="*/ 266701 w 1611087"/>
              <a:gd name="connsiteY27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88473 w 1611087"/>
              <a:gd name="connsiteY4" fmla="*/ 1678819 h 2133599"/>
              <a:gd name="connsiteX5" fmla="*/ 54430 w 1611087"/>
              <a:gd name="connsiteY5" fmla="*/ 1534885 h 2133599"/>
              <a:gd name="connsiteX6" fmla="*/ 0 w 1611087"/>
              <a:gd name="connsiteY6" fmla="*/ 1436914 h 2133599"/>
              <a:gd name="connsiteX7" fmla="*/ 65316 w 1611087"/>
              <a:gd name="connsiteY7" fmla="*/ 1295399 h 2133599"/>
              <a:gd name="connsiteX8" fmla="*/ 119744 w 1611087"/>
              <a:gd name="connsiteY8" fmla="*/ 1153884 h 2133599"/>
              <a:gd name="connsiteX9" fmla="*/ 310244 w 1611087"/>
              <a:gd name="connsiteY9" fmla="*/ 936171 h 2133599"/>
              <a:gd name="connsiteX10" fmla="*/ 413658 w 1611087"/>
              <a:gd name="connsiteY10" fmla="*/ 849085 h 2133599"/>
              <a:gd name="connsiteX11" fmla="*/ 555173 w 1611087"/>
              <a:gd name="connsiteY11" fmla="*/ 789214 h 2133599"/>
              <a:gd name="connsiteX12" fmla="*/ 685801 w 1611087"/>
              <a:gd name="connsiteY12" fmla="*/ 783771 h 2133599"/>
              <a:gd name="connsiteX13" fmla="*/ 816430 w 1611087"/>
              <a:gd name="connsiteY13" fmla="*/ 495300 h 2133599"/>
              <a:gd name="connsiteX14" fmla="*/ 985158 w 1611087"/>
              <a:gd name="connsiteY14" fmla="*/ 337457 h 2133599"/>
              <a:gd name="connsiteX15" fmla="*/ 1153887 w 1611087"/>
              <a:gd name="connsiteY15" fmla="*/ 201385 h 2133599"/>
              <a:gd name="connsiteX16" fmla="*/ 1387930 w 1611087"/>
              <a:gd name="connsiteY16" fmla="*/ 54428 h 2133599"/>
              <a:gd name="connsiteX17" fmla="*/ 1572987 w 1611087"/>
              <a:gd name="connsiteY17" fmla="*/ 0 h 2133599"/>
              <a:gd name="connsiteX18" fmla="*/ 1611087 w 1611087"/>
              <a:gd name="connsiteY18" fmla="*/ 59871 h 2133599"/>
              <a:gd name="connsiteX19" fmla="*/ 1475015 w 1611087"/>
              <a:gd name="connsiteY19" fmla="*/ 179614 h 2133599"/>
              <a:gd name="connsiteX20" fmla="*/ 1126673 w 1611087"/>
              <a:gd name="connsiteY20" fmla="*/ 435428 h 2133599"/>
              <a:gd name="connsiteX21" fmla="*/ 903515 w 1611087"/>
              <a:gd name="connsiteY21" fmla="*/ 664028 h 2133599"/>
              <a:gd name="connsiteX22" fmla="*/ 800101 w 1611087"/>
              <a:gd name="connsiteY22" fmla="*/ 827314 h 2133599"/>
              <a:gd name="connsiteX23" fmla="*/ 767444 w 1611087"/>
              <a:gd name="connsiteY23" fmla="*/ 1115785 h 2133599"/>
              <a:gd name="connsiteX24" fmla="*/ 669473 w 1611087"/>
              <a:gd name="connsiteY24" fmla="*/ 1377042 h 2133599"/>
              <a:gd name="connsiteX25" fmla="*/ 506187 w 1611087"/>
              <a:gd name="connsiteY25" fmla="*/ 1763485 h 2133599"/>
              <a:gd name="connsiteX26" fmla="*/ 402772 w 1611087"/>
              <a:gd name="connsiteY26" fmla="*/ 1997528 h 2133599"/>
              <a:gd name="connsiteX27" fmla="*/ 266701 w 1611087"/>
              <a:gd name="connsiteY27" fmla="*/ 2133599 h 2133599"/>
              <a:gd name="connsiteX0" fmla="*/ 266701 w 1611087"/>
              <a:gd name="connsiteY0" fmla="*/ 2133599 h 2133599"/>
              <a:gd name="connsiteX1" fmla="*/ 206830 w 1611087"/>
              <a:gd name="connsiteY1" fmla="*/ 2057400 h 2133599"/>
              <a:gd name="connsiteX2" fmla="*/ 141515 w 1611087"/>
              <a:gd name="connsiteY2" fmla="*/ 1964871 h 2133599"/>
              <a:gd name="connsiteX3" fmla="*/ 157844 w 1611087"/>
              <a:gd name="connsiteY3" fmla="*/ 1812471 h 2133599"/>
              <a:gd name="connsiteX4" fmla="*/ 288473 w 1611087"/>
              <a:gd name="connsiteY4" fmla="*/ 1678819 h 2133599"/>
              <a:gd name="connsiteX5" fmla="*/ 54430 w 1611087"/>
              <a:gd name="connsiteY5" fmla="*/ 1534885 h 2133599"/>
              <a:gd name="connsiteX6" fmla="*/ 0 w 1611087"/>
              <a:gd name="connsiteY6" fmla="*/ 1436914 h 2133599"/>
              <a:gd name="connsiteX7" fmla="*/ 65316 w 1611087"/>
              <a:gd name="connsiteY7" fmla="*/ 1295399 h 2133599"/>
              <a:gd name="connsiteX8" fmla="*/ 119744 w 1611087"/>
              <a:gd name="connsiteY8" fmla="*/ 1153884 h 2133599"/>
              <a:gd name="connsiteX9" fmla="*/ 310244 w 1611087"/>
              <a:gd name="connsiteY9" fmla="*/ 936171 h 2133599"/>
              <a:gd name="connsiteX10" fmla="*/ 413658 w 1611087"/>
              <a:gd name="connsiteY10" fmla="*/ 849085 h 2133599"/>
              <a:gd name="connsiteX11" fmla="*/ 555173 w 1611087"/>
              <a:gd name="connsiteY11" fmla="*/ 789214 h 2133599"/>
              <a:gd name="connsiteX12" fmla="*/ 674916 w 1611087"/>
              <a:gd name="connsiteY12" fmla="*/ 653142 h 2133599"/>
              <a:gd name="connsiteX13" fmla="*/ 816430 w 1611087"/>
              <a:gd name="connsiteY13" fmla="*/ 495300 h 2133599"/>
              <a:gd name="connsiteX14" fmla="*/ 985158 w 1611087"/>
              <a:gd name="connsiteY14" fmla="*/ 337457 h 2133599"/>
              <a:gd name="connsiteX15" fmla="*/ 1153887 w 1611087"/>
              <a:gd name="connsiteY15" fmla="*/ 201385 h 2133599"/>
              <a:gd name="connsiteX16" fmla="*/ 1387930 w 1611087"/>
              <a:gd name="connsiteY16" fmla="*/ 54428 h 2133599"/>
              <a:gd name="connsiteX17" fmla="*/ 1572987 w 1611087"/>
              <a:gd name="connsiteY17" fmla="*/ 0 h 2133599"/>
              <a:gd name="connsiteX18" fmla="*/ 1611087 w 1611087"/>
              <a:gd name="connsiteY18" fmla="*/ 59871 h 2133599"/>
              <a:gd name="connsiteX19" fmla="*/ 1475015 w 1611087"/>
              <a:gd name="connsiteY19" fmla="*/ 179614 h 2133599"/>
              <a:gd name="connsiteX20" fmla="*/ 1126673 w 1611087"/>
              <a:gd name="connsiteY20" fmla="*/ 435428 h 2133599"/>
              <a:gd name="connsiteX21" fmla="*/ 903515 w 1611087"/>
              <a:gd name="connsiteY21" fmla="*/ 664028 h 2133599"/>
              <a:gd name="connsiteX22" fmla="*/ 800101 w 1611087"/>
              <a:gd name="connsiteY22" fmla="*/ 827314 h 2133599"/>
              <a:gd name="connsiteX23" fmla="*/ 767444 w 1611087"/>
              <a:gd name="connsiteY23" fmla="*/ 1115785 h 2133599"/>
              <a:gd name="connsiteX24" fmla="*/ 669473 w 1611087"/>
              <a:gd name="connsiteY24" fmla="*/ 1377042 h 2133599"/>
              <a:gd name="connsiteX25" fmla="*/ 506187 w 1611087"/>
              <a:gd name="connsiteY25" fmla="*/ 1763485 h 2133599"/>
              <a:gd name="connsiteX26" fmla="*/ 402772 w 1611087"/>
              <a:gd name="connsiteY26" fmla="*/ 1997528 h 2133599"/>
              <a:gd name="connsiteX27" fmla="*/ 266701 w 1611087"/>
              <a:gd name="connsiteY27" fmla="*/ 2133599 h 2133599"/>
              <a:gd name="connsiteX0" fmla="*/ 321130 w 1611087"/>
              <a:gd name="connsiteY0" fmla="*/ 2079170 h 2079170"/>
              <a:gd name="connsiteX1" fmla="*/ 206830 w 1611087"/>
              <a:gd name="connsiteY1" fmla="*/ 2057400 h 2079170"/>
              <a:gd name="connsiteX2" fmla="*/ 141515 w 1611087"/>
              <a:gd name="connsiteY2" fmla="*/ 1964871 h 2079170"/>
              <a:gd name="connsiteX3" fmla="*/ 157844 w 1611087"/>
              <a:gd name="connsiteY3" fmla="*/ 1812471 h 2079170"/>
              <a:gd name="connsiteX4" fmla="*/ 288473 w 1611087"/>
              <a:gd name="connsiteY4" fmla="*/ 1678819 h 2079170"/>
              <a:gd name="connsiteX5" fmla="*/ 54430 w 1611087"/>
              <a:gd name="connsiteY5" fmla="*/ 1534885 h 2079170"/>
              <a:gd name="connsiteX6" fmla="*/ 0 w 1611087"/>
              <a:gd name="connsiteY6" fmla="*/ 1436914 h 2079170"/>
              <a:gd name="connsiteX7" fmla="*/ 65316 w 1611087"/>
              <a:gd name="connsiteY7" fmla="*/ 1295399 h 2079170"/>
              <a:gd name="connsiteX8" fmla="*/ 119744 w 1611087"/>
              <a:gd name="connsiteY8" fmla="*/ 1153884 h 2079170"/>
              <a:gd name="connsiteX9" fmla="*/ 310244 w 1611087"/>
              <a:gd name="connsiteY9" fmla="*/ 936171 h 2079170"/>
              <a:gd name="connsiteX10" fmla="*/ 413658 w 1611087"/>
              <a:gd name="connsiteY10" fmla="*/ 849085 h 2079170"/>
              <a:gd name="connsiteX11" fmla="*/ 555173 w 1611087"/>
              <a:gd name="connsiteY11" fmla="*/ 789214 h 2079170"/>
              <a:gd name="connsiteX12" fmla="*/ 674916 w 1611087"/>
              <a:gd name="connsiteY12" fmla="*/ 653142 h 2079170"/>
              <a:gd name="connsiteX13" fmla="*/ 816430 w 1611087"/>
              <a:gd name="connsiteY13" fmla="*/ 495300 h 2079170"/>
              <a:gd name="connsiteX14" fmla="*/ 985158 w 1611087"/>
              <a:gd name="connsiteY14" fmla="*/ 337457 h 2079170"/>
              <a:gd name="connsiteX15" fmla="*/ 1153887 w 1611087"/>
              <a:gd name="connsiteY15" fmla="*/ 201385 h 2079170"/>
              <a:gd name="connsiteX16" fmla="*/ 1387930 w 1611087"/>
              <a:gd name="connsiteY16" fmla="*/ 54428 h 2079170"/>
              <a:gd name="connsiteX17" fmla="*/ 1572987 w 1611087"/>
              <a:gd name="connsiteY17" fmla="*/ 0 h 2079170"/>
              <a:gd name="connsiteX18" fmla="*/ 1611087 w 1611087"/>
              <a:gd name="connsiteY18" fmla="*/ 59871 h 2079170"/>
              <a:gd name="connsiteX19" fmla="*/ 1475015 w 1611087"/>
              <a:gd name="connsiteY19" fmla="*/ 179614 h 2079170"/>
              <a:gd name="connsiteX20" fmla="*/ 1126673 w 1611087"/>
              <a:gd name="connsiteY20" fmla="*/ 435428 h 2079170"/>
              <a:gd name="connsiteX21" fmla="*/ 903515 w 1611087"/>
              <a:gd name="connsiteY21" fmla="*/ 664028 h 2079170"/>
              <a:gd name="connsiteX22" fmla="*/ 800101 w 1611087"/>
              <a:gd name="connsiteY22" fmla="*/ 827314 h 2079170"/>
              <a:gd name="connsiteX23" fmla="*/ 767444 w 1611087"/>
              <a:gd name="connsiteY23" fmla="*/ 1115785 h 2079170"/>
              <a:gd name="connsiteX24" fmla="*/ 669473 w 1611087"/>
              <a:gd name="connsiteY24" fmla="*/ 1377042 h 2079170"/>
              <a:gd name="connsiteX25" fmla="*/ 506187 w 1611087"/>
              <a:gd name="connsiteY25" fmla="*/ 1763485 h 2079170"/>
              <a:gd name="connsiteX26" fmla="*/ 402772 w 1611087"/>
              <a:gd name="connsiteY26" fmla="*/ 1997528 h 2079170"/>
              <a:gd name="connsiteX27" fmla="*/ 321130 w 1611087"/>
              <a:gd name="connsiteY27" fmla="*/ 2079170 h 207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11087" h="2079170">
                <a:moveTo>
                  <a:pt x="321130" y="2079170"/>
                </a:moveTo>
                <a:lnTo>
                  <a:pt x="206830" y="2057400"/>
                </a:lnTo>
                <a:lnTo>
                  <a:pt x="141515" y="1964871"/>
                </a:lnTo>
                <a:lnTo>
                  <a:pt x="157844" y="1812471"/>
                </a:lnTo>
                <a:cubicBezTo>
                  <a:pt x="201387" y="1767920"/>
                  <a:pt x="291497" y="1753004"/>
                  <a:pt x="288473" y="1678819"/>
                </a:cubicBezTo>
                <a:cubicBezTo>
                  <a:pt x="257025" y="1584274"/>
                  <a:pt x="132444" y="1582863"/>
                  <a:pt x="54430" y="1534885"/>
                </a:cubicBezTo>
                <a:lnTo>
                  <a:pt x="0" y="1436914"/>
                </a:lnTo>
                <a:lnTo>
                  <a:pt x="65316" y="1295399"/>
                </a:lnTo>
                <a:lnTo>
                  <a:pt x="119744" y="1153884"/>
                </a:lnTo>
                <a:lnTo>
                  <a:pt x="310244" y="936171"/>
                </a:lnTo>
                <a:lnTo>
                  <a:pt x="413658" y="849085"/>
                </a:lnTo>
                <a:lnTo>
                  <a:pt x="555173" y="789214"/>
                </a:lnTo>
                <a:lnTo>
                  <a:pt x="674916" y="653142"/>
                </a:lnTo>
                <a:lnTo>
                  <a:pt x="816430" y="495300"/>
                </a:lnTo>
                <a:lnTo>
                  <a:pt x="985158" y="337457"/>
                </a:lnTo>
                <a:lnTo>
                  <a:pt x="1153887" y="201385"/>
                </a:lnTo>
                <a:lnTo>
                  <a:pt x="1387930" y="54428"/>
                </a:lnTo>
                <a:lnTo>
                  <a:pt x="1572987" y="0"/>
                </a:lnTo>
                <a:lnTo>
                  <a:pt x="1611087" y="59871"/>
                </a:lnTo>
                <a:lnTo>
                  <a:pt x="1475015" y="179614"/>
                </a:lnTo>
                <a:lnTo>
                  <a:pt x="1126673" y="435428"/>
                </a:lnTo>
                <a:lnTo>
                  <a:pt x="903515" y="664028"/>
                </a:lnTo>
                <a:lnTo>
                  <a:pt x="800101" y="827314"/>
                </a:lnTo>
                <a:lnTo>
                  <a:pt x="767444" y="1115785"/>
                </a:lnTo>
                <a:lnTo>
                  <a:pt x="669473" y="1377042"/>
                </a:lnTo>
                <a:lnTo>
                  <a:pt x="506187" y="1763485"/>
                </a:lnTo>
                <a:lnTo>
                  <a:pt x="402772" y="1997528"/>
                </a:lnTo>
                <a:lnTo>
                  <a:pt x="321130" y="207917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74000">
                <a:schemeClr val="accent5">
                  <a:lumMod val="75000"/>
                </a:schemeClr>
              </a:gs>
              <a:gs pos="83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1624" y="1154175"/>
            <a:ext cx="8584707" cy="5260222"/>
            <a:chOff x="124287" y="1197718"/>
            <a:chExt cx="8584707" cy="5260222"/>
          </a:xfrm>
        </p:grpSpPr>
        <p:sp>
          <p:nvSpPr>
            <p:cNvPr id="180" name="Freeform 179"/>
            <p:cNvSpPr/>
            <p:nvPr/>
          </p:nvSpPr>
          <p:spPr>
            <a:xfrm>
              <a:off x="155678" y="1907000"/>
              <a:ext cx="7682146" cy="4041039"/>
            </a:xfrm>
            <a:custGeom>
              <a:avLst/>
              <a:gdLst>
                <a:gd name="connsiteX0" fmla="*/ 5555673 w 5555673"/>
                <a:gd name="connsiteY0" fmla="*/ 1004455 h 2715491"/>
                <a:gd name="connsiteX1" fmla="*/ 5396346 w 5555673"/>
                <a:gd name="connsiteY1" fmla="*/ 865909 h 2715491"/>
                <a:gd name="connsiteX2" fmla="*/ 5202382 w 5555673"/>
                <a:gd name="connsiteY2" fmla="*/ 671946 h 2715491"/>
                <a:gd name="connsiteX3" fmla="*/ 4973782 w 5555673"/>
                <a:gd name="connsiteY3" fmla="*/ 498764 h 2715491"/>
                <a:gd name="connsiteX4" fmla="*/ 4759037 w 5555673"/>
                <a:gd name="connsiteY4" fmla="*/ 360218 h 2715491"/>
                <a:gd name="connsiteX5" fmla="*/ 4572000 w 5555673"/>
                <a:gd name="connsiteY5" fmla="*/ 263237 h 2715491"/>
                <a:gd name="connsiteX6" fmla="*/ 4329546 w 5555673"/>
                <a:gd name="connsiteY6" fmla="*/ 159328 h 2715491"/>
                <a:gd name="connsiteX7" fmla="*/ 4156364 w 5555673"/>
                <a:gd name="connsiteY7" fmla="*/ 96982 h 2715491"/>
                <a:gd name="connsiteX8" fmla="*/ 3900055 w 5555673"/>
                <a:gd name="connsiteY8" fmla="*/ 20782 h 2715491"/>
                <a:gd name="connsiteX9" fmla="*/ 3664527 w 5555673"/>
                <a:gd name="connsiteY9" fmla="*/ 6928 h 2715491"/>
                <a:gd name="connsiteX10" fmla="*/ 3401291 w 5555673"/>
                <a:gd name="connsiteY10" fmla="*/ 0 h 2715491"/>
                <a:gd name="connsiteX11" fmla="*/ 3193473 w 5555673"/>
                <a:gd name="connsiteY11" fmla="*/ 0 h 2715491"/>
                <a:gd name="connsiteX12" fmla="*/ 2985655 w 5555673"/>
                <a:gd name="connsiteY12" fmla="*/ 41564 h 2715491"/>
                <a:gd name="connsiteX13" fmla="*/ 2770909 w 5555673"/>
                <a:gd name="connsiteY13" fmla="*/ 110837 h 2715491"/>
                <a:gd name="connsiteX14" fmla="*/ 2535382 w 5555673"/>
                <a:gd name="connsiteY14" fmla="*/ 214746 h 2715491"/>
                <a:gd name="connsiteX15" fmla="*/ 2334491 w 5555673"/>
                <a:gd name="connsiteY15" fmla="*/ 318655 h 2715491"/>
                <a:gd name="connsiteX16" fmla="*/ 2085109 w 5555673"/>
                <a:gd name="connsiteY16" fmla="*/ 450273 h 2715491"/>
                <a:gd name="connsiteX17" fmla="*/ 1863437 w 5555673"/>
                <a:gd name="connsiteY17" fmla="*/ 588818 h 2715491"/>
                <a:gd name="connsiteX18" fmla="*/ 1648691 w 5555673"/>
                <a:gd name="connsiteY18" fmla="*/ 748146 h 2715491"/>
                <a:gd name="connsiteX19" fmla="*/ 1482437 w 5555673"/>
                <a:gd name="connsiteY19" fmla="*/ 893618 h 2715491"/>
                <a:gd name="connsiteX20" fmla="*/ 1281546 w 5555673"/>
                <a:gd name="connsiteY20" fmla="*/ 1066800 h 2715491"/>
                <a:gd name="connsiteX21" fmla="*/ 1094509 w 5555673"/>
                <a:gd name="connsiteY21" fmla="*/ 1246909 h 2715491"/>
                <a:gd name="connsiteX22" fmla="*/ 900546 w 5555673"/>
                <a:gd name="connsiteY22" fmla="*/ 1420091 h 2715491"/>
                <a:gd name="connsiteX23" fmla="*/ 748146 w 5555673"/>
                <a:gd name="connsiteY23" fmla="*/ 1614055 h 2715491"/>
                <a:gd name="connsiteX24" fmla="*/ 602673 w 5555673"/>
                <a:gd name="connsiteY24" fmla="*/ 1773382 h 2715491"/>
                <a:gd name="connsiteX25" fmla="*/ 443346 w 5555673"/>
                <a:gd name="connsiteY25" fmla="*/ 1960418 h 2715491"/>
                <a:gd name="connsiteX26" fmla="*/ 332509 w 5555673"/>
                <a:gd name="connsiteY26" fmla="*/ 2147455 h 2715491"/>
                <a:gd name="connsiteX27" fmla="*/ 228600 w 5555673"/>
                <a:gd name="connsiteY27" fmla="*/ 2348346 h 2715491"/>
                <a:gd name="connsiteX28" fmla="*/ 103909 w 5555673"/>
                <a:gd name="connsiteY28" fmla="*/ 2549237 h 2715491"/>
                <a:gd name="connsiteX29" fmla="*/ 0 w 5555673"/>
                <a:gd name="connsiteY29" fmla="*/ 2715491 h 2715491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0 w 7744691"/>
                <a:gd name="connsiteY29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260764 w 7744691"/>
                <a:gd name="connsiteY30" fmla="*/ 3380509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406236 w 7744691"/>
                <a:gd name="connsiteY30" fmla="*/ 3574472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08812 w 7744691"/>
                <a:gd name="connsiteY2" fmla="*/ 807412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486259 w 7744691"/>
                <a:gd name="connsiteY1" fmla="*/ 984443 h 4031673"/>
                <a:gd name="connsiteX2" fmla="*/ 7308812 w 7744691"/>
                <a:gd name="connsiteY2" fmla="*/ 807412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612550 w 7612550"/>
                <a:gd name="connsiteY0" fmla="*/ 1089122 h 4031673"/>
                <a:gd name="connsiteX1" fmla="*/ 7486259 w 7612550"/>
                <a:gd name="connsiteY1" fmla="*/ 984443 h 4031673"/>
                <a:gd name="connsiteX2" fmla="*/ 7308812 w 7612550"/>
                <a:gd name="connsiteY2" fmla="*/ 807412 h 4031673"/>
                <a:gd name="connsiteX3" fmla="*/ 7129765 w 7612550"/>
                <a:gd name="connsiteY3" fmla="*/ 651164 h 4031673"/>
                <a:gd name="connsiteX4" fmla="*/ 6931537 w 7612550"/>
                <a:gd name="connsiteY4" fmla="*/ 470285 h 4031673"/>
                <a:gd name="connsiteX5" fmla="*/ 6719724 w 7612550"/>
                <a:gd name="connsiteY5" fmla="*/ 322503 h 4031673"/>
                <a:gd name="connsiteX6" fmla="*/ 6535083 w 7612550"/>
                <a:gd name="connsiteY6" fmla="*/ 210128 h 4031673"/>
                <a:gd name="connsiteX7" fmla="*/ 6345382 w 7612550"/>
                <a:gd name="connsiteY7" fmla="*/ 96982 h 4031673"/>
                <a:gd name="connsiteX8" fmla="*/ 6089073 w 7612550"/>
                <a:gd name="connsiteY8" fmla="*/ 20782 h 4031673"/>
                <a:gd name="connsiteX9" fmla="*/ 5853545 w 7612550"/>
                <a:gd name="connsiteY9" fmla="*/ 6928 h 4031673"/>
                <a:gd name="connsiteX10" fmla="*/ 5590309 w 7612550"/>
                <a:gd name="connsiteY10" fmla="*/ 0 h 4031673"/>
                <a:gd name="connsiteX11" fmla="*/ 5382491 w 7612550"/>
                <a:gd name="connsiteY11" fmla="*/ 0 h 4031673"/>
                <a:gd name="connsiteX12" fmla="*/ 5174673 w 7612550"/>
                <a:gd name="connsiteY12" fmla="*/ 41564 h 4031673"/>
                <a:gd name="connsiteX13" fmla="*/ 4959927 w 7612550"/>
                <a:gd name="connsiteY13" fmla="*/ 110837 h 4031673"/>
                <a:gd name="connsiteX14" fmla="*/ 4724400 w 7612550"/>
                <a:gd name="connsiteY14" fmla="*/ 214746 h 4031673"/>
                <a:gd name="connsiteX15" fmla="*/ 4523509 w 7612550"/>
                <a:gd name="connsiteY15" fmla="*/ 318655 h 4031673"/>
                <a:gd name="connsiteX16" fmla="*/ 4274127 w 7612550"/>
                <a:gd name="connsiteY16" fmla="*/ 450273 h 4031673"/>
                <a:gd name="connsiteX17" fmla="*/ 4052455 w 7612550"/>
                <a:gd name="connsiteY17" fmla="*/ 588818 h 4031673"/>
                <a:gd name="connsiteX18" fmla="*/ 3837709 w 7612550"/>
                <a:gd name="connsiteY18" fmla="*/ 748146 h 4031673"/>
                <a:gd name="connsiteX19" fmla="*/ 3671455 w 7612550"/>
                <a:gd name="connsiteY19" fmla="*/ 893618 h 4031673"/>
                <a:gd name="connsiteX20" fmla="*/ 3470564 w 7612550"/>
                <a:gd name="connsiteY20" fmla="*/ 1066800 h 4031673"/>
                <a:gd name="connsiteX21" fmla="*/ 3283527 w 7612550"/>
                <a:gd name="connsiteY21" fmla="*/ 1246909 h 4031673"/>
                <a:gd name="connsiteX22" fmla="*/ 3089564 w 7612550"/>
                <a:gd name="connsiteY22" fmla="*/ 1420091 h 4031673"/>
                <a:gd name="connsiteX23" fmla="*/ 2937164 w 7612550"/>
                <a:gd name="connsiteY23" fmla="*/ 1614055 h 4031673"/>
                <a:gd name="connsiteX24" fmla="*/ 2791691 w 7612550"/>
                <a:gd name="connsiteY24" fmla="*/ 1773382 h 4031673"/>
                <a:gd name="connsiteX25" fmla="*/ 2632364 w 7612550"/>
                <a:gd name="connsiteY25" fmla="*/ 1960418 h 4031673"/>
                <a:gd name="connsiteX26" fmla="*/ 2521527 w 7612550"/>
                <a:gd name="connsiteY26" fmla="*/ 2147455 h 4031673"/>
                <a:gd name="connsiteX27" fmla="*/ 2369127 w 7612550"/>
                <a:gd name="connsiteY27" fmla="*/ 2376055 h 4031673"/>
                <a:gd name="connsiteX28" fmla="*/ 2175163 w 7612550"/>
                <a:gd name="connsiteY28" fmla="*/ 2701637 h 4031673"/>
                <a:gd name="connsiteX29" fmla="*/ 1406236 w 7612550"/>
                <a:gd name="connsiteY29" fmla="*/ 3574472 h 4031673"/>
                <a:gd name="connsiteX30" fmla="*/ 0 w 7612550"/>
                <a:gd name="connsiteY30" fmla="*/ 4031673 h 4031673"/>
                <a:gd name="connsiteX0" fmla="*/ 7612550 w 7612550"/>
                <a:gd name="connsiteY0" fmla="*/ 1089122 h 4031673"/>
                <a:gd name="connsiteX1" fmla="*/ 7486259 w 7612550"/>
                <a:gd name="connsiteY1" fmla="*/ 984443 h 4031673"/>
                <a:gd name="connsiteX2" fmla="*/ 7129765 w 7612550"/>
                <a:gd name="connsiteY2" fmla="*/ 651164 h 4031673"/>
                <a:gd name="connsiteX3" fmla="*/ 6931537 w 7612550"/>
                <a:gd name="connsiteY3" fmla="*/ 470285 h 4031673"/>
                <a:gd name="connsiteX4" fmla="*/ 6719724 w 7612550"/>
                <a:gd name="connsiteY4" fmla="*/ 322503 h 4031673"/>
                <a:gd name="connsiteX5" fmla="*/ 6535083 w 7612550"/>
                <a:gd name="connsiteY5" fmla="*/ 210128 h 4031673"/>
                <a:gd name="connsiteX6" fmla="*/ 6345382 w 7612550"/>
                <a:gd name="connsiteY6" fmla="*/ 96982 h 4031673"/>
                <a:gd name="connsiteX7" fmla="*/ 6089073 w 7612550"/>
                <a:gd name="connsiteY7" fmla="*/ 20782 h 4031673"/>
                <a:gd name="connsiteX8" fmla="*/ 5853545 w 7612550"/>
                <a:gd name="connsiteY8" fmla="*/ 6928 h 4031673"/>
                <a:gd name="connsiteX9" fmla="*/ 5590309 w 7612550"/>
                <a:gd name="connsiteY9" fmla="*/ 0 h 4031673"/>
                <a:gd name="connsiteX10" fmla="*/ 5382491 w 7612550"/>
                <a:gd name="connsiteY10" fmla="*/ 0 h 4031673"/>
                <a:gd name="connsiteX11" fmla="*/ 5174673 w 7612550"/>
                <a:gd name="connsiteY11" fmla="*/ 41564 h 4031673"/>
                <a:gd name="connsiteX12" fmla="*/ 4959927 w 7612550"/>
                <a:gd name="connsiteY12" fmla="*/ 110837 h 4031673"/>
                <a:gd name="connsiteX13" fmla="*/ 4724400 w 7612550"/>
                <a:gd name="connsiteY13" fmla="*/ 214746 h 4031673"/>
                <a:gd name="connsiteX14" fmla="*/ 4523509 w 7612550"/>
                <a:gd name="connsiteY14" fmla="*/ 318655 h 4031673"/>
                <a:gd name="connsiteX15" fmla="*/ 4274127 w 7612550"/>
                <a:gd name="connsiteY15" fmla="*/ 450273 h 4031673"/>
                <a:gd name="connsiteX16" fmla="*/ 4052455 w 7612550"/>
                <a:gd name="connsiteY16" fmla="*/ 588818 h 4031673"/>
                <a:gd name="connsiteX17" fmla="*/ 3837709 w 7612550"/>
                <a:gd name="connsiteY17" fmla="*/ 748146 h 4031673"/>
                <a:gd name="connsiteX18" fmla="*/ 3671455 w 7612550"/>
                <a:gd name="connsiteY18" fmla="*/ 893618 h 4031673"/>
                <a:gd name="connsiteX19" fmla="*/ 3470564 w 7612550"/>
                <a:gd name="connsiteY19" fmla="*/ 1066800 h 4031673"/>
                <a:gd name="connsiteX20" fmla="*/ 3283527 w 7612550"/>
                <a:gd name="connsiteY20" fmla="*/ 1246909 h 4031673"/>
                <a:gd name="connsiteX21" fmla="*/ 3089564 w 7612550"/>
                <a:gd name="connsiteY21" fmla="*/ 1420091 h 4031673"/>
                <a:gd name="connsiteX22" fmla="*/ 2937164 w 7612550"/>
                <a:gd name="connsiteY22" fmla="*/ 1614055 h 4031673"/>
                <a:gd name="connsiteX23" fmla="*/ 2791691 w 7612550"/>
                <a:gd name="connsiteY23" fmla="*/ 1773382 h 4031673"/>
                <a:gd name="connsiteX24" fmla="*/ 2632364 w 7612550"/>
                <a:gd name="connsiteY24" fmla="*/ 1960418 h 4031673"/>
                <a:gd name="connsiteX25" fmla="*/ 2521527 w 7612550"/>
                <a:gd name="connsiteY25" fmla="*/ 2147455 h 4031673"/>
                <a:gd name="connsiteX26" fmla="*/ 2369127 w 7612550"/>
                <a:gd name="connsiteY26" fmla="*/ 2376055 h 4031673"/>
                <a:gd name="connsiteX27" fmla="*/ 2175163 w 7612550"/>
                <a:gd name="connsiteY27" fmla="*/ 2701637 h 4031673"/>
                <a:gd name="connsiteX28" fmla="*/ 1406236 w 7612550"/>
                <a:gd name="connsiteY28" fmla="*/ 3574472 h 4031673"/>
                <a:gd name="connsiteX29" fmla="*/ 0 w 7612550"/>
                <a:gd name="connsiteY29" fmla="*/ 4031673 h 4031673"/>
                <a:gd name="connsiteX0" fmla="*/ 7612550 w 7612550"/>
                <a:gd name="connsiteY0" fmla="*/ 1089122 h 4031673"/>
                <a:gd name="connsiteX1" fmla="*/ 7129765 w 7612550"/>
                <a:gd name="connsiteY1" fmla="*/ 651164 h 4031673"/>
                <a:gd name="connsiteX2" fmla="*/ 6931537 w 7612550"/>
                <a:gd name="connsiteY2" fmla="*/ 470285 h 4031673"/>
                <a:gd name="connsiteX3" fmla="*/ 6719724 w 7612550"/>
                <a:gd name="connsiteY3" fmla="*/ 322503 h 4031673"/>
                <a:gd name="connsiteX4" fmla="*/ 6535083 w 7612550"/>
                <a:gd name="connsiteY4" fmla="*/ 210128 h 4031673"/>
                <a:gd name="connsiteX5" fmla="*/ 6345382 w 7612550"/>
                <a:gd name="connsiteY5" fmla="*/ 96982 h 4031673"/>
                <a:gd name="connsiteX6" fmla="*/ 6089073 w 7612550"/>
                <a:gd name="connsiteY6" fmla="*/ 20782 h 4031673"/>
                <a:gd name="connsiteX7" fmla="*/ 5853545 w 7612550"/>
                <a:gd name="connsiteY7" fmla="*/ 6928 h 4031673"/>
                <a:gd name="connsiteX8" fmla="*/ 5590309 w 7612550"/>
                <a:gd name="connsiteY8" fmla="*/ 0 h 4031673"/>
                <a:gd name="connsiteX9" fmla="*/ 5382491 w 7612550"/>
                <a:gd name="connsiteY9" fmla="*/ 0 h 4031673"/>
                <a:gd name="connsiteX10" fmla="*/ 5174673 w 7612550"/>
                <a:gd name="connsiteY10" fmla="*/ 41564 h 4031673"/>
                <a:gd name="connsiteX11" fmla="*/ 4959927 w 7612550"/>
                <a:gd name="connsiteY11" fmla="*/ 110837 h 4031673"/>
                <a:gd name="connsiteX12" fmla="*/ 4724400 w 7612550"/>
                <a:gd name="connsiteY12" fmla="*/ 214746 h 4031673"/>
                <a:gd name="connsiteX13" fmla="*/ 4523509 w 7612550"/>
                <a:gd name="connsiteY13" fmla="*/ 318655 h 4031673"/>
                <a:gd name="connsiteX14" fmla="*/ 4274127 w 7612550"/>
                <a:gd name="connsiteY14" fmla="*/ 450273 h 4031673"/>
                <a:gd name="connsiteX15" fmla="*/ 4052455 w 7612550"/>
                <a:gd name="connsiteY15" fmla="*/ 588818 h 4031673"/>
                <a:gd name="connsiteX16" fmla="*/ 3837709 w 7612550"/>
                <a:gd name="connsiteY16" fmla="*/ 748146 h 4031673"/>
                <a:gd name="connsiteX17" fmla="*/ 3671455 w 7612550"/>
                <a:gd name="connsiteY17" fmla="*/ 893618 h 4031673"/>
                <a:gd name="connsiteX18" fmla="*/ 3470564 w 7612550"/>
                <a:gd name="connsiteY18" fmla="*/ 1066800 h 4031673"/>
                <a:gd name="connsiteX19" fmla="*/ 3283527 w 7612550"/>
                <a:gd name="connsiteY19" fmla="*/ 1246909 h 4031673"/>
                <a:gd name="connsiteX20" fmla="*/ 3089564 w 7612550"/>
                <a:gd name="connsiteY20" fmla="*/ 1420091 h 4031673"/>
                <a:gd name="connsiteX21" fmla="*/ 2937164 w 7612550"/>
                <a:gd name="connsiteY21" fmla="*/ 1614055 h 4031673"/>
                <a:gd name="connsiteX22" fmla="*/ 2791691 w 7612550"/>
                <a:gd name="connsiteY22" fmla="*/ 1773382 h 4031673"/>
                <a:gd name="connsiteX23" fmla="*/ 2632364 w 7612550"/>
                <a:gd name="connsiteY23" fmla="*/ 1960418 h 4031673"/>
                <a:gd name="connsiteX24" fmla="*/ 2521527 w 7612550"/>
                <a:gd name="connsiteY24" fmla="*/ 2147455 h 4031673"/>
                <a:gd name="connsiteX25" fmla="*/ 2369127 w 7612550"/>
                <a:gd name="connsiteY25" fmla="*/ 2376055 h 4031673"/>
                <a:gd name="connsiteX26" fmla="*/ 2175163 w 7612550"/>
                <a:gd name="connsiteY26" fmla="*/ 2701637 h 4031673"/>
                <a:gd name="connsiteX27" fmla="*/ 1406236 w 7612550"/>
                <a:gd name="connsiteY27" fmla="*/ 3574472 h 4031673"/>
                <a:gd name="connsiteX28" fmla="*/ 0 w 7612550"/>
                <a:gd name="connsiteY28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3089564 w 7554270"/>
                <a:gd name="connsiteY20" fmla="*/ 1420091 h 4031673"/>
                <a:gd name="connsiteX21" fmla="*/ 2937164 w 7554270"/>
                <a:gd name="connsiteY21" fmla="*/ 1614055 h 4031673"/>
                <a:gd name="connsiteX22" fmla="*/ 2791691 w 7554270"/>
                <a:gd name="connsiteY22" fmla="*/ 1773382 h 4031673"/>
                <a:gd name="connsiteX23" fmla="*/ 2632364 w 7554270"/>
                <a:gd name="connsiteY23" fmla="*/ 1960418 h 4031673"/>
                <a:gd name="connsiteX24" fmla="*/ 2521527 w 7554270"/>
                <a:gd name="connsiteY24" fmla="*/ 2147455 h 4031673"/>
                <a:gd name="connsiteX25" fmla="*/ 2369127 w 7554270"/>
                <a:gd name="connsiteY25" fmla="*/ 2376055 h 4031673"/>
                <a:gd name="connsiteX26" fmla="*/ 2175163 w 7554270"/>
                <a:gd name="connsiteY26" fmla="*/ 2701637 h 4031673"/>
                <a:gd name="connsiteX27" fmla="*/ 1406236 w 7554270"/>
                <a:gd name="connsiteY27" fmla="*/ 3574472 h 4031673"/>
                <a:gd name="connsiteX28" fmla="*/ 0 w 7554270"/>
                <a:gd name="connsiteY28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3089564 w 7554270"/>
                <a:gd name="connsiteY20" fmla="*/ 1420091 h 4031673"/>
                <a:gd name="connsiteX21" fmla="*/ 2937164 w 7554270"/>
                <a:gd name="connsiteY21" fmla="*/ 1614055 h 4031673"/>
                <a:gd name="connsiteX22" fmla="*/ 2791691 w 7554270"/>
                <a:gd name="connsiteY22" fmla="*/ 1773382 h 4031673"/>
                <a:gd name="connsiteX23" fmla="*/ 2632364 w 7554270"/>
                <a:gd name="connsiteY23" fmla="*/ 1960418 h 4031673"/>
                <a:gd name="connsiteX24" fmla="*/ 2521527 w 7554270"/>
                <a:gd name="connsiteY24" fmla="*/ 2147455 h 4031673"/>
                <a:gd name="connsiteX25" fmla="*/ 2175163 w 7554270"/>
                <a:gd name="connsiteY25" fmla="*/ 2701637 h 4031673"/>
                <a:gd name="connsiteX26" fmla="*/ 1406236 w 7554270"/>
                <a:gd name="connsiteY26" fmla="*/ 3574472 h 4031673"/>
                <a:gd name="connsiteX27" fmla="*/ 0 w 7554270"/>
                <a:gd name="connsiteY27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3089564 w 7554270"/>
                <a:gd name="connsiteY20" fmla="*/ 1420091 h 4031673"/>
                <a:gd name="connsiteX21" fmla="*/ 2937164 w 7554270"/>
                <a:gd name="connsiteY21" fmla="*/ 1614055 h 4031673"/>
                <a:gd name="connsiteX22" fmla="*/ 2791691 w 7554270"/>
                <a:gd name="connsiteY22" fmla="*/ 1773382 h 4031673"/>
                <a:gd name="connsiteX23" fmla="*/ 2521527 w 7554270"/>
                <a:gd name="connsiteY23" fmla="*/ 2147455 h 4031673"/>
                <a:gd name="connsiteX24" fmla="*/ 2175163 w 7554270"/>
                <a:gd name="connsiteY24" fmla="*/ 2701637 h 4031673"/>
                <a:gd name="connsiteX25" fmla="*/ 1406236 w 7554270"/>
                <a:gd name="connsiteY25" fmla="*/ 3574472 h 4031673"/>
                <a:gd name="connsiteX26" fmla="*/ 0 w 7554270"/>
                <a:gd name="connsiteY26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3089564 w 7554270"/>
                <a:gd name="connsiteY20" fmla="*/ 1420091 h 4031673"/>
                <a:gd name="connsiteX21" fmla="*/ 2937164 w 7554270"/>
                <a:gd name="connsiteY21" fmla="*/ 1614055 h 4031673"/>
                <a:gd name="connsiteX22" fmla="*/ 2791691 w 7554270"/>
                <a:gd name="connsiteY22" fmla="*/ 1773382 h 4031673"/>
                <a:gd name="connsiteX23" fmla="*/ 2588133 w 7554270"/>
                <a:gd name="connsiteY23" fmla="*/ 2198518 h 4031673"/>
                <a:gd name="connsiteX24" fmla="*/ 2175163 w 7554270"/>
                <a:gd name="connsiteY24" fmla="*/ 2701637 h 4031673"/>
                <a:gd name="connsiteX25" fmla="*/ 1406236 w 7554270"/>
                <a:gd name="connsiteY25" fmla="*/ 3574472 h 4031673"/>
                <a:gd name="connsiteX26" fmla="*/ 0 w 7554270"/>
                <a:gd name="connsiteY26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3089564 w 7554270"/>
                <a:gd name="connsiteY20" fmla="*/ 1420091 h 4031673"/>
                <a:gd name="connsiteX21" fmla="*/ 2937164 w 7554270"/>
                <a:gd name="connsiteY21" fmla="*/ 1614055 h 4031673"/>
                <a:gd name="connsiteX22" fmla="*/ 2750062 w 7554270"/>
                <a:gd name="connsiteY22" fmla="*/ 1909550 h 4031673"/>
                <a:gd name="connsiteX23" fmla="*/ 2588133 w 7554270"/>
                <a:gd name="connsiteY23" fmla="*/ 2198518 h 4031673"/>
                <a:gd name="connsiteX24" fmla="*/ 2175163 w 7554270"/>
                <a:gd name="connsiteY24" fmla="*/ 2701637 h 4031673"/>
                <a:gd name="connsiteX25" fmla="*/ 1406236 w 7554270"/>
                <a:gd name="connsiteY25" fmla="*/ 3574472 h 4031673"/>
                <a:gd name="connsiteX26" fmla="*/ 0 w 7554270"/>
                <a:gd name="connsiteY26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2937164 w 7554270"/>
                <a:gd name="connsiteY20" fmla="*/ 1614055 h 4031673"/>
                <a:gd name="connsiteX21" fmla="*/ 2750062 w 7554270"/>
                <a:gd name="connsiteY21" fmla="*/ 1909550 h 4031673"/>
                <a:gd name="connsiteX22" fmla="*/ 2588133 w 7554270"/>
                <a:gd name="connsiteY22" fmla="*/ 2198518 h 4031673"/>
                <a:gd name="connsiteX23" fmla="*/ 2175163 w 7554270"/>
                <a:gd name="connsiteY23" fmla="*/ 2701637 h 4031673"/>
                <a:gd name="connsiteX24" fmla="*/ 1406236 w 7554270"/>
                <a:gd name="connsiteY24" fmla="*/ 3574472 h 4031673"/>
                <a:gd name="connsiteX25" fmla="*/ 0 w 7554270"/>
                <a:gd name="connsiteY25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2750062 w 7554270"/>
                <a:gd name="connsiteY20" fmla="*/ 1909550 h 4031673"/>
                <a:gd name="connsiteX21" fmla="*/ 2588133 w 7554270"/>
                <a:gd name="connsiteY21" fmla="*/ 2198518 h 4031673"/>
                <a:gd name="connsiteX22" fmla="*/ 2175163 w 7554270"/>
                <a:gd name="connsiteY22" fmla="*/ 2701637 h 4031673"/>
                <a:gd name="connsiteX23" fmla="*/ 1406236 w 7554270"/>
                <a:gd name="connsiteY23" fmla="*/ 3574472 h 4031673"/>
                <a:gd name="connsiteX24" fmla="*/ 0 w 7554270"/>
                <a:gd name="connsiteY24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2588133 w 7554270"/>
                <a:gd name="connsiteY20" fmla="*/ 2198518 h 4031673"/>
                <a:gd name="connsiteX21" fmla="*/ 2175163 w 7554270"/>
                <a:gd name="connsiteY21" fmla="*/ 2701637 h 4031673"/>
                <a:gd name="connsiteX22" fmla="*/ 1406236 w 7554270"/>
                <a:gd name="connsiteY22" fmla="*/ 3574472 h 4031673"/>
                <a:gd name="connsiteX23" fmla="*/ 0 w 7554270"/>
                <a:gd name="connsiteY23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283527 w 7554270"/>
                <a:gd name="connsiteY19" fmla="*/ 1246909 h 4031673"/>
                <a:gd name="connsiteX20" fmla="*/ 2588133 w 7554270"/>
                <a:gd name="connsiteY20" fmla="*/ 2198518 h 4031673"/>
                <a:gd name="connsiteX21" fmla="*/ 2225118 w 7554270"/>
                <a:gd name="connsiteY21" fmla="*/ 2769721 h 4031673"/>
                <a:gd name="connsiteX22" fmla="*/ 1406236 w 7554270"/>
                <a:gd name="connsiteY22" fmla="*/ 3574472 h 4031673"/>
                <a:gd name="connsiteX23" fmla="*/ 0 w 7554270"/>
                <a:gd name="connsiteY23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470564 w 7554270"/>
                <a:gd name="connsiteY18" fmla="*/ 1066800 h 4031673"/>
                <a:gd name="connsiteX19" fmla="*/ 3358459 w 7554270"/>
                <a:gd name="connsiteY19" fmla="*/ 1323504 h 4031673"/>
                <a:gd name="connsiteX20" fmla="*/ 2588133 w 7554270"/>
                <a:gd name="connsiteY20" fmla="*/ 2198518 h 4031673"/>
                <a:gd name="connsiteX21" fmla="*/ 2225118 w 7554270"/>
                <a:gd name="connsiteY21" fmla="*/ 2769721 h 4031673"/>
                <a:gd name="connsiteX22" fmla="*/ 1406236 w 7554270"/>
                <a:gd name="connsiteY22" fmla="*/ 3574472 h 4031673"/>
                <a:gd name="connsiteX23" fmla="*/ 0 w 7554270"/>
                <a:gd name="connsiteY23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671455 w 7554270"/>
                <a:gd name="connsiteY17" fmla="*/ 893618 h 4031673"/>
                <a:gd name="connsiteX18" fmla="*/ 3358459 w 7554270"/>
                <a:gd name="connsiteY18" fmla="*/ 1323504 h 4031673"/>
                <a:gd name="connsiteX19" fmla="*/ 2588133 w 7554270"/>
                <a:gd name="connsiteY19" fmla="*/ 2198518 h 4031673"/>
                <a:gd name="connsiteX20" fmla="*/ 2225118 w 7554270"/>
                <a:gd name="connsiteY20" fmla="*/ 2769721 h 4031673"/>
                <a:gd name="connsiteX21" fmla="*/ 1406236 w 7554270"/>
                <a:gd name="connsiteY21" fmla="*/ 3574472 h 4031673"/>
                <a:gd name="connsiteX22" fmla="*/ 0 w 7554270"/>
                <a:gd name="connsiteY22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837709 w 7554270"/>
                <a:gd name="connsiteY16" fmla="*/ 748146 h 4031673"/>
                <a:gd name="connsiteX17" fmla="*/ 3358459 w 7554270"/>
                <a:gd name="connsiteY17" fmla="*/ 1323504 h 4031673"/>
                <a:gd name="connsiteX18" fmla="*/ 2588133 w 7554270"/>
                <a:gd name="connsiteY18" fmla="*/ 2198518 h 4031673"/>
                <a:gd name="connsiteX19" fmla="*/ 2225118 w 7554270"/>
                <a:gd name="connsiteY19" fmla="*/ 2769721 h 4031673"/>
                <a:gd name="connsiteX20" fmla="*/ 1406236 w 7554270"/>
                <a:gd name="connsiteY20" fmla="*/ 3574472 h 4031673"/>
                <a:gd name="connsiteX21" fmla="*/ 0 w 7554270"/>
                <a:gd name="connsiteY21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853545 w 7554270"/>
                <a:gd name="connsiteY7" fmla="*/ 6928 h 4031673"/>
                <a:gd name="connsiteX8" fmla="*/ 5590309 w 7554270"/>
                <a:gd name="connsiteY8" fmla="*/ 0 h 4031673"/>
                <a:gd name="connsiteX9" fmla="*/ 5382491 w 7554270"/>
                <a:gd name="connsiteY9" fmla="*/ 0 h 4031673"/>
                <a:gd name="connsiteX10" fmla="*/ 5174673 w 7554270"/>
                <a:gd name="connsiteY10" fmla="*/ 41564 h 4031673"/>
                <a:gd name="connsiteX11" fmla="*/ 4959927 w 7554270"/>
                <a:gd name="connsiteY11" fmla="*/ 110837 h 4031673"/>
                <a:gd name="connsiteX12" fmla="*/ 4724400 w 7554270"/>
                <a:gd name="connsiteY12" fmla="*/ 214746 h 4031673"/>
                <a:gd name="connsiteX13" fmla="*/ 4523509 w 7554270"/>
                <a:gd name="connsiteY13" fmla="*/ 318655 h 4031673"/>
                <a:gd name="connsiteX14" fmla="*/ 4274127 w 7554270"/>
                <a:gd name="connsiteY14" fmla="*/ 450273 h 4031673"/>
                <a:gd name="connsiteX15" fmla="*/ 4052455 w 7554270"/>
                <a:gd name="connsiteY15" fmla="*/ 588818 h 4031673"/>
                <a:gd name="connsiteX16" fmla="*/ 3358459 w 7554270"/>
                <a:gd name="connsiteY16" fmla="*/ 1323504 h 4031673"/>
                <a:gd name="connsiteX17" fmla="*/ 2588133 w 7554270"/>
                <a:gd name="connsiteY17" fmla="*/ 2198518 h 4031673"/>
                <a:gd name="connsiteX18" fmla="*/ 2225118 w 7554270"/>
                <a:gd name="connsiteY18" fmla="*/ 2769721 h 4031673"/>
                <a:gd name="connsiteX19" fmla="*/ 1406236 w 7554270"/>
                <a:gd name="connsiteY19" fmla="*/ 3574472 h 4031673"/>
                <a:gd name="connsiteX20" fmla="*/ 0 w 7554270"/>
                <a:gd name="connsiteY20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590309 w 7554270"/>
                <a:gd name="connsiteY7" fmla="*/ 0 h 4031673"/>
                <a:gd name="connsiteX8" fmla="*/ 5382491 w 7554270"/>
                <a:gd name="connsiteY8" fmla="*/ 0 h 4031673"/>
                <a:gd name="connsiteX9" fmla="*/ 5174673 w 7554270"/>
                <a:gd name="connsiteY9" fmla="*/ 41564 h 4031673"/>
                <a:gd name="connsiteX10" fmla="*/ 4959927 w 7554270"/>
                <a:gd name="connsiteY10" fmla="*/ 110837 h 4031673"/>
                <a:gd name="connsiteX11" fmla="*/ 4724400 w 7554270"/>
                <a:gd name="connsiteY11" fmla="*/ 214746 h 4031673"/>
                <a:gd name="connsiteX12" fmla="*/ 4523509 w 7554270"/>
                <a:gd name="connsiteY12" fmla="*/ 318655 h 4031673"/>
                <a:gd name="connsiteX13" fmla="*/ 4274127 w 7554270"/>
                <a:gd name="connsiteY13" fmla="*/ 450273 h 4031673"/>
                <a:gd name="connsiteX14" fmla="*/ 4052455 w 7554270"/>
                <a:gd name="connsiteY14" fmla="*/ 588818 h 4031673"/>
                <a:gd name="connsiteX15" fmla="*/ 3358459 w 7554270"/>
                <a:gd name="connsiteY15" fmla="*/ 1323504 h 4031673"/>
                <a:gd name="connsiteX16" fmla="*/ 2588133 w 7554270"/>
                <a:gd name="connsiteY16" fmla="*/ 2198518 h 4031673"/>
                <a:gd name="connsiteX17" fmla="*/ 2225118 w 7554270"/>
                <a:gd name="connsiteY17" fmla="*/ 2769721 h 4031673"/>
                <a:gd name="connsiteX18" fmla="*/ 1406236 w 7554270"/>
                <a:gd name="connsiteY18" fmla="*/ 3574472 h 4031673"/>
                <a:gd name="connsiteX19" fmla="*/ 0 w 7554270"/>
                <a:gd name="connsiteY19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345382 w 7554270"/>
                <a:gd name="connsiteY5" fmla="*/ 96982 h 4031673"/>
                <a:gd name="connsiteX6" fmla="*/ 6089073 w 7554270"/>
                <a:gd name="connsiteY6" fmla="*/ 20782 h 4031673"/>
                <a:gd name="connsiteX7" fmla="*/ 5382491 w 7554270"/>
                <a:gd name="connsiteY7" fmla="*/ 0 h 4031673"/>
                <a:gd name="connsiteX8" fmla="*/ 5174673 w 7554270"/>
                <a:gd name="connsiteY8" fmla="*/ 41564 h 4031673"/>
                <a:gd name="connsiteX9" fmla="*/ 4959927 w 7554270"/>
                <a:gd name="connsiteY9" fmla="*/ 110837 h 4031673"/>
                <a:gd name="connsiteX10" fmla="*/ 4724400 w 7554270"/>
                <a:gd name="connsiteY10" fmla="*/ 214746 h 4031673"/>
                <a:gd name="connsiteX11" fmla="*/ 4523509 w 7554270"/>
                <a:gd name="connsiteY11" fmla="*/ 318655 h 4031673"/>
                <a:gd name="connsiteX12" fmla="*/ 4274127 w 7554270"/>
                <a:gd name="connsiteY12" fmla="*/ 450273 h 4031673"/>
                <a:gd name="connsiteX13" fmla="*/ 4052455 w 7554270"/>
                <a:gd name="connsiteY13" fmla="*/ 588818 h 4031673"/>
                <a:gd name="connsiteX14" fmla="*/ 3358459 w 7554270"/>
                <a:gd name="connsiteY14" fmla="*/ 1323504 h 4031673"/>
                <a:gd name="connsiteX15" fmla="*/ 2588133 w 7554270"/>
                <a:gd name="connsiteY15" fmla="*/ 2198518 h 4031673"/>
                <a:gd name="connsiteX16" fmla="*/ 2225118 w 7554270"/>
                <a:gd name="connsiteY16" fmla="*/ 2769721 h 4031673"/>
                <a:gd name="connsiteX17" fmla="*/ 1406236 w 7554270"/>
                <a:gd name="connsiteY17" fmla="*/ 3574472 h 4031673"/>
                <a:gd name="connsiteX18" fmla="*/ 0 w 7554270"/>
                <a:gd name="connsiteY18" fmla="*/ 4031673 h 4031673"/>
                <a:gd name="connsiteX0" fmla="*/ 7554270 w 7554270"/>
                <a:gd name="connsiteY0" fmla="*/ 969974 h 4031673"/>
                <a:gd name="connsiteX1" fmla="*/ 7129765 w 7554270"/>
                <a:gd name="connsiteY1" fmla="*/ 651164 h 4031673"/>
                <a:gd name="connsiteX2" fmla="*/ 6931537 w 7554270"/>
                <a:gd name="connsiteY2" fmla="*/ 470285 h 4031673"/>
                <a:gd name="connsiteX3" fmla="*/ 6719724 w 7554270"/>
                <a:gd name="connsiteY3" fmla="*/ 322503 h 4031673"/>
                <a:gd name="connsiteX4" fmla="*/ 6535083 w 7554270"/>
                <a:gd name="connsiteY4" fmla="*/ 210128 h 4031673"/>
                <a:gd name="connsiteX5" fmla="*/ 6089073 w 7554270"/>
                <a:gd name="connsiteY5" fmla="*/ 20782 h 4031673"/>
                <a:gd name="connsiteX6" fmla="*/ 5382491 w 7554270"/>
                <a:gd name="connsiteY6" fmla="*/ 0 h 4031673"/>
                <a:gd name="connsiteX7" fmla="*/ 5174673 w 7554270"/>
                <a:gd name="connsiteY7" fmla="*/ 41564 h 4031673"/>
                <a:gd name="connsiteX8" fmla="*/ 4959927 w 7554270"/>
                <a:gd name="connsiteY8" fmla="*/ 110837 h 4031673"/>
                <a:gd name="connsiteX9" fmla="*/ 4724400 w 7554270"/>
                <a:gd name="connsiteY9" fmla="*/ 214746 h 4031673"/>
                <a:gd name="connsiteX10" fmla="*/ 4523509 w 7554270"/>
                <a:gd name="connsiteY10" fmla="*/ 318655 h 4031673"/>
                <a:gd name="connsiteX11" fmla="*/ 4274127 w 7554270"/>
                <a:gd name="connsiteY11" fmla="*/ 450273 h 4031673"/>
                <a:gd name="connsiteX12" fmla="*/ 4052455 w 7554270"/>
                <a:gd name="connsiteY12" fmla="*/ 588818 h 4031673"/>
                <a:gd name="connsiteX13" fmla="*/ 3358459 w 7554270"/>
                <a:gd name="connsiteY13" fmla="*/ 1323504 h 4031673"/>
                <a:gd name="connsiteX14" fmla="*/ 2588133 w 7554270"/>
                <a:gd name="connsiteY14" fmla="*/ 2198518 h 4031673"/>
                <a:gd name="connsiteX15" fmla="*/ 2225118 w 7554270"/>
                <a:gd name="connsiteY15" fmla="*/ 2769721 h 4031673"/>
                <a:gd name="connsiteX16" fmla="*/ 1406236 w 7554270"/>
                <a:gd name="connsiteY16" fmla="*/ 3574472 h 4031673"/>
                <a:gd name="connsiteX17" fmla="*/ 0 w 7554270"/>
                <a:gd name="connsiteY17" fmla="*/ 4031673 h 4031673"/>
                <a:gd name="connsiteX0" fmla="*/ 7554270 w 7554270"/>
                <a:gd name="connsiteY0" fmla="*/ 1000255 h 4061954"/>
                <a:gd name="connsiteX1" fmla="*/ 7129765 w 7554270"/>
                <a:gd name="connsiteY1" fmla="*/ 681445 h 4061954"/>
                <a:gd name="connsiteX2" fmla="*/ 6931537 w 7554270"/>
                <a:gd name="connsiteY2" fmla="*/ 500566 h 4061954"/>
                <a:gd name="connsiteX3" fmla="*/ 6719724 w 7554270"/>
                <a:gd name="connsiteY3" fmla="*/ 352784 h 4061954"/>
                <a:gd name="connsiteX4" fmla="*/ 6535083 w 7554270"/>
                <a:gd name="connsiteY4" fmla="*/ 240409 h 4061954"/>
                <a:gd name="connsiteX5" fmla="*/ 6047445 w 7554270"/>
                <a:gd name="connsiteY5" fmla="*/ 0 h 4061954"/>
                <a:gd name="connsiteX6" fmla="*/ 5382491 w 7554270"/>
                <a:gd name="connsiteY6" fmla="*/ 30281 h 4061954"/>
                <a:gd name="connsiteX7" fmla="*/ 5174673 w 7554270"/>
                <a:gd name="connsiteY7" fmla="*/ 71845 h 4061954"/>
                <a:gd name="connsiteX8" fmla="*/ 4959927 w 7554270"/>
                <a:gd name="connsiteY8" fmla="*/ 141118 h 4061954"/>
                <a:gd name="connsiteX9" fmla="*/ 4724400 w 7554270"/>
                <a:gd name="connsiteY9" fmla="*/ 245027 h 4061954"/>
                <a:gd name="connsiteX10" fmla="*/ 4523509 w 7554270"/>
                <a:gd name="connsiteY10" fmla="*/ 348936 h 4061954"/>
                <a:gd name="connsiteX11" fmla="*/ 4274127 w 7554270"/>
                <a:gd name="connsiteY11" fmla="*/ 480554 h 4061954"/>
                <a:gd name="connsiteX12" fmla="*/ 4052455 w 7554270"/>
                <a:gd name="connsiteY12" fmla="*/ 619099 h 4061954"/>
                <a:gd name="connsiteX13" fmla="*/ 3358459 w 7554270"/>
                <a:gd name="connsiteY13" fmla="*/ 1353785 h 4061954"/>
                <a:gd name="connsiteX14" fmla="*/ 2588133 w 7554270"/>
                <a:gd name="connsiteY14" fmla="*/ 2228799 h 4061954"/>
                <a:gd name="connsiteX15" fmla="*/ 2225118 w 7554270"/>
                <a:gd name="connsiteY15" fmla="*/ 2800002 h 4061954"/>
                <a:gd name="connsiteX16" fmla="*/ 1406236 w 7554270"/>
                <a:gd name="connsiteY16" fmla="*/ 3604753 h 4061954"/>
                <a:gd name="connsiteX17" fmla="*/ 0 w 7554270"/>
                <a:gd name="connsiteY17" fmla="*/ 4061954 h 4061954"/>
                <a:gd name="connsiteX0" fmla="*/ 7554270 w 7554270"/>
                <a:gd name="connsiteY0" fmla="*/ 1000255 h 4061954"/>
                <a:gd name="connsiteX1" fmla="*/ 7129765 w 7554270"/>
                <a:gd name="connsiteY1" fmla="*/ 681445 h 4061954"/>
                <a:gd name="connsiteX2" fmla="*/ 6931537 w 7554270"/>
                <a:gd name="connsiteY2" fmla="*/ 500566 h 4061954"/>
                <a:gd name="connsiteX3" fmla="*/ 6535083 w 7554270"/>
                <a:gd name="connsiteY3" fmla="*/ 240409 h 4061954"/>
                <a:gd name="connsiteX4" fmla="*/ 6047445 w 7554270"/>
                <a:gd name="connsiteY4" fmla="*/ 0 h 4061954"/>
                <a:gd name="connsiteX5" fmla="*/ 5382491 w 7554270"/>
                <a:gd name="connsiteY5" fmla="*/ 30281 h 4061954"/>
                <a:gd name="connsiteX6" fmla="*/ 5174673 w 7554270"/>
                <a:gd name="connsiteY6" fmla="*/ 71845 h 4061954"/>
                <a:gd name="connsiteX7" fmla="*/ 4959927 w 7554270"/>
                <a:gd name="connsiteY7" fmla="*/ 141118 h 4061954"/>
                <a:gd name="connsiteX8" fmla="*/ 4724400 w 7554270"/>
                <a:gd name="connsiteY8" fmla="*/ 245027 h 4061954"/>
                <a:gd name="connsiteX9" fmla="*/ 4523509 w 7554270"/>
                <a:gd name="connsiteY9" fmla="*/ 348936 h 4061954"/>
                <a:gd name="connsiteX10" fmla="*/ 4274127 w 7554270"/>
                <a:gd name="connsiteY10" fmla="*/ 480554 h 4061954"/>
                <a:gd name="connsiteX11" fmla="*/ 4052455 w 7554270"/>
                <a:gd name="connsiteY11" fmla="*/ 619099 h 4061954"/>
                <a:gd name="connsiteX12" fmla="*/ 3358459 w 7554270"/>
                <a:gd name="connsiteY12" fmla="*/ 1353785 h 4061954"/>
                <a:gd name="connsiteX13" fmla="*/ 2588133 w 7554270"/>
                <a:gd name="connsiteY13" fmla="*/ 2228799 h 4061954"/>
                <a:gd name="connsiteX14" fmla="*/ 2225118 w 7554270"/>
                <a:gd name="connsiteY14" fmla="*/ 2800002 h 4061954"/>
                <a:gd name="connsiteX15" fmla="*/ 1406236 w 7554270"/>
                <a:gd name="connsiteY15" fmla="*/ 3604753 h 4061954"/>
                <a:gd name="connsiteX16" fmla="*/ 0 w 7554270"/>
                <a:gd name="connsiteY16" fmla="*/ 4061954 h 4061954"/>
                <a:gd name="connsiteX0" fmla="*/ 7554270 w 7554270"/>
                <a:gd name="connsiteY0" fmla="*/ 1000255 h 4061954"/>
                <a:gd name="connsiteX1" fmla="*/ 7129765 w 7554270"/>
                <a:gd name="connsiteY1" fmla="*/ 681445 h 4061954"/>
                <a:gd name="connsiteX2" fmla="*/ 6931537 w 7554270"/>
                <a:gd name="connsiteY2" fmla="*/ 500566 h 4061954"/>
                <a:gd name="connsiteX3" fmla="*/ 6543409 w 7554270"/>
                <a:gd name="connsiteY3" fmla="*/ 172324 h 4061954"/>
                <a:gd name="connsiteX4" fmla="*/ 6047445 w 7554270"/>
                <a:gd name="connsiteY4" fmla="*/ 0 h 4061954"/>
                <a:gd name="connsiteX5" fmla="*/ 5382491 w 7554270"/>
                <a:gd name="connsiteY5" fmla="*/ 30281 h 4061954"/>
                <a:gd name="connsiteX6" fmla="*/ 5174673 w 7554270"/>
                <a:gd name="connsiteY6" fmla="*/ 71845 h 4061954"/>
                <a:gd name="connsiteX7" fmla="*/ 4959927 w 7554270"/>
                <a:gd name="connsiteY7" fmla="*/ 141118 h 4061954"/>
                <a:gd name="connsiteX8" fmla="*/ 4724400 w 7554270"/>
                <a:gd name="connsiteY8" fmla="*/ 245027 h 4061954"/>
                <a:gd name="connsiteX9" fmla="*/ 4523509 w 7554270"/>
                <a:gd name="connsiteY9" fmla="*/ 348936 h 4061954"/>
                <a:gd name="connsiteX10" fmla="*/ 4274127 w 7554270"/>
                <a:gd name="connsiteY10" fmla="*/ 480554 h 4061954"/>
                <a:gd name="connsiteX11" fmla="*/ 4052455 w 7554270"/>
                <a:gd name="connsiteY11" fmla="*/ 619099 h 4061954"/>
                <a:gd name="connsiteX12" fmla="*/ 3358459 w 7554270"/>
                <a:gd name="connsiteY12" fmla="*/ 1353785 h 4061954"/>
                <a:gd name="connsiteX13" fmla="*/ 2588133 w 7554270"/>
                <a:gd name="connsiteY13" fmla="*/ 2228799 h 4061954"/>
                <a:gd name="connsiteX14" fmla="*/ 2225118 w 7554270"/>
                <a:gd name="connsiteY14" fmla="*/ 2800002 h 4061954"/>
                <a:gd name="connsiteX15" fmla="*/ 1406236 w 7554270"/>
                <a:gd name="connsiteY15" fmla="*/ 3604753 h 4061954"/>
                <a:gd name="connsiteX16" fmla="*/ 0 w 7554270"/>
                <a:gd name="connsiteY16" fmla="*/ 4061954 h 4061954"/>
                <a:gd name="connsiteX0" fmla="*/ 7554270 w 7554270"/>
                <a:gd name="connsiteY0" fmla="*/ 1000255 h 4061954"/>
                <a:gd name="connsiteX1" fmla="*/ 7129765 w 7554270"/>
                <a:gd name="connsiteY1" fmla="*/ 681445 h 4061954"/>
                <a:gd name="connsiteX2" fmla="*/ 6931537 w 7554270"/>
                <a:gd name="connsiteY2" fmla="*/ 500566 h 4061954"/>
                <a:gd name="connsiteX3" fmla="*/ 6543409 w 7554270"/>
                <a:gd name="connsiteY3" fmla="*/ 172324 h 4061954"/>
                <a:gd name="connsiteX4" fmla="*/ 6047445 w 7554270"/>
                <a:gd name="connsiteY4" fmla="*/ 0 h 4061954"/>
                <a:gd name="connsiteX5" fmla="*/ 5382491 w 7554270"/>
                <a:gd name="connsiteY5" fmla="*/ 30281 h 4061954"/>
                <a:gd name="connsiteX6" fmla="*/ 5174673 w 7554270"/>
                <a:gd name="connsiteY6" fmla="*/ 71845 h 4061954"/>
                <a:gd name="connsiteX7" fmla="*/ 4959927 w 7554270"/>
                <a:gd name="connsiteY7" fmla="*/ 141118 h 4061954"/>
                <a:gd name="connsiteX8" fmla="*/ 4724400 w 7554270"/>
                <a:gd name="connsiteY8" fmla="*/ 245027 h 4061954"/>
                <a:gd name="connsiteX9" fmla="*/ 4523509 w 7554270"/>
                <a:gd name="connsiteY9" fmla="*/ 348936 h 4061954"/>
                <a:gd name="connsiteX10" fmla="*/ 4274127 w 7554270"/>
                <a:gd name="connsiteY10" fmla="*/ 480554 h 4061954"/>
                <a:gd name="connsiteX11" fmla="*/ 4027478 w 7554270"/>
                <a:gd name="connsiteY11" fmla="*/ 678671 h 4061954"/>
                <a:gd name="connsiteX12" fmla="*/ 3358459 w 7554270"/>
                <a:gd name="connsiteY12" fmla="*/ 1353785 h 4061954"/>
                <a:gd name="connsiteX13" fmla="*/ 2588133 w 7554270"/>
                <a:gd name="connsiteY13" fmla="*/ 2228799 h 4061954"/>
                <a:gd name="connsiteX14" fmla="*/ 2225118 w 7554270"/>
                <a:gd name="connsiteY14" fmla="*/ 2800002 h 4061954"/>
                <a:gd name="connsiteX15" fmla="*/ 1406236 w 7554270"/>
                <a:gd name="connsiteY15" fmla="*/ 3604753 h 4061954"/>
                <a:gd name="connsiteX16" fmla="*/ 0 w 7554270"/>
                <a:gd name="connsiteY16" fmla="*/ 4061954 h 406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54270" h="4061954">
                  <a:moveTo>
                    <a:pt x="7554270" y="1000255"/>
                  </a:moveTo>
                  <a:lnTo>
                    <a:pt x="7129765" y="681445"/>
                  </a:lnTo>
                  <a:lnTo>
                    <a:pt x="6931537" y="500566"/>
                  </a:lnTo>
                  <a:lnTo>
                    <a:pt x="6543409" y="172324"/>
                  </a:lnTo>
                  <a:lnTo>
                    <a:pt x="6047445" y="0"/>
                  </a:lnTo>
                  <a:lnTo>
                    <a:pt x="5382491" y="30281"/>
                  </a:lnTo>
                  <a:lnTo>
                    <a:pt x="5174673" y="71845"/>
                  </a:lnTo>
                  <a:lnTo>
                    <a:pt x="4959927" y="141118"/>
                  </a:lnTo>
                  <a:lnTo>
                    <a:pt x="4724400" y="245027"/>
                  </a:lnTo>
                  <a:lnTo>
                    <a:pt x="4523509" y="348936"/>
                  </a:lnTo>
                  <a:lnTo>
                    <a:pt x="4274127" y="480554"/>
                  </a:lnTo>
                  <a:lnTo>
                    <a:pt x="4027478" y="678671"/>
                  </a:lnTo>
                  <a:lnTo>
                    <a:pt x="3358459" y="1353785"/>
                  </a:lnTo>
                  <a:lnTo>
                    <a:pt x="2588133" y="2228799"/>
                  </a:lnTo>
                  <a:cubicBezTo>
                    <a:pt x="2450476" y="2396505"/>
                    <a:pt x="2422101" y="2570676"/>
                    <a:pt x="2225118" y="2800002"/>
                  </a:cubicBezTo>
                  <a:cubicBezTo>
                    <a:pt x="2028135" y="3029328"/>
                    <a:pt x="1768763" y="3383080"/>
                    <a:pt x="1406236" y="3604753"/>
                  </a:cubicBezTo>
                  <a:cubicBezTo>
                    <a:pt x="1043709" y="3826426"/>
                    <a:pt x="210127" y="3953427"/>
                    <a:pt x="0" y="4061954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4287" y="1198485"/>
              <a:ext cx="8584707" cy="5259455"/>
            </a:xfrm>
            <a:custGeom>
              <a:avLst/>
              <a:gdLst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433787 w 8584707"/>
                <a:gd name="connsiteY24" fmla="*/ 1722268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379358 w 8584707"/>
                <a:gd name="connsiteY24" fmla="*/ 1762182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379358 w 8584707"/>
                <a:gd name="connsiteY24" fmla="*/ 1762182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379358 w 8584707"/>
                <a:gd name="connsiteY24" fmla="*/ 1762182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59 w 8584707"/>
                <a:gd name="connsiteY23" fmla="*/ 1784411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350329 w 8584707"/>
                <a:gd name="connsiteY24" fmla="*/ 1758553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98374 w 8584707"/>
                <a:gd name="connsiteY23" fmla="*/ 1900525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65616 w 8584707"/>
                <a:gd name="connsiteY20" fmla="*/ 1429305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910004 w 8584707"/>
                <a:gd name="connsiteY18" fmla="*/ 1251751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16536 w 8584707"/>
                <a:gd name="connsiteY27" fmla="*/ 3062796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67336 w 8584707"/>
                <a:gd name="connsiteY27" fmla="*/ 2972082 h 5326602"/>
                <a:gd name="connsiteX28" fmla="*/ 7501631 w 8584707"/>
                <a:gd name="connsiteY28" fmla="*/ 3000652 h 5326602"/>
                <a:gd name="connsiteX29" fmla="*/ 7075503 w 8584707"/>
                <a:gd name="connsiteY29" fmla="*/ 2734322 h 5326602"/>
                <a:gd name="connsiteX30" fmla="*/ 6942338 w 8584707"/>
                <a:gd name="connsiteY30" fmla="*/ 2396971 h 5326602"/>
                <a:gd name="connsiteX31" fmla="*/ 6747030 w 8584707"/>
                <a:gd name="connsiteY31" fmla="*/ 2210540 h 5326602"/>
                <a:gd name="connsiteX32" fmla="*/ 6383045 w 8584707"/>
                <a:gd name="connsiteY32" fmla="*/ 1882066 h 5326602"/>
                <a:gd name="connsiteX33" fmla="*/ 6764785 w 8584707"/>
                <a:gd name="connsiteY33" fmla="*/ 1145219 h 5326602"/>
                <a:gd name="connsiteX34" fmla="*/ 6427433 w 8584707"/>
                <a:gd name="connsiteY34" fmla="*/ 949910 h 5326602"/>
                <a:gd name="connsiteX35" fmla="*/ 5956917 w 8584707"/>
                <a:gd name="connsiteY35" fmla="*/ 887767 h 5326602"/>
                <a:gd name="connsiteX36" fmla="*/ 5433134 w 8584707"/>
                <a:gd name="connsiteY36" fmla="*/ 878889 h 5326602"/>
                <a:gd name="connsiteX37" fmla="*/ 4749554 w 8584707"/>
                <a:gd name="connsiteY37" fmla="*/ 1171852 h 5326602"/>
                <a:gd name="connsiteX38" fmla="*/ 4252404 w 8584707"/>
                <a:gd name="connsiteY38" fmla="*/ 1580225 h 5326602"/>
                <a:gd name="connsiteX39" fmla="*/ 4030463 w 8584707"/>
                <a:gd name="connsiteY39" fmla="*/ 1819922 h 5326602"/>
                <a:gd name="connsiteX40" fmla="*/ 3773010 w 8584707"/>
                <a:gd name="connsiteY40" fmla="*/ 2734322 h 5326602"/>
                <a:gd name="connsiteX41" fmla="*/ 3480047 w 8584707"/>
                <a:gd name="connsiteY41" fmla="*/ 3213716 h 5326602"/>
                <a:gd name="connsiteX42" fmla="*/ 3160451 w 8584707"/>
                <a:gd name="connsiteY42" fmla="*/ 3701988 h 5326602"/>
                <a:gd name="connsiteX43" fmla="*/ 2849732 w 8584707"/>
                <a:gd name="connsiteY43" fmla="*/ 4048217 h 5326602"/>
                <a:gd name="connsiteX44" fmla="*/ 2494626 w 8584707"/>
                <a:gd name="connsiteY44" fmla="*/ 4394446 h 5326602"/>
                <a:gd name="connsiteX45" fmla="*/ 2015231 w 8584707"/>
                <a:gd name="connsiteY45" fmla="*/ 4758431 h 5326602"/>
                <a:gd name="connsiteX46" fmla="*/ 1393795 w 8584707"/>
                <a:gd name="connsiteY46" fmla="*/ 5060272 h 5326602"/>
                <a:gd name="connsiteX47" fmla="*/ 612560 w 8584707"/>
                <a:gd name="connsiteY47" fmla="*/ 5228947 h 5326602"/>
                <a:gd name="connsiteX48" fmla="*/ 106532 w 8584707"/>
                <a:gd name="connsiteY48" fmla="*/ 5326602 h 5326602"/>
                <a:gd name="connsiteX49" fmla="*/ 106532 w 8584707"/>
                <a:gd name="connsiteY49" fmla="*/ 5237825 h 5326602"/>
                <a:gd name="connsiteX50" fmla="*/ 0 w 8584707"/>
                <a:gd name="connsiteY50" fmla="*/ 5246703 h 5326602"/>
                <a:gd name="connsiteX51" fmla="*/ 8878 w 8584707"/>
                <a:gd name="connsiteY51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67336 w 8584707"/>
                <a:gd name="connsiteY27" fmla="*/ 2972082 h 5326602"/>
                <a:gd name="connsiteX28" fmla="*/ 7720684 w 8584707"/>
                <a:gd name="connsiteY28" fmla="*/ 2986878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942338 w 8584707"/>
                <a:gd name="connsiteY31" fmla="*/ 2396971 h 5326602"/>
                <a:gd name="connsiteX32" fmla="*/ 6747030 w 8584707"/>
                <a:gd name="connsiteY32" fmla="*/ 2210540 h 5326602"/>
                <a:gd name="connsiteX33" fmla="*/ 6383045 w 8584707"/>
                <a:gd name="connsiteY33" fmla="*/ 1882066 h 5326602"/>
                <a:gd name="connsiteX34" fmla="*/ 6764785 w 8584707"/>
                <a:gd name="connsiteY34" fmla="*/ 1145219 h 5326602"/>
                <a:gd name="connsiteX35" fmla="*/ 6427433 w 8584707"/>
                <a:gd name="connsiteY35" fmla="*/ 949910 h 5326602"/>
                <a:gd name="connsiteX36" fmla="*/ 5956917 w 8584707"/>
                <a:gd name="connsiteY36" fmla="*/ 887767 h 5326602"/>
                <a:gd name="connsiteX37" fmla="*/ 5433134 w 8584707"/>
                <a:gd name="connsiteY37" fmla="*/ 878889 h 5326602"/>
                <a:gd name="connsiteX38" fmla="*/ 4749554 w 8584707"/>
                <a:gd name="connsiteY38" fmla="*/ 1171852 h 5326602"/>
                <a:gd name="connsiteX39" fmla="*/ 4252404 w 8584707"/>
                <a:gd name="connsiteY39" fmla="*/ 1580225 h 5326602"/>
                <a:gd name="connsiteX40" fmla="*/ 4030463 w 8584707"/>
                <a:gd name="connsiteY40" fmla="*/ 1819922 h 5326602"/>
                <a:gd name="connsiteX41" fmla="*/ 3773010 w 8584707"/>
                <a:gd name="connsiteY41" fmla="*/ 2734322 h 5326602"/>
                <a:gd name="connsiteX42" fmla="*/ 3480047 w 8584707"/>
                <a:gd name="connsiteY42" fmla="*/ 3213716 h 5326602"/>
                <a:gd name="connsiteX43" fmla="*/ 3160451 w 8584707"/>
                <a:gd name="connsiteY43" fmla="*/ 3701988 h 5326602"/>
                <a:gd name="connsiteX44" fmla="*/ 2849732 w 8584707"/>
                <a:gd name="connsiteY44" fmla="*/ 4048217 h 5326602"/>
                <a:gd name="connsiteX45" fmla="*/ 2494626 w 8584707"/>
                <a:gd name="connsiteY45" fmla="*/ 4394446 h 5326602"/>
                <a:gd name="connsiteX46" fmla="*/ 2015231 w 8584707"/>
                <a:gd name="connsiteY46" fmla="*/ 4758431 h 5326602"/>
                <a:gd name="connsiteX47" fmla="*/ 1393795 w 8584707"/>
                <a:gd name="connsiteY47" fmla="*/ 5060272 h 5326602"/>
                <a:gd name="connsiteX48" fmla="*/ 612560 w 8584707"/>
                <a:gd name="connsiteY48" fmla="*/ 5228947 h 5326602"/>
                <a:gd name="connsiteX49" fmla="*/ 106532 w 8584707"/>
                <a:gd name="connsiteY49" fmla="*/ 5326602 h 5326602"/>
                <a:gd name="connsiteX50" fmla="*/ 106532 w 8584707"/>
                <a:gd name="connsiteY50" fmla="*/ 5237825 h 5326602"/>
                <a:gd name="connsiteX51" fmla="*/ 0 w 8584707"/>
                <a:gd name="connsiteY51" fmla="*/ 5246703 h 5326602"/>
                <a:gd name="connsiteX52" fmla="*/ 8878 w 8584707"/>
                <a:gd name="connsiteY52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8067336 w 8584707"/>
                <a:gd name="connsiteY27" fmla="*/ 2972082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942338 w 8584707"/>
                <a:gd name="connsiteY31" fmla="*/ 2396971 h 5326602"/>
                <a:gd name="connsiteX32" fmla="*/ 6747030 w 8584707"/>
                <a:gd name="connsiteY32" fmla="*/ 2210540 h 5326602"/>
                <a:gd name="connsiteX33" fmla="*/ 6383045 w 8584707"/>
                <a:gd name="connsiteY33" fmla="*/ 1882066 h 5326602"/>
                <a:gd name="connsiteX34" fmla="*/ 6764785 w 8584707"/>
                <a:gd name="connsiteY34" fmla="*/ 1145219 h 5326602"/>
                <a:gd name="connsiteX35" fmla="*/ 6427433 w 8584707"/>
                <a:gd name="connsiteY35" fmla="*/ 949910 h 5326602"/>
                <a:gd name="connsiteX36" fmla="*/ 5956917 w 8584707"/>
                <a:gd name="connsiteY36" fmla="*/ 887767 h 5326602"/>
                <a:gd name="connsiteX37" fmla="*/ 5433134 w 8584707"/>
                <a:gd name="connsiteY37" fmla="*/ 878889 h 5326602"/>
                <a:gd name="connsiteX38" fmla="*/ 4749554 w 8584707"/>
                <a:gd name="connsiteY38" fmla="*/ 1171852 h 5326602"/>
                <a:gd name="connsiteX39" fmla="*/ 4252404 w 8584707"/>
                <a:gd name="connsiteY39" fmla="*/ 1580225 h 5326602"/>
                <a:gd name="connsiteX40" fmla="*/ 4030463 w 8584707"/>
                <a:gd name="connsiteY40" fmla="*/ 1819922 h 5326602"/>
                <a:gd name="connsiteX41" fmla="*/ 3773010 w 8584707"/>
                <a:gd name="connsiteY41" fmla="*/ 2734322 h 5326602"/>
                <a:gd name="connsiteX42" fmla="*/ 3480047 w 8584707"/>
                <a:gd name="connsiteY42" fmla="*/ 3213716 h 5326602"/>
                <a:gd name="connsiteX43" fmla="*/ 3160451 w 8584707"/>
                <a:gd name="connsiteY43" fmla="*/ 3701988 h 5326602"/>
                <a:gd name="connsiteX44" fmla="*/ 2849732 w 8584707"/>
                <a:gd name="connsiteY44" fmla="*/ 4048217 h 5326602"/>
                <a:gd name="connsiteX45" fmla="*/ 2494626 w 8584707"/>
                <a:gd name="connsiteY45" fmla="*/ 4394446 h 5326602"/>
                <a:gd name="connsiteX46" fmla="*/ 2015231 w 8584707"/>
                <a:gd name="connsiteY46" fmla="*/ 4758431 h 5326602"/>
                <a:gd name="connsiteX47" fmla="*/ 1393795 w 8584707"/>
                <a:gd name="connsiteY47" fmla="*/ 5060272 h 5326602"/>
                <a:gd name="connsiteX48" fmla="*/ 612560 w 8584707"/>
                <a:gd name="connsiteY48" fmla="*/ 5228947 h 5326602"/>
                <a:gd name="connsiteX49" fmla="*/ 106532 w 8584707"/>
                <a:gd name="connsiteY49" fmla="*/ 5326602 h 5326602"/>
                <a:gd name="connsiteX50" fmla="*/ 106532 w 8584707"/>
                <a:gd name="connsiteY50" fmla="*/ 5237825 h 5326602"/>
                <a:gd name="connsiteX51" fmla="*/ 0 w 8584707"/>
                <a:gd name="connsiteY51" fmla="*/ 5246703 h 5326602"/>
                <a:gd name="connsiteX52" fmla="*/ 8878 w 8584707"/>
                <a:gd name="connsiteY52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7998393 w 8584707"/>
                <a:gd name="connsiteY27" fmla="*/ 2943053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942338 w 8584707"/>
                <a:gd name="connsiteY31" fmla="*/ 2396971 h 5326602"/>
                <a:gd name="connsiteX32" fmla="*/ 6747030 w 8584707"/>
                <a:gd name="connsiteY32" fmla="*/ 2210540 h 5326602"/>
                <a:gd name="connsiteX33" fmla="*/ 6383045 w 8584707"/>
                <a:gd name="connsiteY33" fmla="*/ 1882066 h 5326602"/>
                <a:gd name="connsiteX34" fmla="*/ 6764785 w 8584707"/>
                <a:gd name="connsiteY34" fmla="*/ 1145219 h 5326602"/>
                <a:gd name="connsiteX35" fmla="*/ 6427433 w 8584707"/>
                <a:gd name="connsiteY35" fmla="*/ 949910 h 5326602"/>
                <a:gd name="connsiteX36" fmla="*/ 5956917 w 8584707"/>
                <a:gd name="connsiteY36" fmla="*/ 887767 h 5326602"/>
                <a:gd name="connsiteX37" fmla="*/ 5433134 w 8584707"/>
                <a:gd name="connsiteY37" fmla="*/ 878889 h 5326602"/>
                <a:gd name="connsiteX38" fmla="*/ 4749554 w 8584707"/>
                <a:gd name="connsiteY38" fmla="*/ 1171852 h 5326602"/>
                <a:gd name="connsiteX39" fmla="*/ 4252404 w 8584707"/>
                <a:gd name="connsiteY39" fmla="*/ 1580225 h 5326602"/>
                <a:gd name="connsiteX40" fmla="*/ 4030463 w 8584707"/>
                <a:gd name="connsiteY40" fmla="*/ 1819922 h 5326602"/>
                <a:gd name="connsiteX41" fmla="*/ 3773010 w 8584707"/>
                <a:gd name="connsiteY41" fmla="*/ 2734322 h 5326602"/>
                <a:gd name="connsiteX42" fmla="*/ 3480047 w 8584707"/>
                <a:gd name="connsiteY42" fmla="*/ 3213716 h 5326602"/>
                <a:gd name="connsiteX43" fmla="*/ 3160451 w 8584707"/>
                <a:gd name="connsiteY43" fmla="*/ 3701988 h 5326602"/>
                <a:gd name="connsiteX44" fmla="*/ 2849732 w 8584707"/>
                <a:gd name="connsiteY44" fmla="*/ 4048217 h 5326602"/>
                <a:gd name="connsiteX45" fmla="*/ 2494626 w 8584707"/>
                <a:gd name="connsiteY45" fmla="*/ 4394446 h 5326602"/>
                <a:gd name="connsiteX46" fmla="*/ 2015231 w 8584707"/>
                <a:gd name="connsiteY46" fmla="*/ 4758431 h 5326602"/>
                <a:gd name="connsiteX47" fmla="*/ 1393795 w 8584707"/>
                <a:gd name="connsiteY47" fmla="*/ 5060272 h 5326602"/>
                <a:gd name="connsiteX48" fmla="*/ 612560 w 8584707"/>
                <a:gd name="connsiteY48" fmla="*/ 5228947 h 5326602"/>
                <a:gd name="connsiteX49" fmla="*/ 106532 w 8584707"/>
                <a:gd name="connsiteY49" fmla="*/ 5326602 h 5326602"/>
                <a:gd name="connsiteX50" fmla="*/ 106532 w 8584707"/>
                <a:gd name="connsiteY50" fmla="*/ 5237825 h 5326602"/>
                <a:gd name="connsiteX51" fmla="*/ 0 w 8584707"/>
                <a:gd name="connsiteY51" fmla="*/ 5246703 h 5326602"/>
                <a:gd name="connsiteX52" fmla="*/ 8878 w 8584707"/>
                <a:gd name="connsiteY52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7998393 w 8584707"/>
                <a:gd name="connsiteY27" fmla="*/ 2943053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7005856 w 8584707"/>
                <a:gd name="connsiteY31" fmla="*/ 2584106 h 5326602"/>
                <a:gd name="connsiteX32" fmla="*/ 6942338 w 8584707"/>
                <a:gd name="connsiteY32" fmla="*/ 2396971 h 5326602"/>
                <a:gd name="connsiteX33" fmla="*/ 6747030 w 8584707"/>
                <a:gd name="connsiteY33" fmla="*/ 2210540 h 5326602"/>
                <a:gd name="connsiteX34" fmla="*/ 6383045 w 8584707"/>
                <a:gd name="connsiteY34" fmla="*/ 1882066 h 5326602"/>
                <a:gd name="connsiteX35" fmla="*/ 6764785 w 8584707"/>
                <a:gd name="connsiteY35" fmla="*/ 1145219 h 5326602"/>
                <a:gd name="connsiteX36" fmla="*/ 6427433 w 8584707"/>
                <a:gd name="connsiteY36" fmla="*/ 949910 h 5326602"/>
                <a:gd name="connsiteX37" fmla="*/ 5956917 w 8584707"/>
                <a:gd name="connsiteY37" fmla="*/ 887767 h 5326602"/>
                <a:gd name="connsiteX38" fmla="*/ 5433134 w 8584707"/>
                <a:gd name="connsiteY38" fmla="*/ 878889 h 5326602"/>
                <a:gd name="connsiteX39" fmla="*/ 4749554 w 8584707"/>
                <a:gd name="connsiteY39" fmla="*/ 1171852 h 5326602"/>
                <a:gd name="connsiteX40" fmla="*/ 4252404 w 8584707"/>
                <a:gd name="connsiteY40" fmla="*/ 1580225 h 5326602"/>
                <a:gd name="connsiteX41" fmla="*/ 4030463 w 8584707"/>
                <a:gd name="connsiteY41" fmla="*/ 1819922 h 5326602"/>
                <a:gd name="connsiteX42" fmla="*/ 3773010 w 8584707"/>
                <a:gd name="connsiteY42" fmla="*/ 2734322 h 5326602"/>
                <a:gd name="connsiteX43" fmla="*/ 3480047 w 8584707"/>
                <a:gd name="connsiteY43" fmla="*/ 3213716 h 5326602"/>
                <a:gd name="connsiteX44" fmla="*/ 3160451 w 8584707"/>
                <a:gd name="connsiteY44" fmla="*/ 3701988 h 5326602"/>
                <a:gd name="connsiteX45" fmla="*/ 2849732 w 8584707"/>
                <a:gd name="connsiteY45" fmla="*/ 4048217 h 5326602"/>
                <a:gd name="connsiteX46" fmla="*/ 2494626 w 8584707"/>
                <a:gd name="connsiteY46" fmla="*/ 4394446 h 5326602"/>
                <a:gd name="connsiteX47" fmla="*/ 2015231 w 8584707"/>
                <a:gd name="connsiteY47" fmla="*/ 4758431 h 5326602"/>
                <a:gd name="connsiteX48" fmla="*/ 1393795 w 8584707"/>
                <a:gd name="connsiteY48" fmla="*/ 5060272 h 5326602"/>
                <a:gd name="connsiteX49" fmla="*/ 612560 w 8584707"/>
                <a:gd name="connsiteY49" fmla="*/ 5228947 h 5326602"/>
                <a:gd name="connsiteX50" fmla="*/ 106532 w 8584707"/>
                <a:gd name="connsiteY50" fmla="*/ 5326602 h 5326602"/>
                <a:gd name="connsiteX51" fmla="*/ 106532 w 8584707"/>
                <a:gd name="connsiteY51" fmla="*/ 5237825 h 5326602"/>
                <a:gd name="connsiteX52" fmla="*/ 0 w 8584707"/>
                <a:gd name="connsiteY52" fmla="*/ 5246703 h 5326602"/>
                <a:gd name="connsiteX53" fmla="*/ 8878 w 8584707"/>
                <a:gd name="connsiteY53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7998393 w 8584707"/>
                <a:gd name="connsiteY27" fmla="*/ 2943053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828056 w 8584707"/>
                <a:gd name="connsiteY31" fmla="*/ 2540563 h 5326602"/>
                <a:gd name="connsiteX32" fmla="*/ 6942338 w 8584707"/>
                <a:gd name="connsiteY32" fmla="*/ 2396971 h 5326602"/>
                <a:gd name="connsiteX33" fmla="*/ 6747030 w 8584707"/>
                <a:gd name="connsiteY33" fmla="*/ 2210540 h 5326602"/>
                <a:gd name="connsiteX34" fmla="*/ 6383045 w 8584707"/>
                <a:gd name="connsiteY34" fmla="*/ 1882066 h 5326602"/>
                <a:gd name="connsiteX35" fmla="*/ 6764785 w 8584707"/>
                <a:gd name="connsiteY35" fmla="*/ 1145219 h 5326602"/>
                <a:gd name="connsiteX36" fmla="*/ 6427433 w 8584707"/>
                <a:gd name="connsiteY36" fmla="*/ 949910 h 5326602"/>
                <a:gd name="connsiteX37" fmla="*/ 5956917 w 8584707"/>
                <a:gd name="connsiteY37" fmla="*/ 887767 h 5326602"/>
                <a:gd name="connsiteX38" fmla="*/ 5433134 w 8584707"/>
                <a:gd name="connsiteY38" fmla="*/ 878889 h 5326602"/>
                <a:gd name="connsiteX39" fmla="*/ 4749554 w 8584707"/>
                <a:gd name="connsiteY39" fmla="*/ 1171852 h 5326602"/>
                <a:gd name="connsiteX40" fmla="*/ 4252404 w 8584707"/>
                <a:gd name="connsiteY40" fmla="*/ 1580225 h 5326602"/>
                <a:gd name="connsiteX41" fmla="*/ 4030463 w 8584707"/>
                <a:gd name="connsiteY41" fmla="*/ 1819922 h 5326602"/>
                <a:gd name="connsiteX42" fmla="*/ 3773010 w 8584707"/>
                <a:gd name="connsiteY42" fmla="*/ 2734322 h 5326602"/>
                <a:gd name="connsiteX43" fmla="*/ 3480047 w 8584707"/>
                <a:gd name="connsiteY43" fmla="*/ 3213716 h 5326602"/>
                <a:gd name="connsiteX44" fmla="*/ 3160451 w 8584707"/>
                <a:gd name="connsiteY44" fmla="*/ 3701988 h 5326602"/>
                <a:gd name="connsiteX45" fmla="*/ 2849732 w 8584707"/>
                <a:gd name="connsiteY45" fmla="*/ 4048217 h 5326602"/>
                <a:gd name="connsiteX46" fmla="*/ 2494626 w 8584707"/>
                <a:gd name="connsiteY46" fmla="*/ 4394446 h 5326602"/>
                <a:gd name="connsiteX47" fmla="*/ 2015231 w 8584707"/>
                <a:gd name="connsiteY47" fmla="*/ 4758431 h 5326602"/>
                <a:gd name="connsiteX48" fmla="*/ 1393795 w 8584707"/>
                <a:gd name="connsiteY48" fmla="*/ 5060272 h 5326602"/>
                <a:gd name="connsiteX49" fmla="*/ 612560 w 8584707"/>
                <a:gd name="connsiteY49" fmla="*/ 5228947 h 5326602"/>
                <a:gd name="connsiteX50" fmla="*/ 106532 w 8584707"/>
                <a:gd name="connsiteY50" fmla="*/ 5326602 h 5326602"/>
                <a:gd name="connsiteX51" fmla="*/ 106532 w 8584707"/>
                <a:gd name="connsiteY51" fmla="*/ 5237825 h 5326602"/>
                <a:gd name="connsiteX52" fmla="*/ 0 w 8584707"/>
                <a:gd name="connsiteY52" fmla="*/ 5246703 h 5326602"/>
                <a:gd name="connsiteX53" fmla="*/ 8878 w 8584707"/>
                <a:gd name="connsiteY53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7998393 w 8584707"/>
                <a:gd name="connsiteY27" fmla="*/ 2943053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828056 w 8584707"/>
                <a:gd name="connsiteY31" fmla="*/ 2540563 h 5326602"/>
                <a:gd name="connsiteX32" fmla="*/ 6982253 w 8584707"/>
                <a:gd name="connsiteY32" fmla="*/ 2429628 h 5326602"/>
                <a:gd name="connsiteX33" fmla="*/ 6747030 w 8584707"/>
                <a:gd name="connsiteY33" fmla="*/ 2210540 h 5326602"/>
                <a:gd name="connsiteX34" fmla="*/ 6383045 w 8584707"/>
                <a:gd name="connsiteY34" fmla="*/ 1882066 h 5326602"/>
                <a:gd name="connsiteX35" fmla="*/ 6764785 w 8584707"/>
                <a:gd name="connsiteY35" fmla="*/ 1145219 h 5326602"/>
                <a:gd name="connsiteX36" fmla="*/ 6427433 w 8584707"/>
                <a:gd name="connsiteY36" fmla="*/ 949910 h 5326602"/>
                <a:gd name="connsiteX37" fmla="*/ 5956917 w 8584707"/>
                <a:gd name="connsiteY37" fmla="*/ 887767 h 5326602"/>
                <a:gd name="connsiteX38" fmla="*/ 5433134 w 8584707"/>
                <a:gd name="connsiteY38" fmla="*/ 878889 h 5326602"/>
                <a:gd name="connsiteX39" fmla="*/ 4749554 w 8584707"/>
                <a:gd name="connsiteY39" fmla="*/ 1171852 h 5326602"/>
                <a:gd name="connsiteX40" fmla="*/ 4252404 w 8584707"/>
                <a:gd name="connsiteY40" fmla="*/ 1580225 h 5326602"/>
                <a:gd name="connsiteX41" fmla="*/ 4030463 w 8584707"/>
                <a:gd name="connsiteY41" fmla="*/ 1819922 h 5326602"/>
                <a:gd name="connsiteX42" fmla="*/ 3773010 w 8584707"/>
                <a:gd name="connsiteY42" fmla="*/ 2734322 h 5326602"/>
                <a:gd name="connsiteX43" fmla="*/ 3480047 w 8584707"/>
                <a:gd name="connsiteY43" fmla="*/ 3213716 h 5326602"/>
                <a:gd name="connsiteX44" fmla="*/ 3160451 w 8584707"/>
                <a:gd name="connsiteY44" fmla="*/ 3701988 h 5326602"/>
                <a:gd name="connsiteX45" fmla="*/ 2849732 w 8584707"/>
                <a:gd name="connsiteY45" fmla="*/ 4048217 h 5326602"/>
                <a:gd name="connsiteX46" fmla="*/ 2494626 w 8584707"/>
                <a:gd name="connsiteY46" fmla="*/ 4394446 h 5326602"/>
                <a:gd name="connsiteX47" fmla="*/ 2015231 w 8584707"/>
                <a:gd name="connsiteY47" fmla="*/ 4758431 h 5326602"/>
                <a:gd name="connsiteX48" fmla="*/ 1393795 w 8584707"/>
                <a:gd name="connsiteY48" fmla="*/ 5060272 h 5326602"/>
                <a:gd name="connsiteX49" fmla="*/ 612560 w 8584707"/>
                <a:gd name="connsiteY49" fmla="*/ 5228947 h 5326602"/>
                <a:gd name="connsiteX50" fmla="*/ 106532 w 8584707"/>
                <a:gd name="connsiteY50" fmla="*/ 5326602 h 5326602"/>
                <a:gd name="connsiteX51" fmla="*/ 106532 w 8584707"/>
                <a:gd name="connsiteY51" fmla="*/ 5237825 h 5326602"/>
                <a:gd name="connsiteX52" fmla="*/ 0 w 8584707"/>
                <a:gd name="connsiteY52" fmla="*/ 5246703 h 5326602"/>
                <a:gd name="connsiteX53" fmla="*/ 8878 w 8584707"/>
                <a:gd name="connsiteY53" fmla="*/ 4208015 h 5326602"/>
                <a:gd name="connsiteX0" fmla="*/ 8878 w 8584707"/>
                <a:gd name="connsiteY0" fmla="*/ 4208015 h 5326602"/>
                <a:gd name="connsiteX1" fmla="*/ 701336 w 8584707"/>
                <a:gd name="connsiteY1" fmla="*/ 4057095 h 5326602"/>
                <a:gd name="connsiteX2" fmla="*/ 1349406 w 8584707"/>
                <a:gd name="connsiteY2" fmla="*/ 3737499 h 5326602"/>
                <a:gd name="connsiteX3" fmla="*/ 1819923 w 8584707"/>
                <a:gd name="connsiteY3" fmla="*/ 3329126 h 5326602"/>
                <a:gd name="connsiteX4" fmla="*/ 2210540 w 8584707"/>
                <a:gd name="connsiteY4" fmla="*/ 2698811 h 5326602"/>
                <a:gd name="connsiteX5" fmla="*/ 2388094 w 8584707"/>
                <a:gd name="connsiteY5" fmla="*/ 2228295 h 5326602"/>
                <a:gd name="connsiteX6" fmla="*/ 2246051 w 8584707"/>
                <a:gd name="connsiteY6" fmla="*/ 2148396 h 5326602"/>
                <a:gd name="connsiteX7" fmla="*/ 2920754 w 8584707"/>
                <a:gd name="connsiteY7" fmla="*/ 1420427 h 5326602"/>
                <a:gd name="connsiteX8" fmla="*/ 3613212 w 8584707"/>
                <a:gd name="connsiteY8" fmla="*/ 914400 h 5326602"/>
                <a:gd name="connsiteX9" fmla="*/ 4376692 w 8584707"/>
                <a:gd name="connsiteY9" fmla="*/ 355107 h 5326602"/>
                <a:gd name="connsiteX10" fmla="*/ 5060272 w 8584707"/>
                <a:gd name="connsiteY10" fmla="*/ 88776 h 5326602"/>
                <a:gd name="connsiteX11" fmla="*/ 5388746 w 8584707"/>
                <a:gd name="connsiteY11" fmla="*/ 53266 h 5326602"/>
                <a:gd name="connsiteX12" fmla="*/ 5930284 w 8584707"/>
                <a:gd name="connsiteY12" fmla="*/ 8877 h 5326602"/>
                <a:gd name="connsiteX13" fmla="*/ 6214369 w 8584707"/>
                <a:gd name="connsiteY13" fmla="*/ 0 h 5326602"/>
                <a:gd name="connsiteX14" fmla="*/ 6826929 w 8584707"/>
                <a:gd name="connsiteY14" fmla="*/ 301841 h 5326602"/>
                <a:gd name="connsiteX15" fmla="*/ 7137647 w 8584707"/>
                <a:gd name="connsiteY15" fmla="*/ 452761 h 5326602"/>
                <a:gd name="connsiteX16" fmla="*/ 7617041 w 8584707"/>
                <a:gd name="connsiteY16" fmla="*/ 798990 h 5326602"/>
                <a:gd name="connsiteX17" fmla="*/ 7546020 w 8584707"/>
                <a:gd name="connsiteY17" fmla="*/ 870011 h 5326602"/>
                <a:gd name="connsiteX18" fmla="*/ 7880976 w 8584707"/>
                <a:gd name="connsiteY18" fmla="*/ 1229979 h 5326602"/>
                <a:gd name="connsiteX19" fmla="*/ 7776839 w 8584707"/>
                <a:gd name="connsiteY19" fmla="*/ 1358283 h 5326602"/>
                <a:gd name="connsiteX20" fmla="*/ 7894645 w 8584707"/>
                <a:gd name="connsiteY20" fmla="*/ 1447448 h 5326602"/>
                <a:gd name="connsiteX21" fmla="*/ 7732451 w 8584707"/>
                <a:gd name="connsiteY21" fmla="*/ 1731145 h 5326602"/>
                <a:gd name="connsiteX22" fmla="*/ 7847861 w 8584707"/>
                <a:gd name="connsiteY22" fmla="*/ 1784411 h 5326602"/>
                <a:gd name="connsiteX23" fmla="*/ 8007660 w 8584707"/>
                <a:gd name="connsiteY23" fmla="*/ 1853353 h 5326602"/>
                <a:gd name="connsiteX24" fmla="*/ 8172529 w 8584707"/>
                <a:gd name="connsiteY24" fmla="*/ 1675096 h 5326602"/>
                <a:gd name="connsiteX25" fmla="*/ 8584707 w 8584707"/>
                <a:gd name="connsiteY25" fmla="*/ 1828800 h 5326602"/>
                <a:gd name="connsiteX26" fmla="*/ 8371643 w 8584707"/>
                <a:gd name="connsiteY26" fmla="*/ 3169328 h 5326602"/>
                <a:gd name="connsiteX27" fmla="*/ 7998393 w 8584707"/>
                <a:gd name="connsiteY27" fmla="*/ 2943053 h 5326602"/>
                <a:gd name="connsiteX28" fmla="*/ 7880341 w 8584707"/>
                <a:gd name="connsiteY28" fmla="*/ 3157421 h 5326602"/>
                <a:gd name="connsiteX29" fmla="*/ 7501631 w 8584707"/>
                <a:gd name="connsiteY29" fmla="*/ 3000652 h 5326602"/>
                <a:gd name="connsiteX30" fmla="*/ 7075503 w 8584707"/>
                <a:gd name="connsiteY30" fmla="*/ 2734322 h 5326602"/>
                <a:gd name="connsiteX31" fmla="*/ 6875227 w 8584707"/>
                <a:gd name="connsiteY31" fmla="*/ 2573220 h 5326602"/>
                <a:gd name="connsiteX32" fmla="*/ 6982253 w 8584707"/>
                <a:gd name="connsiteY32" fmla="*/ 2429628 h 5326602"/>
                <a:gd name="connsiteX33" fmla="*/ 6747030 w 8584707"/>
                <a:gd name="connsiteY33" fmla="*/ 2210540 h 5326602"/>
                <a:gd name="connsiteX34" fmla="*/ 6383045 w 8584707"/>
                <a:gd name="connsiteY34" fmla="*/ 1882066 h 5326602"/>
                <a:gd name="connsiteX35" fmla="*/ 6764785 w 8584707"/>
                <a:gd name="connsiteY35" fmla="*/ 1145219 h 5326602"/>
                <a:gd name="connsiteX36" fmla="*/ 6427433 w 8584707"/>
                <a:gd name="connsiteY36" fmla="*/ 949910 h 5326602"/>
                <a:gd name="connsiteX37" fmla="*/ 5956917 w 8584707"/>
                <a:gd name="connsiteY37" fmla="*/ 887767 h 5326602"/>
                <a:gd name="connsiteX38" fmla="*/ 5433134 w 8584707"/>
                <a:gd name="connsiteY38" fmla="*/ 878889 h 5326602"/>
                <a:gd name="connsiteX39" fmla="*/ 4749554 w 8584707"/>
                <a:gd name="connsiteY39" fmla="*/ 1171852 h 5326602"/>
                <a:gd name="connsiteX40" fmla="*/ 4252404 w 8584707"/>
                <a:gd name="connsiteY40" fmla="*/ 1580225 h 5326602"/>
                <a:gd name="connsiteX41" fmla="*/ 4030463 w 8584707"/>
                <a:gd name="connsiteY41" fmla="*/ 1819922 h 5326602"/>
                <a:gd name="connsiteX42" fmla="*/ 3773010 w 8584707"/>
                <a:gd name="connsiteY42" fmla="*/ 2734322 h 5326602"/>
                <a:gd name="connsiteX43" fmla="*/ 3480047 w 8584707"/>
                <a:gd name="connsiteY43" fmla="*/ 3213716 h 5326602"/>
                <a:gd name="connsiteX44" fmla="*/ 3160451 w 8584707"/>
                <a:gd name="connsiteY44" fmla="*/ 3701988 h 5326602"/>
                <a:gd name="connsiteX45" fmla="*/ 2849732 w 8584707"/>
                <a:gd name="connsiteY45" fmla="*/ 4048217 h 5326602"/>
                <a:gd name="connsiteX46" fmla="*/ 2494626 w 8584707"/>
                <a:gd name="connsiteY46" fmla="*/ 4394446 h 5326602"/>
                <a:gd name="connsiteX47" fmla="*/ 2015231 w 8584707"/>
                <a:gd name="connsiteY47" fmla="*/ 4758431 h 5326602"/>
                <a:gd name="connsiteX48" fmla="*/ 1393795 w 8584707"/>
                <a:gd name="connsiteY48" fmla="*/ 5060272 h 5326602"/>
                <a:gd name="connsiteX49" fmla="*/ 612560 w 8584707"/>
                <a:gd name="connsiteY49" fmla="*/ 5228947 h 5326602"/>
                <a:gd name="connsiteX50" fmla="*/ 106532 w 8584707"/>
                <a:gd name="connsiteY50" fmla="*/ 5326602 h 5326602"/>
                <a:gd name="connsiteX51" fmla="*/ 106532 w 8584707"/>
                <a:gd name="connsiteY51" fmla="*/ 5237825 h 5326602"/>
                <a:gd name="connsiteX52" fmla="*/ 0 w 8584707"/>
                <a:gd name="connsiteY52" fmla="*/ 5246703 h 5326602"/>
                <a:gd name="connsiteX53" fmla="*/ 8878 w 8584707"/>
                <a:gd name="connsiteY53" fmla="*/ 4208015 h 5326602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826929 w 8584707"/>
                <a:gd name="connsiteY14" fmla="*/ 292964 h 5317725"/>
                <a:gd name="connsiteX15" fmla="*/ 7137647 w 8584707"/>
                <a:gd name="connsiteY15" fmla="*/ 443884 h 5317725"/>
                <a:gd name="connsiteX16" fmla="*/ 7617041 w 8584707"/>
                <a:gd name="connsiteY16" fmla="*/ 790113 h 5317725"/>
                <a:gd name="connsiteX17" fmla="*/ 7546020 w 8584707"/>
                <a:gd name="connsiteY17" fmla="*/ 861134 h 5317725"/>
                <a:gd name="connsiteX18" fmla="*/ 7880976 w 8584707"/>
                <a:gd name="connsiteY18" fmla="*/ 1221102 h 5317725"/>
                <a:gd name="connsiteX19" fmla="*/ 7776839 w 8584707"/>
                <a:gd name="connsiteY19" fmla="*/ 1349406 h 5317725"/>
                <a:gd name="connsiteX20" fmla="*/ 7894645 w 8584707"/>
                <a:gd name="connsiteY20" fmla="*/ 1438571 h 5317725"/>
                <a:gd name="connsiteX21" fmla="*/ 7732451 w 8584707"/>
                <a:gd name="connsiteY21" fmla="*/ 1722268 h 5317725"/>
                <a:gd name="connsiteX22" fmla="*/ 7847861 w 8584707"/>
                <a:gd name="connsiteY22" fmla="*/ 1775534 h 5317725"/>
                <a:gd name="connsiteX23" fmla="*/ 8007660 w 8584707"/>
                <a:gd name="connsiteY23" fmla="*/ 1844476 h 5317725"/>
                <a:gd name="connsiteX24" fmla="*/ 8172529 w 8584707"/>
                <a:gd name="connsiteY24" fmla="*/ 1666219 h 5317725"/>
                <a:gd name="connsiteX25" fmla="*/ 8584707 w 8584707"/>
                <a:gd name="connsiteY25" fmla="*/ 1819923 h 5317725"/>
                <a:gd name="connsiteX26" fmla="*/ 8371643 w 8584707"/>
                <a:gd name="connsiteY26" fmla="*/ 3160451 h 5317725"/>
                <a:gd name="connsiteX27" fmla="*/ 7998393 w 8584707"/>
                <a:gd name="connsiteY27" fmla="*/ 2934176 h 5317725"/>
                <a:gd name="connsiteX28" fmla="*/ 7880341 w 8584707"/>
                <a:gd name="connsiteY28" fmla="*/ 3148544 h 5317725"/>
                <a:gd name="connsiteX29" fmla="*/ 7501631 w 8584707"/>
                <a:gd name="connsiteY29" fmla="*/ 2991775 h 5317725"/>
                <a:gd name="connsiteX30" fmla="*/ 7075503 w 8584707"/>
                <a:gd name="connsiteY30" fmla="*/ 2725445 h 5317725"/>
                <a:gd name="connsiteX31" fmla="*/ 6875227 w 8584707"/>
                <a:gd name="connsiteY31" fmla="*/ 2564343 h 5317725"/>
                <a:gd name="connsiteX32" fmla="*/ 6982253 w 8584707"/>
                <a:gd name="connsiteY32" fmla="*/ 2420751 h 5317725"/>
                <a:gd name="connsiteX33" fmla="*/ 6747030 w 8584707"/>
                <a:gd name="connsiteY33" fmla="*/ 2201663 h 5317725"/>
                <a:gd name="connsiteX34" fmla="*/ 6383045 w 8584707"/>
                <a:gd name="connsiteY34" fmla="*/ 1873189 h 5317725"/>
                <a:gd name="connsiteX35" fmla="*/ 6764785 w 8584707"/>
                <a:gd name="connsiteY35" fmla="*/ 1136342 h 5317725"/>
                <a:gd name="connsiteX36" fmla="*/ 6427433 w 8584707"/>
                <a:gd name="connsiteY36" fmla="*/ 941033 h 5317725"/>
                <a:gd name="connsiteX37" fmla="*/ 5956917 w 8584707"/>
                <a:gd name="connsiteY37" fmla="*/ 878890 h 5317725"/>
                <a:gd name="connsiteX38" fmla="*/ 5433134 w 8584707"/>
                <a:gd name="connsiteY38" fmla="*/ 870012 h 5317725"/>
                <a:gd name="connsiteX39" fmla="*/ 4749554 w 8584707"/>
                <a:gd name="connsiteY39" fmla="*/ 1162975 h 5317725"/>
                <a:gd name="connsiteX40" fmla="*/ 4252404 w 8584707"/>
                <a:gd name="connsiteY40" fmla="*/ 1571348 h 5317725"/>
                <a:gd name="connsiteX41" fmla="*/ 4030463 w 8584707"/>
                <a:gd name="connsiteY41" fmla="*/ 1811045 h 5317725"/>
                <a:gd name="connsiteX42" fmla="*/ 3773010 w 8584707"/>
                <a:gd name="connsiteY42" fmla="*/ 2725445 h 5317725"/>
                <a:gd name="connsiteX43" fmla="*/ 3480047 w 8584707"/>
                <a:gd name="connsiteY43" fmla="*/ 3204839 h 5317725"/>
                <a:gd name="connsiteX44" fmla="*/ 3160451 w 8584707"/>
                <a:gd name="connsiteY44" fmla="*/ 3693111 h 5317725"/>
                <a:gd name="connsiteX45" fmla="*/ 2849732 w 8584707"/>
                <a:gd name="connsiteY45" fmla="*/ 4039340 h 5317725"/>
                <a:gd name="connsiteX46" fmla="*/ 2494626 w 8584707"/>
                <a:gd name="connsiteY46" fmla="*/ 4385569 h 5317725"/>
                <a:gd name="connsiteX47" fmla="*/ 2015231 w 8584707"/>
                <a:gd name="connsiteY47" fmla="*/ 4749554 h 5317725"/>
                <a:gd name="connsiteX48" fmla="*/ 1393795 w 8584707"/>
                <a:gd name="connsiteY48" fmla="*/ 5051395 h 5317725"/>
                <a:gd name="connsiteX49" fmla="*/ 612560 w 8584707"/>
                <a:gd name="connsiteY49" fmla="*/ 5220070 h 5317725"/>
                <a:gd name="connsiteX50" fmla="*/ 106532 w 8584707"/>
                <a:gd name="connsiteY50" fmla="*/ 5317725 h 5317725"/>
                <a:gd name="connsiteX51" fmla="*/ 106532 w 8584707"/>
                <a:gd name="connsiteY51" fmla="*/ 5228948 h 5317725"/>
                <a:gd name="connsiteX52" fmla="*/ 0 w 8584707"/>
                <a:gd name="connsiteY52" fmla="*/ 5237826 h 5317725"/>
                <a:gd name="connsiteX53" fmla="*/ 8878 w 8584707"/>
                <a:gd name="connsiteY53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282375 w 8584707"/>
                <a:gd name="connsiteY14" fmla="*/ 73469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773010 w 8584707"/>
                <a:gd name="connsiteY43" fmla="*/ 2725445 h 5317725"/>
                <a:gd name="connsiteX44" fmla="*/ 3480047 w 8584707"/>
                <a:gd name="connsiteY44" fmla="*/ 3204839 h 5317725"/>
                <a:gd name="connsiteX45" fmla="*/ 3160451 w 8584707"/>
                <a:gd name="connsiteY45" fmla="*/ 3693111 h 5317725"/>
                <a:gd name="connsiteX46" fmla="*/ 2849732 w 8584707"/>
                <a:gd name="connsiteY46" fmla="*/ 4039340 h 5317725"/>
                <a:gd name="connsiteX47" fmla="*/ 2494626 w 8584707"/>
                <a:gd name="connsiteY47" fmla="*/ 4385569 h 5317725"/>
                <a:gd name="connsiteX48" fmla="*/ 2015231 w 8584707"/>
                <a:gd name="connsiteY48" fmla="*/ 4749554 h 5317725"/>
                <a:gd name="connsiteX49" fmla="*/ 1393795 w 8584707"/>
                <a:gd name="connsiteY49" fmla="*/ 5051395 h 5317725"/>
                <a:gd name="connsiteX50" fmla="*/ 612560 w 8584707"/>
                <a:gd name="connsiteY50" fmla="*/ 5220070 h 5317725"/>
                <a:gd name="connsiteX51" fmla="*/ 106532 w 8584707"/>
                <a:gd name="connsiteY51" fmla="*/ 5317725 h 5317725"/>
                <a:gd name="connsiteX52" fmla="*/ 106532 w 8584707"/>
                <a:gd name="connsiteY52" fmla="*/ 5228948 h 5317725"/>
                <a:gd name="connsiteX53" fmla="*/ 0 w 8584707"/>
                <a:gd name="connsiteY53" fmla="*/ 5237826 h 5317725"/>
                <a:gd name="connsiteX54" fmla="*/ 8878 w 8584707"/>
                <a:gd name="connsiteY54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773010 w 8584707"/>
                <a:gd name="connsiteY43" fmla="*/ 2725445 h 5317725"/>
                <a:gd name="connsiteX44" fmla="*/ 3480047 w 8584707"/>
                <a:gd name="connsiteY44" fmla="*/ 3204839 h 5317725"/>
                <a:gd name="connsiteX45" fmla="*/ 3160451 w 8584707"/>
                <a:gd name="connsiteY45" fmla="*/ 3693111 h 5317725"/>
                <a:gd name="connsiteX46" fmla="*/ 2849732 w 8584707"/>
                <a:gd name="connsiteY46" fmla="*/ 4039340 h 5317725"/>
                <a:gd name="connsiteX47" fmla="*/ 2494626 w 8584707"/>
                <a:gd name="connsiteY47" fmla="*/ 4385569 h 5317725"/>
                <a:gd name="connsiteX48" fmla="*/ 2015231 w 8584707"/>
                <a:gd name="connsiteY48" fmla="*/ 4749554 h 5317725"/>
                <a:gd name="connsiteX49" fmla="*/ 1393795 w 8584707"/>
                <a:gd name="connsiteY49" fmla="*/ 5051395 h 5317725"/>
                <a:gd name="connsiteX50" fmla="*/ 612560 w 8584707"/>
                <a:gd name="connsiteY50" fmla="*/ 5220070 h 5317725"/>
                <a:gd name="connsiteX51" fmla="*/ 106532 w 8584707"/>
                <a:gd name="connsiteY51" fmla="*/ 5317725 h 5317725"/>
                <a:gd name="connsiteX52" fmla="*/ 106532 w 8584707"/>
                <a:gd name="connsiteY52" fmla="*/ 5228948 h 5317725"/>
                <a:gd name="connsiteX53" fmla="*/ 0 w 8584707"/>
                <a:gd name="connsiteY53" fmla="*/ 5237826 h 5317725"/>
                <a:gd name="connsiteX54" fmla="*/ 8878 w 8584707"/>
                <a:gd name="connsiteY54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86502 w 8584707"/>
                <a:gd name="connsiteY43" fmla="*/ 1965820 h 5317725"/>
                <a:gd name="connsiteX44" fmla="*/ 3773010 w 8584707"/>
                <a:gd name="connsiteY44" fmla="*/ 2725445 h 5317725"/>
                <a:gd name="connsiteX45" fmla="*/ 3480047 w 8584707"/>
                <a:gd name="connsiteY45" fmla="*/ 3204839 h 5317725"/>
                <a:gd name="connsiteX46" fmla="*/ 3160451 w 8584707"/>
                <a:gd name="connsiteY46" fmla="*/ 3693111 h 5317725"/>
                <a:gd name="connsiteX47" fmla="*/ 2849732 w 8584707"/>
                <a:gd name="connsiteY47" fmla="*/ 4039340 h 5317725"/>
                <a:gd name="connsiteX48" fmla="*/ 2494626 w 8584707"/>
                <a:gd name="connsiteY48" fmla="*/ 4385569 h 5317725"/>
                <a:gd name="connsiteX49" fmla="*/ 2015231 w 8584707"/>
                <a:gd name="connsiteY49" fmla="*/ 4749554 h 5317725"/>
                <a:gd name="connsiteX50" fmla="*/ 1393795 w 8584707"/>
                <a:gd name="connsiteY50" fmla="*/ 5051395 h 5317725"/>
                <a:gd name="connsiteX51" fmla="*/ 612560 w 8584707"/>
                <a:gd name="connsiteY51" fmla="*/ 5220070 h 5317725"/>
                <a:gd name="connsiteX52" fmla="*/ 106532 w 8584707"/>
                <a:gd name="connsiteY52" fmla="*/ 5317725 h 5317725"/>
                <a:gd name="connsiteX53" fmla="*/ 106532 w 8584707"/>
                <a:gd name="connsiteY53" fmla="*/ 5228948 h 5317725"/>
                <a:gd name="connsiteX54" fmla="*/ 0 w 8584707"/>
                <a:gd name="connsiteY54" fmla="*/ 5237826 h 5317725"/>
                <a:gd name="connsiteX55" fmla="*/ 8878 w 8584707"/>
                <a:gd name="connsiteY55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66449 w 8584707"/>
                <a:gd name="connsiteY43" fmla="*/ 1945767 h 5317725"/>
                <a:gd name="connsiteX44" fmla="*/ 3773010 w 8584707"/>
                <a:gd name="connsiteY44" fmla="*/ 2725445 h 5317725"/>
                <a:gd name="connsiteX45" fmla="*/ 3480047 w 8584707"/>
                <a:gd name="connsiteY45" fmla="*/ 3204839 h 5317725"/>
                <a:gd name="connsiteX46" fmla="*/ 3160451 w 8584707"/>
                <a:gd name="connsiteY46" fmla="*/ 3693111 h 5317725"/>
                <a:gd name="connsiteX47" fmla="*/ 2849732 w 8584707"/>
                <a:gd name="connsiteY47" fmla="*/ 4039340 h 5317725"/>
                <a:gd name="connsiteX48" fmla="*/ 2494626 w 8584707"/>
                <a:gd name="connsiteY48" fmla="*/ 4385569 h 5317725"/>
                <a:gd name="connsiteX49" fmla="*/ 2015231 w 8584707"/>
                <a:gd name="connsiteY49" fmla="*/ 4749554 h 5317725"/>
                <a:gd name="connsiteX50" fmla="*/ 1393795 w 8584707"/>
                <a:gd name="connsiteY50" fmla="*/ 5051395 h 5317725"/>
                <a:gd name="connsiteX51" fmla="*/ 612560 w 8584707"/>
                <a:gd name="connsiteY51" fmla="*/ 5220070 h 5317725"/>
                <a:gd name="connsiteX52" fmla="*/ 106532 w 8584707"/>
                <a:gd name="connsiteY52" fmla="*/ 5317725 h 5317725"/>
                <a:gd name="connsiteX53" fmla="*/ 106532 w 8584707"/>
                <a:gd name="connsiteY53" fmla="*/ 5228948 h 5317725"/>
                <a:gd name="connsiteX54" fmla="*/ 0 w 8584707"/>
                <a:gd name="connsiteY54" fmla="*/ 5237826 h 5317725"/>
                <a:gd name="connsiteX55" fmla="*/ 8878 w 8584707"/>
                <a:gd name="connsiteY55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66449 w 8584707"/>
                <a:gd name="connsiteY43" fmla="*/ 1945767 h 5317725"/>
                <a:gd name="connsiteX44" fmla="*/ 3874208 w 8584707"/>
                <a:gd name="connsiteY44" fmla="*/ 2310726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66449 w 8584707"/>
                <a:gd name="connsiteY43" fmla="*/ 1945767 h 5317725"/>
                <a:gd name="connsiteX44" fmla="*/ 4066713 w 8584707"/>
                <a:gd name="connsiteY44" fmla="*/ 2013947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66713 w 8584707"/>
                <a:gd name="connsiteY44" fmla="*/ 2013947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13212 w 8584707"/>
                <a:gd name="connsiteY8" fmla="*/ 905523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74735 w 8584707"/>
                <a:gd name="connsiteY44" fmla="*/ 2046031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388094 w 8584707"/>
                <a:gd name="connsiteY5" fmla="*/ 2219418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45296 w 8584707"/>
                <a:gd name="connsiteY8" fmla="*/ 833334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74735 w 8584707"/>
                <a:gd name="connsiteY44" fmla="*/ 2046031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416168 w 8584707"/>
                <a:gd name="connsiteY5" fmla="*/ 2203376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45296 w 8584707"/>
                <a:gd name="connsiteY8" fmla="*/ 833334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74735 w 8584707"/>
                <a:gd name="connsiteY44" fmla="*/ 2046031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28948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416168 w 8584707"/>
                <a:gd name="connsiteY5" fmla="*/ 2203376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45296 w 8584707"/>
                <a:gd name="connsiteY8" fmla="*/ 833334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74735 w 8584707"/>
                <a:gd name="connsiteY44" fmla="*/ 2046031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106532 w 8584707"/>
                <a:gd name="connsiteY54" fmla="*/ 5242395 h 5317725"/>
                <a:gd name="connsiteX55" fmla="*/ 0 w 8584707"/>
                <a:gd name="connsiteY55" fmla="*/ 5237826 h 5317725"/>
                <a:gd name="connsiteX56" fmla="*/ 8878 w 8584707"/>
                <a:gd name="connsiteY56" fmla="*/ 4199138 h 5317725"/>
                <a:gd name="connsiteX0" fmla="*/ 8878 w 8584707"/>
                <a:gd name="connsiteY0" fmla="*/ 4199138 h 5317725"/>
                <a:gd name="connsiteX1" fmla="*/ 701336 w 8584707"/>
                <a:gd name="connsiteY1" fmla="*/ 4048218 h 5317725"/>
                <a:gd name="connsiteX2" fmla="*/ 1349406 w 8584707"/>
                <a:gd name="connsiteY2" fmla="*/ 3728622 h 5317725"/>
                <a:gd name="connsiteX3" fmla="*/ 1819923 w 8584707"/>
                <a:gd name="connsiteY3" fmla="*/ 3320249 h 5317725"/>
                <a:gd name="connsiteX4" fmla="*/ 2210540 w 8584707"/>
                <a:gd name="connsiteY4" fmla="*/ 2689934 h 5317725"/>
                <a:gd name="connsiteX5" fmla="*/ 2416168 w 8584707"/>
                <a:gd name="connsiteY5" fmla="*/ 2203376 h 5317725"/>
                <a:gd name="connsiteX6" fmla="*/ 2246051 w 8584707"/>
                <a:gd name="connsiteY6" fmla="*/ 2139519 h 5317725"/>
                <a:gd name="connsiteX7" fmla="*/ 2920754 w 8584707"/>
                <a:gd name="connsiteY7" fmla="*/ 1411550 h 5317725"/>
                <a:gd name="connsiteX8" fmla="*/ 3645296 w 8584707"/>
                <a:gd name="connsiteY8" fmla="*/ 833334 h 5317725"/>
                <a:gd name="connsiteX9" fmla="*/ 4376692 w 8584707"/>
                <a:gd name="connsiteY9" fmla="*/ 346230 h 5317725"/>
                <a:gd name="connsiteX10" fmla="*/ 5060272 w 8584707"/>
                <a:gd name="connsiteY10" fmla="*/ 79899 h 5317725"/>
                <a:gd name="connsiteX11" fmla="*/ 5388746 w 8584707"/>
                <a:gd name="connsiteY11" fmla="*/ 44389 h 5317725"/>
                <a:gd name="connsiteX12" fmla="*/ 5930284 w 8584707"/>
                <a:gd name="connsiteY12" fmla="*/ 0 h 5317725"/>
                <a:gd name="connsiteX13" fmla="*/ 6138169 w 8584707"/>
                <a:gd name="connsiteY13" fmla="*/ 14569 h 5317725"/>
                <a:gd name="connsiteX14" fmla="*/ 6411329 w 8584707"/>
                <a:gd name="connsiteY14" fmla="*/ 91053 h 5317725"/>
                <a:gd name="connsiteX15" fmla="*/ 6826929 w 8584707"/>
                <a:gd name="connsiteY15" fmla="*/ 292964 h 5317725"/>
                <a:gd name="connsiteX16" fmla="*/ 7137647 w 8584707"/>
                <a:gd name="connsiteY16" fmla="*/ 443884 h 5317725"/>
                <a:gd name="connsiteX17" fmla="*/ 7617041 w 8584707"/>
                <a:gd name="connsiteY17" fmla="*/ 790113 h 5317725"/>
                <a:gd name="connsiteX18" fmla="*/ 7546020 w 8584707"/>
                <a:gd name="connsiteY18" fmla="*/ 861134 h 5317725"/>
                <a:gd name="connsiteX19" fmla="*/ 7880976 w 8584707"/>
                <a:gd name="connsiteY19" fmla="*/ 1221102 h 5317725"/>
                <a:gd name="connsiteX20" fmla="*/ 7776839 w 8584707"/>
                <a:gd name="connsiteY20" fmla="*/ 1349406 h 5317725"/>
                <a:gd name="connsiteX21" fmla="*/ 7894645 w 8584707"/>
                <a:gd name="connsiteY21" fmla="*/ 1438571 h 5317725"/>
                <a:gd name="connsiteX22" fmla="*/ 7732451 w 8584707"/>
                <a:gd name="connsiteY22" fmla="*/ 1722268 h 5317725"/>
                <a:gd name="connsiteX23" fmla="*/ 7847861 w 8584707"/>
                <a:gd name="connsiteY23" fmla="*/ 1775534 h 5317725"/>
                <a:gd name="connsiteX24" fmla="*/ 8007660 w 8584707"/>
                <a:gd name="connsiteY24" fmla="*/ 1844476 h 5317725"/>
                <a:gd name="connsiteX25" fmla="*/ 8172529 w 8584707"/>
                <a:gd name="connsiteY25" fmla="*/ 1666219 h 5317725"/>
                <a:gd name="connsiteX26" fmla="*/ 8584707 w 8584707"/>
                <a:gd name="connsiteY26" fmla="*/ 1819923 h 5317725"/>
                <a:gd name="connsiteX27" fmla="*/ 8371643 w 8584707"/>
                <a:gd name="connsiteY27" fmla="*/ 3160451 h 5317725"/>
                <a:gd name="connsiteX28" fmla="*/ 7998393 w 8584707"/>
                <a:gd name="connsiteY28" fmla="*/ 2934176 h 5317725"/>
                <a:gd name="connsiteX29" fmla="*/ 7880341 w 8584707"/>
                <a:gd name="connsiteY29" fmla="*/ 3148544 h 5317725"/>
                <a:gd name="connsiteX30" fmla="*/ 7501631 w 8584707"/>
                <a:gd name="connsiteY30" fmla="*/ 2991775 h 5317725"/>
                <a:gd name="connsiteX31" fmla="*/ 7075503 w 8584707"/>
                <a:gd name="connsiteY31" fmla="*/ 2725445 h 5317725"/>
                <a:gd name="connsiteX32" fmla="*/ 6875227 w 8584707"/>
                <a:gd name="connsiteY32" fmla="*/ 2564343 h 5317725"/>
                <a:gd name="connsiteX33" fmla="*/ 6982253 w 8584707"/>
                <a:gd name="connsiteY33" fmla="*/ 2420751 h 5317725"/>
                <a:gd name="connsiteX34" fmla="*/ 6747030 w 8584707"/>
                <a:gd name="connsiteY34" fmla="*/ 2201663 h 5317725"/>
                <a:gd name="connsiteX35" fmla="*/ 6383045 w 8584707"/>
                <a:gd name="connsiteY35" fmla="*/ 1873189 h 5317725"/>
                <a:gd name="connsiteX36" fmla="*/ 6764785 w 8584707"/>
                <a:gd name="connsiteY36" fmla="*/ 1136342 h 5317725"/>
                <a:gd name="connsiteX37" fmla="*/ 6427433 w 8584707"/>
                <a:gd name="connsiteY37" fmla="*/ 941033 h 5317725"/>
                <a:gd name="connsiteX38" fmla="*/ 5956917 w 8584707"/>
                <a:gd name="connsiteY38" fmla="*/ 878890 h 5317725"/>
                <a:gd name="connsiteX39" fmla="*/ 5433134 w 8584707"/>
                <a:gd name="connsiteY39" fmla="*/ 870012 h 5317725"/>
                <a:gd name="connsiteX40" fmla="*/ 4749554 w 8584707"/>
                <a:gd name="connsiteY40" fmla="*/ 1162975 h 5317725"/>
                <a:gd name="connsiteX41" fmla="*/ 4252404 w 8584707"/>
                <a:gd name="connsiteY41" fmla="*/ 1571348 h 5317725"/>
                <a:gd name="connsiteX42" fmla="*/ 4030463 w 8584707"/>
                <a:gd name="connsiteY42" fmla="*/ 1811045 h 5317725"/>
                <a:gd name="connsiteX43" fmla="*/ 3926344 w 8584707"/>
                <a:gd name="connsiteY43" fmla="*/ 1965819 h 5317725"/>
                <a:gd name="connsiteX44" fmla="*/ 4074735 w 8584707"/>
                <a:gd name="connsiteY44" fmla="*/ 2046031 h 5317725"/>
                <a:gd name="connsiteX45" fmla="*/ 3773010 w 8584707"/>
                <a:gd name="connsiteY45" fmla="*/ 2725445 h 5317725"/>
                <a:gd name="connsiteX46" fmla="*/ 3480047 w 8584707"/>
                <a:gd name="connsiteY46" fmla="*/ 3204839 h 5317725"/>
                <a:gd name="connsiteX47" fmla="*/ 3160451 w 8584707"/>
                <a:gd name="connsiteY47" fmla="*/ 3693111 h 5317725"/>
                <a:gd name="connsiteX48" fmla="*/ 2849732 w 8584707"/>
                <a:gd name="connsiteY48" fmla="*/ 4039340 h 5317725"/>
                <a:gd name="connsiteX49" fmla="*/ 2494626 w 8584707"/>
                <a:gd name="connsiteY49" fmla="*/ 4385569 h 5317725"/>
                <a:gd name="connsiteX50" fmla="*/ 2015231 w 8584707"/>
                <a:gd name="connsiteY50" fmla="*/ 4749554 h 5317725"/>
                <a:gd name="connsiteX51" fmla="*/ 1393795 w 8584707"/>
                <a:gd name="connsiteY51" fmla="*/ 5051395 h 5317725"/>
                <a:gd name="connsiteX52" fmla="*/ 612560 w 8584707"/>
                <a:gd name="connsiteY52" fmla="*/ 5220070 h 5317725"/>
                <a:gd name="connsiteX53" fmla="*/ 106532 w 8584707"/>
                <a:gd name="connsiteY53" fmla="*/ 5317725 h 5317725"/>
                <a:gd name="connsiteX54" fmla="*/ 0 w 8584707"/>
                <a:gd name="connsiteY54" fmla="*/ 5237826 h 5317725"/>
                <a:gd name="connsiteX55" fmla="*/ 8878 w 8584707"/>
                <a:gd name="connsiteY55" fmla="*/ 4199138 h 531772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52404 w 8584707"/>
                <a:gd name="connsiteY41" fmla="*/ 1571348 h 5259455"/>
                <a:gd name="connsiteX42" fmla="*/ 4030463 w 8584707"/>
                <a:gd name="connsiteY42" fmla="*/ 1811045 h 5259455"/>
                <a:gd name="connsiteX43" fmla="*/ 3926344 w 8584707"/>
                <a:gd name="connsiteY43" fmla="*/ 1965819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52404 w 8584707"/>
                <a:gd name="connsiteY41" fmla="*/ 1571348 h 5259455"/>
                <a:gd name="connsiteX42" fmla="*/ 4030463 w 8584707"/>
                <a:gd name="connsiteY42" fmla="*/ 1811045 h 5259455"/>
                <a:gd name="connsiteX43" fmla="*/ 3807811 w 8584707"/>
                <a:gd name="connsiteY43" fmla="*/ 1889619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52404 w 8584707"/>
                <a:gd name="connsiteY41" fmla="*/ 1571348 h 5259455"/>
                <a:gd name="connsiteX42" fmla="*/ 3971196 w 8584707"/>
                <a:gd name="connsiteY42" fmla="*/ 1743312 h 5259455"/>
                <a:gd name="connsiteX43" fmla="*/ 3807811 w 8584707"/>
                <a:gd name="connsiteY43" fmla="*/ 1889619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52404 w 8584707"/>
                <a:gd name="connsiteY41" fmla="*/ 1571348 h 5259455"/>
                <a:gd name="connsiteX42" fmla="*/ 3971196 w 8584707"/>
                <a:gd name="connsiteY42" fmla="*/ 1743312 h 5259455"/>
                <a:gd name="connsiteX43" fmla="*/ 3867077 w 8584707"/>
                <a:gd name="connsiteY43" fmla="*/ 1906553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35470 w 8584707"/>
                <a:gd name="connsiteY41" fmla="*/ 1529015 h 5259455"/>
                <a:gd name="connsiteX42" fmla="*/ 3971196 w 8584707"/>
                <a:gd name="connsiteY42" fmla="*/ 1743312 h 5259455"/>
                <a:gd name="connsiteX43" fmla="*/ 3867077 w 8584707"/>
                <a:gd name="connsiteY43" fmla="*/ 1906553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71643 w 8584707"/>
                <a:gd name="connsiteY27" fmla="*/ 31604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35470 w 8584707"/>
                <a:gd name="connsiteY41" fmla="*/ 1529015 h 5259455"/>
                <a:gd name="connsiteX42" fmla="*/ 3996596 w 8584707"/>
                <a:gd name="connsiteY42" fmla="*/ 1760245 h 5259455"/>
                <a:gd name="connsiteX43" fmla="*/ 3867077 w 8584707"/>
                <a:gd name="connsiteY43" fmla="*/ 1906553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19923 h 5259455"/>
                <a:gd name="connsiteX27" fmla="*/ 8303909 w 8584707"/>
                <a:gd name="connsiteY27" fmla="*/ 31096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35470 w 8584707"/>
                <a:gd name="connsiteY41" fmla="*/ 1529015 h 5259455"/>
                <a:gd name="connsiteX42" fmla="*/ 3996596 w 8584707"/>
                <a:gd name="connsiteY42" fmla="*/ 1760245 h 5259455"/>
                <a:gd name="connsiteX43" fmla="*/ 3867077 w 8584707"/>
                <a:gd name="connsiteY43" fmla="*/ 1906553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  <a:gd name="connsiteX0" fmla="*/ 8878 w 8584707"/>
                <a:gd name="connsiteY0" fmla="*/ 4199138 h 5259455"/>
                <a:gd name="connsiteX1" fmla="*/ 701336 w 8584707"/>
                <a:gd name="connsiteY1" fmla="*/ 4048218 h 5259455"/>
                <a:gd name="connsiteX2" fmla="*/ 1349406 w 8584707"/>
                <a:gd name="connsiteY2" fmla="*/ 3728622 h 5259455"/>
                <a:gd name="connsiteX3" fmla="*/ 1819923 w 8584707"/>
                <a:gd name="connsiteY3" fmla="*/ 3320249 h 5259455"/>
                <a:gd name="connsiteX4" fmla="*/ 2210540 w 8584707"/>
                <a:gd name="connsiteY4" fmla="*/ 2689934 h 5259455"/>
                <a:gd name="connsiteX5" fmla="*/ 2416168 w 8584707"/>
                <a:gd name="connsiteY5" fmla="*/ 2203376 h 5259455"/>
                <a:gd name="connsiteX6" fmla="*/ 2246051 w 8584707"/>
                <a:gd name="connsiteY6" fmla="*/ 2139519 h 5259455"/>
                <a:gd name="connsiteX7" fmla="*/ 2920754 w 8584707"/>
                <a:gd name="connsiteY7" fmla="*/ 1411550 h 5259455"/>
                <a:gd name="connsiteX8" fmla="*/ 3645296 w 8584707"/>
                <a:gd name="connsiteY8" fmla="*/ 833334 h 5259455"/>
                <a:gd name="connsiteX9" fmla="*/ 4376692 w 8584707"/>
                <a:gd name="connsiteY9" fmla="*/ 346230 h 5259455"/>
                <a:gd name="connsiteX10" fmla="*/ 5060272 w 8584707"/>
                <a:gd name="connsiteY10" fmla="*/ 79899 h 5259455"/>
                <a:gd name="connsiteX11" fmla="*/ 5388746 w 8584707"/>
                <a:gd name="connsiteY11" fmla="*/ 44389 h 5259455"/>
                <a:gd name="connsiteX12" fmla="*/ 5930284 w 8584707"/>
                <a:gd name="connsiteY12" fmla="*/ 0 h 5259455"/>
                <a:gd name="connsiteX13" fmla="*/ 6138169 w 8584707"/>
                <a:gd name="connsiteY13" fmla="*/ 14569 h 5259455"/>
                <a:gd name="connsiteX14" fmla="*/ 6411329 w 8584707"/>
                <a:gd name="connsiteY14" fmla="*/ 91053 h 5259455"/>
                <a:gd name="connsiteX15" fmla="*/ 6826929 w 8584707"/>
                <a:gd name="connsiteY15" fmla="*/ 292964 h 5259455"/>
                <a:gd name="connsiteX16" fmla="*/ 7137647 w 8584707"/>
                <a:gd name="connsiteY16" fmla="*/ 443884 h 5259455"/>
                <a:gd name="connsiteX17" fmla="*/ 7617041 w 8584707"/>
                <a:gd name="connsiteY17" fmla="*/ 790113 h 5259455"/>
                <a:gd name="connsiteX18" fmla="*/ 7546020 w 8584707"/>
                <a:gd name="connsiteY18" fmla="*/ 861134 h 5259455"/>
                <a:gd name="connsiteX19" fmla="*/ 7880976 w 8584707"/>
                <a:gd name="connsiteY19" fmla="*/ 1221102 h 5259455"/>
                <a:gd name="connsiteX20" fmla="*/ 7776839 w 8584707"/>
                <a:gd name="connsiteY20" fmla="*/ 1349406 h 5259455"/>
                <a:gd name="connsiteX21" fmla="*/ 7894645 w 8584707"/>
                <a:gd name="connsiteY21" fmla="*/ 1438571 h 5259455"/>
                <a:gd name="connsiteX22" fmla="*/ 7732451 w 8584707"/>
                <a:gd name="connsiteY22" fmla="*/ 1722268 h 5259455"/>
                <a:gd name="connsiteX23" fmla="*/ 7847861 w 8584707"/>
                <a:gd name="connsiteY23" fmla="*/ 1775534 h 5259455"/>
                <a:gd name="connsiteX24" fmla="*/ 8007660 w 8584707"/>
                <a:gd name="connsiteY24" fmla="*/ 1844476 h 5259455"/>
                <a:gd name="connsiteX25" fmla="*/ 8172529 w 8584707"/>
                <a:gd name="connsiteY25" fmla="*/ 1666219 h 5259455"/>
                <a:gd name="connsiteX26" fmla="*/ 8584707 w 8584707"/>
                <a:gd name="connsiteY26" fmla="*/ 1862256 h 5259455"/>
                <a:gd name="connsiteX27" fmla="*/ 8303909 w 8584707"/>
                <a:gd name="connsiteY27" fmla="*/ 3109651 h 5259455"/>
                <a:gd name="connsiteX28" fmla="*/ 7998393 w 8584707"/>
                <a:gd name="connsiteY28" fmla="*/ 2934176 h 5259455"/>
                <a:gd name="connsiteX29" fmla="*/ 7880341 w 8584707"/>
                <a:gd name="connsiteY29" fmla="*/ 3148544 h 5259455"/>
                <a:gd name="connsiteX30" fmla="*/ 7501631 w 8584707"/>
                <a:gd name="connsiteY30" fmla="*/ 2991775 h 5259455"/>
                <a:gd name="connsiteX31" fmla="*/ 7075503 w 8584707"/>
                <a:gd name="connsiteY31" fmla="*/ 2725445 h 5259455"/>
                <a:gd name="connsiteX32" fmla="*/ 6875227 w 8584707"/>
                <a:gd name="connsiteY32" fmla="*/ 2564343 h 5259455"/>
                <a:gd name="connsiteX33" fmla="*/ 6982253 w 8584707"/>
                <a:gd name="connsiteY33" fmla="*/ 2420751 h 5259455"/>
                <a:gd name="connsiteX34" fmla="*/ 6747030 w 8584707"/>
                <a:gd name="connsiteY34" fmla="*/ 2201663 h 5259455"/>
                <a:gd name="connsiteX35" fmla="*/ 6383045 w 8584707"/>
                <a:gd name="connsiteY35" fmla="*/ 1873189 h 5259455"/>
                <a:gd name="connsiteX36" fmla="*/ 6764785 w 8584707"/>
                <a:gd name="connsiteY36" fmla="*/ 1136342 h 5259455"/>
                <a:gd name="connsiteX37" fmla="*/ 6427433 w 8584707"/>
                <a:gd name="connsiteY37" fmla="*/ 941033 h 5259455"/>
                <a:gd name="connsiteX38" fmla="*/ 5956917 w 8584707"/>
                <a:gd name="connsiteY38" fmla="*/ 878890 h 5259455"/>
                <a:gd name="connsiteX39" fmla="*/ 5433134 w 8584707"/>
                <a:gd name="connsiteY39" fmla="*/ 870012 h 5259455"/>
                <a:gd name="connsiteX40" fmla="*/ 4749554 w 8584707"/>
                <a:gd name="connsiteY40" fmla="*/ 1162975 h 5259455"/>
                <a:gd name="connsiteX41" fmla="*/ 4235470 w 8584707"/>
                <a:gd name="connsiteY41" fmla="*/ 1529015 h 5259455"/>
                <a:gd name="connsiteX42" fmla="*/ 3996596 w 8584707"/>
                <a:gd name="connsiteY42" fmla="*/ 1760245 h 5259455"/>
                <a:gd name="connsiteX43" fmla="*/ 3867077 w 8584707"/>
                <a:gd name="connsiteY43" fmla="*/ 1906553 h 5259455"/>
                <a:gd name="connsiteX44" fmla="*/ 4074735 w 8584707"/>
                <a:gd name="connsiteY44" fmla="*/ 2046031 h 5259455"/>
                <a:gd name="connsiteX45" fmla="*/ 3773010 w 8584707"/>
                <a:gd name="connsiteY45" fmla="*/ 2725445 h 5259455"/>
                <a:gd name="connsiteX46" fmla="*/ 3480047 w 8584707"/>
                <a:gd name="connsiteY46" fmla="*/ 3204839 h 5259455"/>
                <a:gd name="connsiteX47" fmla="*/ 3160451 w 8584707"/>
                <a:gd name="connsiteY47" fmla="*/ 3693111 h 5259455"/>
                <a:gd name="connsiteX48" fmla="*/ 2849732 w 8584707"/>
                <a:gd name="connsiteY48" fmla="*/ 4039340 h 5259455"/>
                <a:gd name="connsiteX49" fmla="*/ 2494626 w 8584707"/>
                <a:gd name="connsiteY49" fmla="*/ 4385569 h 5259455"/>
                <a:gd name="connsiteX50" fmla="*/ 2015231 w 8584707"/>
                <a:gd name="connsiteY50" fmla="*/ 4749554 h 5259455"/>
                <a:gd name="connsiteX51" fmla="*/ 1393795 w 8584707"/>
                <a:gd name="connsiteY51" fmla="*/ 5051395 h 5259455"/>
                <a:gd name="connsiteX52" fmla="*/ 612560 w 8584707"/>
                <a:gd name="connsiteY52" fmla="*/ 5220070 h 5259455"/>
                <a:gd name="connsiteX53" fmla="*/ 205143 w 8584707"/>
                <a:gd name="connsiteY53" fmla="*/ 5259455 h 5259455"/>
                <a:gd name="connsiteX54" fmla="*/ 0 w 8584707"/>
                <a:gd name="connsiteY54" fmla="*/ 5237826 h 5259455"/>
                <a:gd name="connsiteX55" fmla="*/ 8878 w 8584707"/>
                <a:gd name="connsiteY55" fmla="*/ 4199138 h 525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584707" h="5259455">
                  <a:moveTo>
                    <a:pt x="8878" y="4199138"/>
                  </a:moveTo>
                  <a:lnTo>
                    <a:pt x="701336" y="4048218"/>
                  </a:lnTo>
                  <a:lnTo>
                    <a:pt x="1349406" y="3728622"/>
                  </a:lnTo>
                  <a:lnTo>
                    <a:pt x="1819923" y="3320249"/>
                  </a:lnTo>
                  <a:lnTo>
                    <a:pt x="2210540" y="2689934"/>
                  </a:lnTo>
                  <a:lnTo>
                    <a:pt x="2416168" y="2203376"/>
                  </a:lnTo>
                  <a:lnTo>
                    <a:pt x="2246051" y="2139519"/>
                  </a:lnTo>
                  <a:lnTo>
                    <a:pt x="2920754" y="1411550"/>
                  </a:lnTo>
                  <a:lnTo>
                    <a:pt x="3645296" y="833334"/>
                  </a:lnTo>
                  <a:lnTo>
                    <a:pt x="4376692" y="346230"/>
                  </a:lnTo>
                  <a:lnTo>
                    <a:pt x="5060272" y="79899"/>
                  </a:lnTo>
                  <a:lnTo>
                    <a:pt x="5388746" y="44389"/>
                  </a:lnTo>
                  <a:lnTo>
                    <a:pt x="5930284" y="0"/>
                  </a:lnTo>
                  <a:lnTo>
                    <a:pt x="6138169" y="14569"/>
                  </a:lnTo>
                  <a:lnTo>
                    <a:pt x="6411329" y="91053"/>
                  </a:lnTo>
                  <a:lnTo>
                    <a:pt x="6826929" y="292964"/>
                  </a:lnTo>
                  <a:lnTo>
                    <a:pt x="7137647" y="443884"/>
                  </a:lnTo>
                  <a:lnTo>
                    <a:pt x="7617041" y="790113"/>
                  </a:lnTo>
                  <a:lnTo>
                    <a:pt x="7546020" y="861134"/>
                  </a:lnTo>
                  <a:lnTo>
                    <a:pt x="7880976" y="1221102"/>
                  </a:lnTo>
                  <a:lnTo>
                    <a:pt x="7776839" y="1349406"/>
                  </a:lnTo>
                  <a:lnTo>
                    <a:pt x="7894645" y="1438571"/>
                  </a:lnTo>
                  <a:lnTo>
                    <a:pt x="7732451" y="1722268"/>
                  </a:lnTo>
                  <a:lnTo>
                    <a:pt x="7847861" y="1775534"/>
                  </a:lnTo>
                  <a:cubicBezTo>
                    <a:pt x="7893729" y="1795902"/>
                    <a:pt x="7953549" y="1862695"/>
                    <a:pt x="8007660" y="1844476"/>
                  </a:cubicBezTo>
                  <a:cubicBezTo>
                    <a:pt x="8061771" y="1826257"/>
                    <a:pt x="8076355" y="1663256"/>
                    <a:pt x="8172529" y="1666219"/>
                  </a:cubicBezTo>
                  <a:cubicBezTo>
                    <a:pt x="8268703" y="1669182"/>
                    <a:pt x="8516257" y="1840050"/>
                    <a:pt x="8584707" y="1862256"/>
                  </a:cubicBezTo>
                  <a:lnTo>
                    <a:pt x="8303909" y="3109651"/>
                  </a:lnTo>
                  <a:lnTo>
                    <a:pt x="7998393" y="2934176"/>
                  </a:lnTo>
                  <a:lnTo>
                    <a:pt x="7880341" y="3148544"/>
                  </a:lnTo>
                  <a:lnTo>
                    <a:pt x="7501631" y="2991775"/>
                  </a:lnTo>
                  <a:lnTo>
                    <a:pt x="7075503" y="2725445"/>
                  </a:lnTo>
                  <a:lnTo>
                    <a:pt x="6875227" y="2564343"/>
                  </a:lnTo>
                  <a:lnTo>
                    <a:pt x="6982253" y="2420751"/>
                  </a:lnTo>
                  <a:lnTo>
                    <a:pt x="6747030" y="2201663"/>
                  </a:lnTo>
                  <a:lnTo>
                    <a:pt x="6383045" y="1873189"/>
                  </a:lnTo>
                  <a:lnTo>
                    <a:pt x="6764785" y="1136342"/>
                  </a:lnTo>
                  <a:lnTo>
                    <a:pt x="6427433" y="941033"/>
                  </a:lnTo>
                  <a:lnTo>
                    <a:pt x="5956917" y="878890"/>
                  </a:lnTo>
                  <a:lnTo>
                    <a:pt x="5433134" y="870012"/>
                  </a:lnTo>
                  <a:lnTo>
                    <a:pt x="4749554" y="1162975"/>
                  </a:lnTo>
                  <a:lnTo>
                    <a:pt x="4235470" y="1529015"/>
                  </a:lnTo>
                  <a:lnTo>
                    <a:pt x="3996596" y="1760245"/>
                  </a:lnTo>
                  <a:lnTo>
                    <a:pt x="3867077" y="1906553"/>
                  </a:lnTo>
                  <a:lnTo>
                    <a:pt x="4074735" y="2046031"/>
                  </a:lnTo>
                  <a:lnTo>
                    <a:pt x="3773010" y="2725445"/>
                  </a:lnTo>
                  <a:lnTo>
                    <a:pt x="3480047" y="3204839"/>
                  </a:lnTo>
                  <a:lnTo>
                    <a:pt x="3160451" y="3693111"/>
                  </a:lnTo>
                  <a:lnTo>
                    <a:pt x="2849732" y="4039340"/>
                  </a:lnTo>
                  <a:lnTo>
                    <a:pt x="2494626" y="4385569"/>
                  </a:lnTo>
                  <a:lnTo>
                    <a:pt x="2015231" y="4749554"/>
                  </a:lnTo>
                  <a:lnTo>
                    <a:pt x="1393795" y="5051395"/>
                  </a:lnTo>
                  <a:lnTo>
                    <a:pt x="612560" y="5220070"/>
                  </a:lnTo>
                  <a:lnTo>
                    <a:pt x="205143" y="5259455"/>
                  </a:lnTo>
                  <a:lnTo>
                    <a:pt x="0" y="5237826"/>
                  </a:lnTo>
                  <a:cubicBezTo>
                    <a:pt x="2959" y="4891597"/>
                    <a:pt x="5919" y="4545367"/>
                    <a:pt x="8878" y="4199138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37351" y="5362113"/>
              <a:ext cx="88206" cy="106532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9" idx="52"/>
            </p:cNvCxnSpPr>
            <p:nvPr/>
          </p:nvCxnSpPr>
          <p:spPr>
            <a:xfrm>
              <a:off x="596974" y="5311588"/>
              <a:ext cx="139873" cy="110696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9" idx="51"/>
            </p:cNvCxnSpPr>
            <p:nvPr/>
          </p:nvCxnSpPr>
          <p:spPr>
            <a:xfrm>
              <a:off x="1055303" y="5145026"/>
              <a:ext cx="462779" cy="110485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9" idx="50"/>
            </p:cNvCxnSpPr>
            <p:nvPr/>
          </p:nvCxnSpPr>
          <p:spPr>
            <a:xfrm>
              <a:off x="1463674" y="4957123"/>
              <a:ext cx="675844" cy="99091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9" idx="49"/>
            </p:cNvCxnSpPr>
            <p:nvPr/>
          </p:nvCxnSpPr>
          <p:spPr>
            <a:xfrm>
              <a:off x="1844829" y="4604030"/>
              <a:ext cx="774084" cy="98002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175370" y="4120718"/>
              <a:ext cx="1068245" cy="78732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9" idx="46"/>
            </p:cNvCxnSpPr>
            <p:nvPr/>
          </p:nvCxnSpPr>
          <p:spPr>
            <a:xfrm>
              <a:off x="2380295" y="3798728"/>
              <a:ext cx="1224039" cy="60459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9" idx="5"/>
            </p:cNvCxnSpPr>
            <p:nvPr/>
          </p:nvCxnSpPr>
          <p:spPr>
            <a:xfrm>
              <a:off x="2540455" y="3401861"/>
              <a:ext cx="1298362" cy="57903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730054" y="2973758"/>
              <a:ext cx="1317024" cy="65552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19" idx="43"/>
            </p:cNvCxnSpPr>
            <p:nvPr/>
          </p:nvCxnSpPr>
          <p:spPr>
            <a:xfrm>
              <a:off x="3111301" y="2575367"/>
              <a:ext cx="880063" cy="52967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599979" y="2196226"/>
              <a:ext cx="633354" cy="64857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018698" y="1876576"/>
              <a:ext cx="536369" cy="7311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528956" y="1546328"/>
              <a:ext cx="363886" cy="80384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991222" y="1366605"/>
              <a:ext cx="286631" cy="8071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19" idx="39"/>
            </p:cNvCxnSpPr>
            <p:nvPr/>
          </p:nvCxnSpPr>
          <p:spPr>
            <a:xfrm>
              <a:off x="5492483" y="1207363"/>
              <a:ext cx="64938" cy="86113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729709" y="1207363"/>
              <a:ext cx="0" cy="87888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9" idx="13"/>
            </p:cNvCxnSpPr>
            <p:nvPr/>
          </p:nvCxnSpPr>
          <p:spPr>
            <a:xfrm flipH="1">
              <a:off x="6196614" y="1213054"/>
              <a:ext cx="65842" cy="87319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19" idx="37"/>
            </p:cNvCxnSpPr>
            <p:nvPr/>
          </p:nvCxnSpPr>
          <p:spPr>
            <a:xfrm flipH="1">
              <a:off x="6551720" y="1389394"/>
              <a:ext cx="202366" cy="75012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19" idx="35"/>
            </p:cNvCxnSpPr>
            <p:nvPr/>
          </p:nvCxnSpPr>
          <p:spPr>
            <a:xfrm flipH="1">
              <a:off x="6507332" y="1637930"/>
              <a:ext cx="720900" cy="143374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762454" y="2050888"/>
              <a:ext cx="897973" cy="127651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7112000" y="2542412"/>
              <a:ext cx="804604" cy="107890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7202226" y="2924006"/>
              <a:ext cx="661111" cy="99992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7608321" y="3048000"/>
              <a:ext cx="526936" cy="110953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33359" y="5251558"/>
              <a:ext cx="275209" cy="108487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256187" y="5031349"/>
              <a:ext cx="543123" cy="10887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655625" y="4785064"/>
              <a:ext cx="720278" cy="95192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endCxn id="19" idx="48"/>
            </p:cNvCxnSpPr>
            <p:nvPr/>
          </p:nvCxnSpPr>
          <p:spPr>
            <a:xfrm>
              <a:off x="2042877" y="4354319"/>
              <a:ext cx="931142" cy="88350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273763" y="3980895"/>
              <a:ext cx="1160754" cy="65603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459160" y="3598022"/>
              <a:ext cx="1243688" cy="60315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566726" y="3164304"/>
              <a:ext cx="1378760" cy="58448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922398" y="2773314"/>
              <a:ext cx="1194222" cy="65831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endCxn id="19" idx="42"/>
            </p:cNvCxnSpPr>
            <p:nvPr/>
          </p:nvCxnSpPr>
          <p:spPr>
            <a:xfrm>
              <a:off x="3323930" y="2371921"/>
              <a:ext cx="796953" cy="58680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9" idx="8"/>
            </p:cNvCxnSpPr>
            <p:nvPr/>
          </p:nvCxnSpPr>
          <p:spPr>
            <a:xfrm>
              <a:off x="3769583" y="2031819"/>
              <a:ext cx="591424" cy="67751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253882" y="1722874"/>
              <a:ext cx="462266" cy="75196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768303" y="1451785"/>
              <a:ext cx="338918" cy="80117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75170" y="1270740"/>
              <a:ext cx="166741" cy="8357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5960284" y="1197718"/>
              <a:ext cx="64058" cy="86877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6391809" y="1270740"/>
              <a:ext cx="154562" cy="825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6709203" y="1529935"/>
              <a:ext cx="305234" cy="71170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636597" y="1784558"/>
              <a:ext cx="830983" cy="137974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6935854" y="2241639"/>
              <a:ext cx="887764" cy="119173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7387771" y="2989706"/>
              <a:ext cx="614633" cy="10488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7808686" y="2902857"/>
              <a:ext cx="616857" cy="13534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8124371" y="2961843"/>
              <a:ext cx="443776" cy="11783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Freeform 176"/>
            <p:cNvSpPr/>
            <p:nvPr/>
          </p:nvSpPr>
          <p:spPr>
            <a:xfrm>
              <a:off x="2549236" y="1371600"/>
              <a:ext cx="5112328" cy="2036618"/>
            </a:xfrm>
            <a:custGeom>
              <a:avLst/>
              <a:gdLst>
                <a:gd name="connsiteX0" fmla="*/ 0 w 5112328"/>
                <a:gd name="connsiteY0" fmla="*/ 2036618 h 2036618"/>
                <a:gd name="connsiteX1" fmla="*/ 124691 w 5112328"/>
                <a:gd name="connsiteY1" fmla="*/ 1856509 h 2036618"/>
                <a:gd name="connsiteX2" fmla="*/ 304800 w 5112328"/>
                <a:gd name="connsiteY2" fmla="*/ 1648691 h 2036618"/>
                <a:gd name="connsiteX3" fmla="*/ 484909 w 5112328"/>
                <a:gd name="connsiteY3" fmla="*/ 1454727 h 2036618"/>
                <a:gd name="connsiteX4" fmla="*/ 685800 w 5112328"/>
                <a:gd name="connsiteY4" fmla="*/ 1281545 h 2036618"/>
                <a:gd name="connsiteX5" fmla="*/ 907473 w 5112328"/>
                <a:gd name="connsiteY5" fmla="*/ 1094509 h 2036618"/>
                <a:gd name="connsiteX6" fmla="*/ 1129146 w 5112328"/>
                <a:gd name="connsiteY6" fmla="*/ 928255 h 2036618"/>
                <a:gd name="connsiteX7" fmla="*/ 1316182 w 5112328"/>
                <a:gd name="connsiteY7" fmla="*/ 775855 h 2036618"/>
                <a:gd name="connsiteX8" fmla="*/ 1551709 w 5112328"/>
                <a:gd name="connsiteY8" fmla="*/ 616527 h 2036618"/>
                <a:gd name="connsiteX9" fmla="*/ 1773382 w 5112328"/>
                <a:gd name="connsiteY9" fmla="*/ 471055 h 2036618"/>
                <a:gd name="connsiteX10" fmla="*/ 2043546 w 5112328"/>
                <a:gd name="connsiteY10" fmla="*/ 318655 h 2036618"/>
                <a:gd name="connsiteX11" fmla="*/ 2272146 w 5112328"/>
                <a:gd name="connsiteY11" fmla="*/ 200891 h 2036618"/>
                <a:gd name="connsiteX12" fmla="*/ 2500746 w 5112328"/>
                <a:gd name="connsiteY12" fmla="*/ 124691 h 2036618"/>
                <a:gd name="connsiteX13" fmla="*/ 2763982 w 5112328"/>
                <a:gd name="connsiteY13" fmla="*/ 34636 h 2036618"/>
                <a:gd name="connsiteX14" fmla="*/ 2964873 w 5112328"/>
                <a:gd name="connsiteY14" fmla="*/ 6927 h 2036618"/>
                <a:gd name="connsiteX15" fmla="*/ 3186546 w 5112328"/>
                <a:gd name="connsiteY15" fmla="*/ 0 h 2036618"/>
                <a:gd name="connsiteX16" fmla="*/ 3456709 w 5112328"/>
                <a:gd name="connsiteY16" fmla="*/ 0 h 2036618"/>
                <a:gd name="connsiteX17" fmla="*/ 3706091 w 5112328"/>
                <a:gd name="connsiteY17" fmla="*/ 13855 h 2036618"/>
                <a:gd name="connsiteX18" fmla="*/ 3934691 w 5112328"/>
                <a:gd name="connsiteY18" fmla="*/ 69273 h 2036618"/>
                <a:gd name="connsiteX19" fmla="*/ 4177146 w 5112328"/>
                <a:gd name="connsiteY19" fmla="*/ 166255 h 2036618"/>
                <a:gd name="connsiteX20" fmla="*/ 4419600 w 5112328"/>
                <a:gd name="connsiteY20" fmla="*/ 277091 h 2036618"/>
                <a:gd name="connsiteX21" fmla="*/ 4634346 w 5112328"/>
                <a:gd name="connsiteY21" fmla="*/ 387927 h 2036618"/>
                <a:gd name="connsiteX22" fmla="*/ 4869873 w 5112328"/>
                <a:gd name="connsiteY22" fmla="*/ 519545 h 2036618"/>
                <a:gd name="connsiteX23" fmla="*/ 5112328 w 5112328"/>
                <a:gd name="connsiteY23" fmla="*/ 685800 h 20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12328" h="2036618">
                  <a:moveTo>
                    <a:pt x="0" y="2036618"/>
                  </a:moveTo>
                  <a:lnTo>
                    <a:pt x="124691" y="1856509"/>
                  </a:lnTo>
                  <a:lnTo>
                    <a:pt x="304800" y="1648691"/>
                  </a:lnTo>
                  <a:lnTo>
                    <a:pt x="484909" y="1454727"/>
                  </a:lnTo>
                  <a:lnTo>
                    <a:pt x="685800" y="1281545"/>
                  </a:lnTo>
                  <a:lnTo>
                    <a:pt x="907473" y="1094509"/>
                  </a:lnTo>
                  <a:lnTo>
                    <a:pt x="1129146" y="928255"/>
                  </a:lnTo>
                  <a:lnTo>
                    <a:pt x="1316182" y="775855"/>
                  </a:lnTo>
                  <a:lnTo>
                    <a:pt x="1551709" y="616527"/>
                  </a:lnTo>
                  <a:lnTo>
                    <a:pt x="1773382" y="471055"/>
                  </a:lnTo>
                  <a:lnTo>
                    <a:pt x="2043546" y="318655"/>
                  </a:lnTo>
                  <a:lnTo>
                    <a:pt x="2272146" y="200891"/>
                  </a:lnTo>
                  <a:lnTo>
                    <a:pt x="2500746" y="124691"/>
                  </a:lnTo>
                  <a:lnTo>
                    <a:pt x="2763982" y="34636"/>
                  </a:lnTo>
                  <a:lnTo>
                    <a:pt x="2964873" y="6927"/>
                  </a:lnTo>
                  <a:lnTo>
                    <a:pt x="3186546" y="0"/>
                  </a:lnTo>
                  <a:lnTo>
                    <a:pt x="3456709" y="0"/>
                  </a:lnTo>
                  <a:lnTo>
                    <a:pt x="3706091" y="13855"/>
                  </a:lnTo>
                  <a:lnTo>
                    <a:pt x="3934691" y="69273"/>
                  </a:lnTo>
                  <a:lnTo>
                    <a:pt x="4177146" y="166255"/>
                  </a:lnTo>
                  <a:lnTo>
                    <a:pt x="4419600" y="277091"/>
                  </a:lnTo>
                  <a:lnTo>
                    <a:pt x="4634346" y="387927"/>
                  </a:lnTo>
                  <a:lnTo>
                    <a:pt x="4869873" y="519545"/>
                  </a:lnTo>
                  <a:lnTo>
                    <a:pt x="5112328" y="6858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152400" y="1530927"/>
              <a:ext cx="7744691" cy="4031673"/>
            </a:xfrm>
            <a:custGeom>
              <a:avLst/>
              <a:gdLst>
                <a:gd name="connsiteX0" fmla="*/ 5555673 w 5555673"/>
                <a:gd name="connsiteY0" fmla="*/ 1004455 h 2715491"/>
                <a:gd name="connsiteX1" fmla="*/ 5396346 w 5555673"/>
                <a:gd name="connsiteY1" fmla="*/ 865909 h 2715491"/>
                <a:gd name="connsiteX2" fmla="*/ 5202382 w 5555673"/>
                <a:gd name="connsiteY2" fmla="*/ 671946 h 2715491"/>
                <a:gd name="connsiteX3" fmla="*/ 4973782 w 5555673"/>
                <a:gd name="connsiteY3" fmla="*/ 498764 h 2715491"/>
                <a:gd name="connsiteX4" fmla="*/ 4759037 w 5555673"/>
                <a:gd name="connsiteY4" fmla="*/ 360218 h 2715491"/>
                <a:gd name="connsiteX5" fmla="*/ 4572000 w 5555673"/>
                <a:gd name="connsiteY5" fmla="*/ 263237 h 2715491"/>
                <a:gd name="connsiteX6" fmla="*/ 4329546 w 5555673"/>
                <a:gd name="connsiteY6" fmla="*/ 159328 h 2715491"/>
                <a:gd name="connsiteX7" fmla="*/ 4156364 w 5555673"/>
                <a:gd name="connsiteY7" fmla="*/ 96982 h 2715491"/>
                <a:gd name="connsiteX8" fmla="*/ 3900055 w 5555673"/>
                <a:gd name="connsiteY8" fmla="*/ 20782 h 2715491"/>
                <a:gd name="connsiteX9" fmla="*/ 3664527 w 5555673"/>
                <a:gd name="connsiteY9" fmla="*/ 6928 h 2715491"/>
                <a:gd name="connsiteX10" fmla="*/ 3401291 w 5555673"/>
                <a:gd name="connsiteY10" fmla="*/ 0 h 2715491"/>
                <a:gd name="connsiteX11" fmla="*/ 3193473 w 5555673"/>
                <a:gd name="connsiteY11" fmla="*/ 0 h 2715491"/>
                <a:gd name="connsiteX12" fmla="*/ 2985655 w 5555673"/>
                <a:gd name="connsiteY12" fmla="*/ 41564 h 2715491"/>
                <a:gd name="connsiteX13" fmla="*/ 2770909 w 5555673"/>
                <a:gd name="connsiteY13" fmla="*/ 110837 h 2715491"/>
                <a:gd name="connsiteX14" fmla="*/ 2535382 w 5555673"/>
                <a:gd name="connsiteY14" fmla="*/ 214746 h 2715491"/>
                <a:gd name="connsiteX15" fmla="*/ 2334491 w 5555673"/>
                <a:gd name="connsiteY15" fmla="*/ 318655 h 2715491"/>
                <a:gd name="connsiteX16" fmla="*/ 2085109 w 5555673"/>
                <a:gd name="connsiteY16" fmla="*/ 450273 h 2715491"/>
                <a:gd name="connsiteX17" fmla="*/ 1863437 w 5555673"/>
                <a:gd name="connsiteY17" fmla="*/ 588818 h 2715491"/>
                <a:gd name="connsiteX18" fmla="*/ 1648691 w 5555673"/>
                <a:gd name="connsiteY18" fmla="*/ 748146 h 2715491"/>
                <a:gd name="connsiteX19" fmla="*/ 1482437 w 5555673"/>
                <a:gd name="connsiteY19" fmla="*/ 893618 h 2715491"/>
                <a:gd name="connsiteX20" fmla="*/ 1281546 w 5555673"/>
                <a:gd name="connsiteY20" fmla="*/ 1066800 h 2715491"/>
                <a:gd name="connsiteX21" fmla="*/ 1094509 w 5555673"/>
                <a:gd name="connsiteY21" fmla="*/ 1246909 h 2715491"/>
                <a:gd name="connsiteX22" fmla="*/ 900546 w 5555673"/>
                <a:gd name="connsiteY22" fmla="*/ 1420091 h 2715491"/>
                <a:gd name="connsiteX23" fmla="*/ 748146 w 5555673"/>
                <a:gd name="connsiteY23" fmla="*/ 1614055 h 2715491"/>
                <a:gd name="connsiteX24" fmla="*/ 602673 w 5555673"/>
                <a:gd name="connsiteY24" fmla="*/ 1773382 h 2715491"/>
                <a:gd name="connsiteX25" fmla="*/ 443346 w 5555673"/>
                <a:gd name="connsiteY25" fmla="*/ 1960418 h 2715491"/>
                <a:gd name="connsiteX26" fmla="*/ 332509 w 5555673"/>
                <a:gd name="connsiteY26" fmla="*/ 2147455 h 2715491"/>
                <a:gd name="connsiteX27" fmla="*/ 228600 w 5555673"/>
                <a:gd name="connsiteY27" fmla="*/ 2348346 h 2715491"/>
                <a:gd name="connsiteX28" fmla="*/ 103909 w 5555673"/>
                <a:gd name="connsiteY28" fmla="*/ 2549237 h 2715491"/>
                <a:gd name="connsiteX29" fmla="*/ 0 w 5555673"/>
                <a:gd name="connsiteY29" fmla="*/ 2715491 h 2715491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0 w 7744691"/>
                <a:gd name="connsiteY29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260764 w 7744691"/>
                <a:gd name="connsiteY30" fmla="*/ 3380509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406236 w 7744691"/>
                <a:gd name="connsiteY30" fmla="*/ 3574472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175163 w 7744691"/>
                <a:gd name="connsiteY27" fmla="*/ 2701637 h 4031673"/>
                <a:gd name="connsiteX28" fmla="*/ 1406236 w 7744691"/>
                <a:gd name="connsiteY28" fmla="*/ 3574472 h 4031673"/>
                <a:gd name="connsiteX29" fmla="*/ 0 w 7744691"/>
                <a:gd name="connsiteY29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470727 w 7744691"/>
                <a:gd name="connsiteY26" fmla="*/ 2164388 h 4031673"/>
                <a:gd name="connsiteX27" fmla="*/ 2175163 w 7744691"/>
                <a:gd name="connsiteY27" fmla="*/ 2701637 h 4031673"/>
                <a:gd name="connsiteX28" fmla="*/ 1406236 w 7744691"/>
                <a:gd name="connsiteY28" fmla="*/ 3574472 h 4031673"/>
                <a:gd name="connsiteX29" fmla="*/ 0 w 7744691"/>
                <a:gd name="connsiteY29" fmla="*/ 4031673 h 40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44691" h="4031673">
                  <a:moveTo>
                    <a:pt x="7744691" y="1004455"/>
                  </a:moveTo>
                  <a:lnTo>
                    <a:pt x="7585364" y="865909"/>
                  </a:lnTo>
                  <a:lnTo>
                    <a:pt x="7391400" y="671946"/>
                  </a:lnTo>
                  <a:lnTo>
                    <a:pt x="7162800" y="498764"/>
                  </a:lnTo>
                  <a:lnTo>
                    <a:pt x="6948055" y="360218"/>
                  </a:lnTo>
                  <a:lnTo>
                    <a:pt x="6761018" y="263237"/>
                  </a:lnTo>
                  <a:lnTo>
                    <a:pt x="6518564" y="159328"/>
                  </a:lnTo>
                  <a:lnTo>
                    <a:pt x="6345382" y="96982"/>
                  </a:lnTo>
                  <a:lnTo>
                    <a:pt x="6089073" y="20782"/>
                  </a:lnTo>
                  <a:lnTo>
                    <a:pt x="5853545" y="6928"/>
                  </a:lnTo>
                  <a:lnTo>
                    <a:pt x="5590309" y="0"/>
                  </a:lnTo>
                  <a:lnTo>
                    <a:pt x="5382491" y="0"/>
                  </a:lnTo>
                  <a:lnTo>
                    <a:pt x="5174673" y="41564"/>
                  </a:lnTo>
                  <a:lnTo>
                    <a:pt x="4959927" y="110837"/>
                  </a:lnTo>
                  <a:lnTo>
                    <a:pt x="4724400" y="214746"/>
                  </a:lnTo>
                  <a:lnTo>
                    <a:pt x="4523509" y="318655"/>
                  </a:lnTo>
                  <a:lnTo>
                    <a:pt x="4274127" y="450273"/>
                  </a:lnTo>
                  <a:lnTo>
                    <a:pt x="4052455" y="588818"/>
                  </a:lnTo>
                  <a:lnTo>
                    <a:pt x="3837709" y="748146"/>
                  </a:lnTo>
                  <a:lnTo>
                    <a:pt x="3671455" y="893618"/>
                  </a:lnTo>
                  <a:lnTo>
                    <a:pt x="3470564" y="1066800"/>
                  </a:lnTo>
                  <a:lnTo>
                    <a:pt x="3283527" y="1246909"/>
                  </a:lnTo>
                  <a:lnTo>
                    <a:pt x="3089564" y="1420091"/>
                  </a:lnTo>
                  <a:lnTo>
                    <a:pt x="2937164" y="1614055"/>
                  </a:lnTo>
                  <a:lnTo>
                    <a:pt x="2791691" y="1773382"/>
                  </a:lnTo>
                  <a:lnTo>
                    <a:pt x="2632364" y="1960418"/>
                  </a:lnTo>
                  <a:lnTo>
                    <a:pt x="2470727" y="2164388"/>
                  </a:lnTo>
                  <a:cubicBezTo>
                    <a:pt x="2372206" y="2343471"/>
                    <a:pt x="2352578" y="2466623"/>
                    <a:pt x="2175163" y="2701637"/>
                  </a:cubicBezTo>
                  <a:cubicBezTo>
                    <a:pt x="1997748" y="2936651"/>
                    <a:pt x="1768763" y="3352799"/>
                    <a:pt x="1406236" y="3574472"/>
                  </a:cubicBezTo>
                  <a:cubicBezTo>
                    <a:pt x="1043709" y="3796145"/>
                    <a:pt x="210127" y="3923146"/>
                    <a:pt x="0" y="4031673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146800" y="1707993"/>
              <a:ext cx="7804171" cy="4031673"/>
            </a:xfrm>
            <a:custGeom>
              <a:avLst/>
              <a:gdLst>
                <a:gd name="connsiteX0" fmla="*/ 5555673 w 5555673"/>
                <a:gd name="connsiteY0" fmla="*/ 1004455 h 2715491"/>
                <a:gd name="connsiteX1" fmla="*/ 5396346 w 5555673"/>
                <a:gd name="connsiteY1" fmla="*/ 865909 h 2715491"/>
                <a:gd name="connsiteX2" fmla="*/ 5202382 w 5555673"/>
                <a:gd name="connsiteY2" fmla="*/ 671946 h 2715491"/>
                <a:gd name="connsiteX3" fmla="*/ 4973782 w 5555673"/>
                <a:gd name="connsiteY3" fmla="*/ 498764 h 2715491"/>
                <a:gd name="connsiteX4" fmla="*/ 4759037 w 5555673"/>
                <a:gd name="connsiteY4" fmla="*/ 360218 h 2715491"/>
                <a:gd name="connsiteX5" fmla="*/ 4572000 w 5555673"/>
                <a:gd name="connsiteY5" fmla="*/ 263237 h 2715491"/>
                <a:gd name="connsiteX6" fmla="*/ 4329546 w 5555673"/>
                <a:gd name="connsiteY6" fmla="*/ 159328 h 2715491"/>
                <a:gd name="connsiteX7" fmla="*/ 4156364 w 5555673"/>
                <a:gd name="connsiteY7" fmla="*/ 96982 h 2715491"/>
                <a:gd name="connsiteX8" fmla="*/ 3900055 w 5555673"/>
                <a:gd name="connsiteY8" fmla="*/ 20782 h 2715491"/>
                <a:gd name="connsiteX9" fmla="*/ 3664527 w 5555673"/>
                <a:gd name="connsiteY9" fmla="*/ 6928 h 2715491"/>
                <a:gd name="connsiteX10" fmla="*/ 3401291 w 5555673"/>
                <a:gd name="connsiteY10" fmla="*/ 0 h 2715491"/>
                <a:gd name="connsiteX11" fmla="*/ 3193473 w 5555673"/>
                <a:gd name="connsiteY11" fmla="*/ 0 h 2715491"/>
                <a:gd name="connsiteX12" fmla="*/ 2985655 w 5555673"/>
                <a:gd name="connsiteY12" fmla="*/ 41564 h 2715491"/>
                <a:gd name="connsiteX13" fmla="*/ 2770909 w 5555673"/>
                <a:gd name="connsiteY13" fmla="*/ 110837 h 2715491"/>
                <a:gd name="connsiteX14" fmla="*/ 2535382 w 5555673"/>
                <a:gd name="connsiteY14" fmla="*/ 214746 h 2715491"/>
                <a:gd name="connsiteX15" fmla="*/ 2334491 w 5555673"/>
                <a:gd name="connsiteY15" fmla="*/ 318655 h 2715491"/>
                <a:gd name="connsiteX16" fmla="*/ 2085109 w 5555673"/>
                <a:gd name="connsiteY16" fmla="*/ 450273 h 2715491"/>
                <a:gd name="connsiteX17" fmla="*/ 1863437 w 5555673"/>
                <a:gd name="connsiteY17" fmla="*/ 588818 h 2715491"/>
                <a:gd name="connsiteX18" fmla="*/ 1648691 w 5555673"/>
                <a:gd name="connsiteY18" fmla="*/ 748146 h 2715491"/>
                <a:gd name="connsiteX19" fmla="*/ 1482437 w 5555673"/>
                <a:gd name="connsiteY19" fmla="*/ 893618 h 2715491"/>
                <a:gd name="connsiteX20" fmla="*/ 1281546 w 5555673"/>
                <a:gd name="connsiteY20" fmla="*/ 1066800 h 2715491"/>
                <a:gd name="connsiteX21" fmla="*/ 1094509 w 5555673"/>
                <a:gd name="connsiteY21" fmla="*/ 1246909 h 2715491"/>
                <a:gd name="connsiteX22" fmla="*/ 900546 w 5555673"/>
                <a:gd name="connsiteY22" fmla="*/ 1420091 h 2715491"/>
                <a:gd name="connsiteX23" fmla="*/ 748146 w 5555673"/>
                <a:gd name="connsiteY23" fmla="*/ 1614055 h 2715491"/>
                <a:gd name="connsiteX24" fmla="*/ 602673 w 5555673"/>
                <a:gd name="connsiteY24" fmla="*/ 1773382 h 2715491"/>
                <a:gd name="connsiteX25" fmla="*/ 443346 w 5555673"/>
                <a:gd name="connsiteY25" fmla="*/ 1960418 h 2715491"/>
                <a:gd name="connsiteX26" fmla="*/ 332509 w 5555673"/>
                <a:gd name="connsiteY26" fmla="*/ 2147455 h 2715491"/>
                <a:gd name="connsiteX27" fmla="*/ 228600 w 5555673"/>
                <a:gd name="connsiteY27" fmla="*/ 2348346 h 2715491"/>
                <a:gd name="connsiteX28" fmla="*/ 103909 w 5555673"/>
                <a:gd name="connsiteY28" fmla="*/ 2549237 h 2715491"/>
                <a:gd name="connsiteX29" fmla="*/ 0 w 5555673"/>
                <a:gd name="connsiteY29" fmla="*/ 2715491 h 2715491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0 w 7744691"/>
                <a:gd name="connsiteY29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92927 w 7744691"/>
                <a:gd name="connsiteY28" fmla="*/ 2549237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1856509 w 7744691"/>
                <a:gd name="connsiteY29" fmla="*/ 28540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008909 w 7744691"/>
                <a:gd name="connsiteY29" fmla="*/ 2867891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417618 w 7744691"/>
                <a:gd name="connsiteY27" fmla="*/ 2348346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260764 w 7744691"/>
                <a:gd name="connsiteY30" fmla="*/ 3380509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251364 w 7744691"/>
                <a:gd name="connsiteY28" fmla="*/ 2535382 h 4031673"/>
                <a:gd name="connsiteX29" fmla="*/ 2175163 w 7744691"/>
                <a:gd name="connsiteY29" fmla="*/ 2701637 h 4031673"/>
                <a:gd name="connsiteX30" fmla="*/ 1406236 w 7744691"/>
                <a:gd name="connsiteY30" fmla="*/ 3574472 h 4031673"/>
                <a:gd name="connsiteX31" fmla="*/ 0 w 7744691"/>
                <a:gd name="connsiteY31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62800 w 7744691"/>
                <a:gd name="connsiteY3" fmla="*/ 4987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48055 w 7744691"/>
                <a:gd name="connsiteY4" fmla="*/ 360218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61018 w 7744691"/>
                <a:gd name="connsiteY5" fmla="*/ 263237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18564 w 7744691"/>
                <a:gd name="connsiteY6" fmla="*/ 1593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91400 w 7744691"/>
                <a:gd name="connsiteY2" fmla="*/ 671946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585364 w 7744691"/>
                <a:gd name="connsiteY1" fmla="*/ 865909 h 4031673"/>
                <a:gd name="connsiteX2" fmla="*/ 7308812 w 7744691"/>
                <a:gd name="connsiteY2" fmla="*/ 807412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744691 w 7744691"/>
                <a:gd name="connsiteY0" fmla="*/ 1004455 h 4031673"/>
                <a:gd name="connsiteX1" fmla="*/ 7486259 w 7744691"/>
                <a:gd name="connsiteY1" fmla="*/ 984443 h 4031673"/>
                <a:gd name="connsiteX2" fmla="*/ 7308812 w 7744691"/>
                <a:gd name="connsiteY2" fmla="*/ 807412 h 4031673"/>
                <a:gd name="connsiteX3" fmla="*/ 7129765 w 7744691"/>
                <a:gd name="connsiteY3" fmla="*/ 651164 h 4031673"/>
                <a:gd name="connsiteX4" fmla="*/ 6931537 w 7744691"/>
                <a:gd name="connsiteY4" fmla="*/ 470285 h 4031673"/>
                <a:gd name="connsiteX5" fmla="*/ 6719724 w 7744691"/>
                <a:gd name="connsiteY5" fmla="*/ 322503 h 4031673"/>
                <a:gd name="connsiteX6" fmla="*/ 6535083 w 7744691"/>
                <a:gd name="connsiteY6" fmla="*/ 210128 h 4031673"/>
                <a:gd name="connsiteX7" fmla="*/ 6345382 w 7744691"/>
                <a:gd name="connsiteY7" fmla="*/ 96982 h 4031673"/>
                <a:gd name="connsiteX8" fmla="*/ 6089073 w 7744691"/>
                <a:gd name="connsiteY8" fmla="*/ 20782 h 4031673"/>
                <a:gd name="connsiteX9" fmla="*/ 5853545 w 7744691"/>
                <a:gd name="connsiteY9" fmla="*/ 6928 h 4031673"/>
                <a:gd name="connsiteX10" fmla="*/ 5590309 w 7744691"/>
                <a:gd name="connsiteY10" fmla="*/ 0 h 4031673"/>
                <a:gd name="connsiteX11" fmla="*/ 5382491 w 7744691"/>
                <a:gd name="connsiteY11" fmla="*/ 0 h 4031673"/>
                <a:gd name="connsiteX12" fmla="*/ 5174673 w 7744691"/>
                <a:gd name="connsiteY12" fmla="*/ 41564 h 4031673"/>
                <a:gd name="connsiteX13" fmla="*/ 4959927 w 7744691"/>
                <a:gd name="connsiteY13" fmla="*/ 110837 h 4031673"/>
                <a:gd name="connsiteX14" fmla="*/ 4724400 w 7744691"/>
                <a:gd name="connsiteY14" fmla="*/ 214746 h 4031673"/>
                <a:gd name="connsiteX15" fmla="*/ 4523509 w 7744691"/>
                <a:gd name="connsiteY15" fmla="*/ 318655 h 4031673"/>
                <a:gd name="connsiteX16" fmla="*/ 4274127 w 7744691"/>
                <a:gd name="connsiteY16" fmla="*/ 450273 h 4031673"/>
                <a:gd name="connsiteX17" fmla="*/ 4052455 w 7744691"/>
                <a:gd name="connsiteY17" fmla="*/ 588818 h 4031673"/>
                <a:gd name="connsiteX18" fmla="*/ 3837709 w 7744691"/>
                <a:gd name="connsiteY18" fmla="*/ 748146 h 4031673"/>
                <a:gd name="connsiteX19" fmla="*/ 3671455 w 7744691"/>
                <a:gd name="connsiteY19" fmla="*/ 893618 h 4031673"/>
                <a:gd name="connsiteX20" fmla="*/ 3470564 w 7744691"/>
                <a:gd name="connsiteY20" fmla="*/ 1066800 h 4031673"/>
                <a:gd name="connsiteX21" fmla="*/ 3283527 w 7744691"/>
                <a:gd name="connsiteY21" fmla="*/ 1246909 h 4031673"/>
                <a:gd name="connsiteX22" fmla="*/ 3089564 w 7744691"/>
                <a:gd name="connsiteY22" fmla="*/ 1420091 h 4031673"/>
                <a:gd name="connsiteX23" fmla="*/ 2937164 w 7744691"/>
                <a:gd name="connsiteY23" fmla="*/ 1614055 h 4031673"/>
                <a:gd name="connsiteX24" fmla="*/ 2791691 w 7744691"/>
                <a:gd name="connsiteY24" fmla="*/ 1773382 h 4031673"/>
                <a:gd name="connsiteX25" fmla="*/ 2632364 w 7744691"/>
                <a:gd name="connsiteY25" fmla="*/ 1960418 h 4031673"/>
                <a:gd name="connsiteX26" fmla="*/ 2521527 w 7744691"/>
                <a:gd name="connsiteY26" fmla="*/ 2147455 h 4031673"/>
                <a:gd name="connsiteX27" fmla="*/ 2369127 w 7744691"/>
                <a:gd name="connsiteY27" fmla="*/ 2376055 h 4031673"/>
                <a:gd name="connsiteX28" fmla="*/ 2175163 w 7744691"/>
                <a:gd name="connsiteY28" fmla="*/ 2701637 h 4031673"/>
                <a:gd name="connsiteX29" fmla="*/ 1406236 w 7744691"/>
                <a:gd name="connsiteY29" fmla="*/ 3574472 h 4031673"/>
                <a:gd name="connsiteX30" fmla="*/ 0 w 7744691"/>
                <a:gd name="connsiteY30" fmla="*/ 4031673 h 4031673"/>
                <a:gd name="connsiteX0" fmla="*/ 7612550 w 7612550"/>
                <a:gd name="connsiteY0" fmla="*/ 1089122 h 4031673"/>
                <a:gd name="connsiteX1" fmla="*/ 7486259 w 7612550"/>
                <a:gd name="connsiteY1" fmla="*/ 984443 h 4031673"/>
                <a:gd name="connsiteX2" fmla="*/ 7308812 w 7612550"/>
                <a:gd name="connsiteY2" fmla="*/ 807412 h 4031673"/>
                <a:gd name="connsiteX3" fmla="*/ 7129765 w 7612550"/>
                <a:gd name="connsiteY3" fmla="*/ 651164 h 4031673"/>
                <a:gd name="connsiteX4" fmla="*/ 6931537 w 7612550"/>
                <a:gd name="connsiteY4" fmla="*/ 470285 h 4031673"/>
                <a:gd name="connsiteX5" fmla="*/ 6719724 w 7612550"/>
                <a:gd name="connsiteY5" fmla="*/ 322503 h 4031673"/>
                <a:gd name="connsiteX6" fmla="*/ 6535083 w 7612550"/>
                <a:gd name="connsiteY6" fmla="*/ 210128 h 4031673"/>
                <a:gd name="connsiteX7" fmla="*/ 6345382 w 7612550"/>
                <a:gd name="connsiteY7" fmla="*/ 96982 h 4031673"/>
                <a:gd name="connsiteX8" fmla="*/ 6089073 w 7612550"/>
                <a:gd name="connsiteY8" fmla="*/ 20782 h 4031673"/>
                <a:gd name="connsiteX9" fmla="*/ 5853545 w 7612550"/>
                <a:gd name="connsiteY9" fmla="*/ 6928 h 4031673"/>
                <a:gd name="connsiteX10" fmla="*/ 5590309 w 7612550"/>
                <a:gd name="connsiteY10" fmla="*/ 0 h 4031673"/>
                <a:gd name="connsiteX11" fmla="*/ 5382491 w 7612550"/>
                <a:gd name="connsiteY11" fmla="*/ 0 h 4031673"/>
                <a:gd name="connsiteX12" fmla="*/ 5174673 w 7612550"/>
                <a:gd name="connsiteY12" fmla="*/ 41564 h 4031673"/>
                <a:gd name="connsiteX13" fmla="*/ 4959927 w 7612550"/>
                <a:gd name="connsiteY13" fmla="*/ 110837 h 4031673"/>
                <a:gd name="connsiteX14" fmla="*/ 4724400 w 7612550"/>
                <a:gd name="connsiteY14" fmla="*/ 214746 h 4031673"/>
                <a:gd name="connsiteX15" fmla="*/ 4523509 w 7612550"/>
                <a:gd name="connsiteY15" fmla="*/ 318655 h 4031673"/>
                <a:gd name="connsiteX16" fmla="*/ 4274127 w 7612550"/>
                <a:gd name="connsiteY16" fmla="*/ 450273 h 4031673"/>
                <a:gd name="connsiteX17" fmla="*/ 4052455 w 7612550"/>
                <a:gd name="connsiteY17" fmla="*/ 588818 h 4031673"/>
                <a:gd name="connsiteX18" fmla="*/ 3837709 w 7612550"/>
                <a:gd name="connsiteY18" fmla="*/ 748146 h 4031673"/>
                <a:gd name="connsiteX19" fmla="*/ 3671455 w 7612550"/>
                <a:gd name="connsiteY19" fmla="*/ 893618 h 4031673"/>
                <a:gd name="connsiteX20" fmla="*/ 3470564 w 7612550"/>
                <a:gd name="connsiteY20" fmla="*/ 1066800 h 4031673"/>
                <a:gd name="connsiteX21" fmla="*/ 3283527 w 7612550"/>
                <a:gd name="connsiteY21" fmla="*/ 1246909 h 4031673"/>
                <a:gd name="connsiteX22" fmla="*/ 3089564 w 7612550"/>
                <a:gd name="connsiteY22" fmla="*/ 1420091 h 4031673"/>
                <a:gd name="connsiteX23" fmla="*/ 2937164 w 7612550"/>
                <a:gd name="connsiteY23" fmla="*/ 1614055 h 4031673"/>
                <a:gd name="connsiteX24" fmla="*/ 2791691 w 7612550"/>
                <a:gd name="connsiteY24" fmla="*/ 1773382 h 4031673"/>
                <a:gd name="connsiteX25" fmla="*/ 2632364 w 7612550"/>
                <a:gd name="connsiteY25" fmla="*/ 1960418 h 4031673"/>
                <a:gd name="connsiteX26" fmla="*/ 2521527 w 7612550"/>
                <a:gd name="connsiteY26" fmla="*/ 2147455 h 4031673"/>
                <a:gd name="connsiteX27" fmla="*/ 2369127 w 7612550"/>
                <a:gd name="connsiteY27" fmla="*/ 2376055 h 4031673"/>
                <a:gd name="connsiteX28" fmla="*/ 2175163 w 7612550"/>
                <a:gd name="connsiteY28" fmla="*/ 2701637 h 4031673"/>
                <a:gd name="connsiteX29" fmla="*/ 1406236 w 7612550"/>
                <a:gd name="connsiteY29" fmla="*/ 3574472 h 4031673"/>
                <a:gd name="connsiteX30" fmla="*/ 0 w 7612550"/>
                <a:gd name="connsiteY30" fmla="*/ 4031673 h 4031673"/>
                <a:gd name="connsiteX0" fmla="*/ 7612550 w 7612550"/>
                <a:gd name="connsiteY0" fmla="*/ 1089122 h 4031673"/>
                <a:gd name="connsiteX1" fmla="*/ 7486259 w 7612550"/>
                <a:gd name="connsiteY1" fmla="*/ 984443 h 4031673"/>
                <a:gd name="connsiteX2" fmla="*/ 7308812 w 7612550"/>
                <a:gd name="connsiteY2" fmla="*/ 807412 h 4031673"/>
                <a:gd name="connsiteX3" fmla="*/ 7129765 w 7612550"/>
                <a:gd name="connsiteY3" fmla="*/ 651164 h 4031673"/>
                <a:gd name="connsiteX4" fmla="*/ 6931537 w 7612550"/>
                <a:gd name="connsiteY4" fmla="*/ 470285 h 4031673"/>
                <a:gd name="connsiteX5" fmla="*/ 6719724 w 7612550"/>
                <a:gd name="connsiteY5" fmla="*/ 322503 h 4031673"/>
                <a:gd name="connsiteX6" fmla="*/ 6535083 w 7612550"/>
                <a:gd name="connsiteY6" fmla="*/ 210128 h 4031673"/>
                <a:gd name="connsiteX7" fmla="*/ 6345382 w 7612550"/>
                <a:gd name="connsiteY7" fmla="*/ 96982 h 4031673"/>
                <a:gd name="connsiteX8" fmla="*/ 6089073 w 7612550"/>
                <a:gd name="connsiteY8" fmla="*/ 20782 h 4031673"/>
                <a:gd name="connsiteX9" fmla="*/ 5853545 w 7612550"/>
                <a:gd name="connsiteY9" fmla="*/ 6928 h 4031673"/>
                <a:gd name="connsiteX10" fmla="*/ 5590309 w 7612550"/>
                <a:gd name="connsiteY10" fmla="*/ 0 h 4031673"/>
                <a:gd name="connsiteX11" fmla="*/ 5382491 w 7612550"/>
                <a:gd name="connsiteY11" fmla="*/ 0 h 4031673"/>
                <a:gd name="connsiteX12" fmla="*/ 5174673 w 7612550"/>
                <a:gd name="connsiteY12" fmla="*/ 41564 h 4031673"/>
                <a:gd name="connsiteX13" fmla="*/ 4959927 w 7612550"/>
                <a:gd name="connsiteY13" fmla="*/ 110837 h 4031673"/>
                <a:gd name="connsiteX14" fmla="*/ 4724400 w 7612550"/>
                <a:gd name="connsiteY14" fmla="*/ 214746 h 4031673"/>
                <a:gd name="connsiteX15" fmla="*/ 4523509 w 7612550"/>
                <a:gd name="connsiteY15" fmla="*/ 318655 h 4031673"/>
                <a:gd name="connsiteX16" fmla="*/ 4274127 w 7612550"/>
                <a:gd name="connsiteY16" fmla="*/ 450273 h 4031673"/>
                <a:gd name="connsiteX17" fmla="*/ 4052455 w 7612550"/>
                <a:gd name="connsiteY17" fmla="*/ 588818 h 4031673"/>
                <a:gd name="connsiteX18" fmla="*/ 3837709 w 7612550"/>
                <a:gd name="connsiteY18" fmla="*/ 748146 h 4031673"/>
                <a:gd name="connsiteX19" fmla="*/ 3671455 w 7612550"/>
                <a:gd name="connsiteY19" fmla="*/ 893618 h 4031673"/>
                <a:gd name="connsiteX20" fmla="*/ 3470564 w 7612550"/>
                <a:gd name="connsiteY20" fmla="*/ 1066800 h 4031673"/>
                <a:gd name="connsiteX21" fmla="*/ 3283527 w 7612550"/>
                <a:gd name="connsiteY21" fmla="*/ 1246909 h 4031673"/>
                <a:gd name="connsiteX22" fmla="*/ 3089564 w 7612550"/>
                <a:gd name="connsiteY22" fmla="*/ 1420091 h 4031673"/>
                <a:gd name="connsiteX23" fmla="*/ 2937164 w 7612550"/>
                <a:gd name="connsiteY23" fmla="*/ 1614055 h 4031673"/>
                <a:gd name="connsiteX24" fmla="*/ 2791691 w 7612550"/>
                <a:gd name="connsiteY24" fmla="*/ 1773382 h 4031673"/>
                <a:gd name="connsiteX25" fmla="*/ 2632364 w 7612550"/>
                <a:gd name="connsiteY25" fmla="*/ 1960418 h 4031673"/>
                <a:gd name="connsiteX26" fmla="*/ 2521527 w 7612550"/>
                <a:gd name="connsiteY26" fmla="*/ 2147455 h 4031673"/>
                <a:gd name="connsiteX27" fmla="*/ 2175163 w 7612550"/>
                <a:gd name="connsiteY27" fmla="*/ 2701637 h 4031673"/>
                <a:gd name="connsiteX28" fmla="*/ 1406236 w 7612550"/>
                <a:gd name="connsiteY28" fmla="*/ 3574472 h 4031673"/>
                <a:gd name="connsiteX29" fmla="*/ 0 w 7612550"/>
                <a:gd name="connsiteY29" fmla="*/ 4031673 h 40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12550" h="4031673">
                  <a:moveTo>
                    <a:pt x="7612550" y="1089122"/>
                  </a:moveTo>
                  <a:lnTo>
                    <a:pt x="7486259" y="984443"/>
                  </a:lnTo>
                  <a:lnTo>
                    <a:pt x="7308812" y="807412"/>
                  </a:lnTo>
                  <a:lnTo>
                    <a:pt x="7129765" y="651164"/>
                  </a:lnTo>
                  <a:lnTo>
                    <a:pt x="6931537" y="470285"/>
                  </a:lnTo>
                  <a:lnTo>
                    <a:pt x="6719724" y="322503"/>
                  </a:lnTo>
                  <a:lnTo>
                    <a:pt x="6535083" y="210128"/>
                  </a:lnTo>
                  <a:lnTo>
                    <a:pt x="6345382" y="96982"/>
                  </a:lnTo>
                  <a:lnTo>
                    <a:pt x="6089073" y="20782"/>
                  </a:lnTo>
                  <a:lnTo>
                    <a:pt x="5853545" y="6928"/>
                  </a:lnTo>
                  <a:lnTo>
                    <a:pt x="5590309" y="0"/>
                  </a:lnTo>
                  <a:lnTo>
                    <a:pt x="5382491" y="0"/>
                  </a:lnTo>
                  <a:lnTo>
                    <a:pt x="5174673" y="41564"/>
                  </a:lnTo>
                  <a:lnTo>
                    <a:pt x="4959927" y="110837"/>
                  </a:lnTo>
                  <a:lnTo>
                    <a:pt x="4724400" y="214746"/>
                  </a:lnTo>
                  <a:lnTo>
                    <a:pt x="4523509" y="318655"/>
                  </a:lnTo>
                  <a:lnTo>
                    <a:pt x="4274127" y="450273"/>
                  </a:lnTo>
                  <a:lnTo>
                    <a:pt x="4052455" y="588818"/>
                  </a:lnTo>
                  <a:lnTo>
                    <a:pt x="3837709" y="748146"/>
                  </a:lnTo>
                  <a:lnTo>
                    <a:pt x="3671455" y="893618"/>
                  </a:lnTo>
                  <a:lnTo>
                    <a:pt x="3470564" y="1066800"/>
                  </a:lnTo>
                  <a:lnTo>
                    <a:pt x="3283527" y="1246909"/>
                  </a:lnTo>
                  <a:lnTo>
                    <a:pt x="3089564" y="1420091"/>
                  </a:lnTo>
                  <a:lnTo>
                    <a:pt x="2937164" y="1614055"/>
                  </a:lnTo>
                  <a:lnTo>
                    <a:pt x="2791691" y="1773382"/>
                  </a:lnTo>
                  <a:lnTo>
                    <a:pt x="2632364" y="1960418"/>
                  </a:lnTo>
                  <a:lnTo>
                    <a:pt x="2521527" y="2147455"/>
                  </a:lnTo>
                  <a:lnTo>
                    <a:pt x="2175163" y="2701637"/>
                  </a:lnTo>
                  <a:cubicBezTo>
                    <a:pt x="2014681" y="2901373"/>
                    <a:pt x="1768763" y="3352799"/>
                    <a:pt x="1406236" y="3574472"/>
                  </a:cubicBezTo>
                  <a:cubicBezTo>
                    <a:pt x="1043709" y="3796145"/>
                    <a:pt x="210127" y="3923146"/>
                    <a:pt x="0" y="4031673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 184"/>
            <p:cNvSpPr/>
            <p:nvPr/>
          </p:nvSpPr>
          <p:spPr>
            <a:xfrm>
              <a:off x="135467" y="3115733"/>
              <a:ext cx="3852333" cy="3022600"/>
            </a:xfrm>
            <a:custGeom>
              <a:avLst/>
              <a:gdLst>
                <a:gd name="connsiteX0" fmla="*/ 3852333 w 3852333"/>
                <a:gd name="connsiteY0" fmla="*/ 0 h 3022600"/>
                <a:gd name="connsiteX1" fmla="*/ 3708400 w 3852333"/>
                <a:gd name="connsiteY1" fmla="*/ 152400 h 3022600"/>
                <a:gd name="connsiteX2" fmla="*/ 3572933 w 3852333"/>
                <a:gd name="connsiteY2" fmla="*/ 321734 h 3022600"/>
                <a:gd name="connsiteX3" fmla="*/ 3445933 w 3852333"/>
                <a:gd name="connsiteY3" fmla="*/ 482600 h 3022600"/>
                <a:gd name="connsiteX4" fmla="*/ 3005666 w 3852333"/>
                <a:gd name="connsiteY4" fmla="*/ 1049867 h 3022600"/>
                <a:gd name="connsiteX5" fmla="*/ 2692400 w 3852333"/>
                <a:gd name="connsiteY5" fmla="*/ 1490134 h 3022600"/>
                <a:gd name="connsiteX6" fmla="*/ 2159000 w 3852333"/>
                <a:gd name="connsiteY6" fmla="*/ 2074334 h 3022600"/>
                <a:gd name="connsiteX7" fmla="*/ 1744133 w 3852333"/>
                <a:gd name="connsiteY7" fmla="*/ 2463800 h 3022600"/>
                <a:gd name="connsiteX8" fmla="*/ 1219200 w 3852333"/>
                <a:gd name="connsiteY8" fmla="*/ 2726267 h 3022600"/>
                <a:gd name="connsiteX9" fmla="*/ 567266 w 3852333"/>
                <a:gd name="connsiteY9" fmla="*/ 2929467 h 3022600"/>
                <a:gd name="connsiteX10" fmla="*/ 0 w 3852333"/>
                <a:gd name="connsiteY10" fmla="*/ 3022600 h 302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2333" h="3022600">
                  <a:moveTo>
                    <a:pt x="3852333" y="0"/>
                  </a:moveTo>
                  <a:lnTo>
                    <a:pt x="3708400" y="152400"/>
                  </a:lnTo>
                  <a:lnTo>
                    <a:pt x="3572933" y="321734"/>
                  </a:lnTo>
                  <a:lnTo>
                    <a:pt x="3445933" y="482600"/>
                  </a:lnTo>
                  <a:lnTo>
                    <a:pt x="3005666" y="1049867"/>
                  </a:lnTo>
                  <a:lnTo>
                    <a:pt x="2692400" y="1490134"/>
                  </a:lnTo>
                  <a:lnTo>
                    <a:pt x="2159000" y="2074334"/>
                  </a:lnTo>
                  <a:lnTo>
                    <a:pt x="1744133" y="2463800"/>
                  </a:lnTo>
                  <a:lnTo>
                    <a:pt x="1219200" y="2726267"/>
                  </a:lnTo>
                  <a:lnTo>
                    <a:pt x="567266" y="2929467"/>
                  </a:lnTo>
                  <a:lnTo>
                    <a:pt x="0" y="30226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152400" y="3191121"/>
              <a:ext cx="3949082" cy="3145310"/>
            </a:xfrm>
            <a:custGeom>
              <a:avLst/>
              <a:gdLst>
                <a:gd name="connsiteX0" fmla="*/ 3852333 w 3852333"/>
                <a:gd name="connsiteY0" fmla="*/ 0 h 3022600"/>
                <a:gd name="connsiteX1" fmla="*/ 3708400 w 3852333"/>
                <a:gd name="connsiteY1" fmla="*/ 152400 h 3022600"/>
                <a:gd name="connsiteX2" fmla="*/ 3572933 w 3852333"/>
                <a:gd name="connsiteY2" fmla="*/ 321734 h 3022600"/>
                <a:gd name="connsiteX3" fmla="*/ 3445933 w 3852333"/>
                <a:gd name="connsiteY3" fmla="*/ 482600 h 3022600"/>
                <a:gd name="connsiteX4" fmla="*/ 3005666 w 3852333"/>
                <a:gd name="connsiteY4" fmla="*/ 1049867 h 3022600"/>
                <a:gd name="connsiteX5" fmla="*/ 2692400 w 3852333"/>
                <a:gd name="connsiteY5" fmla="*/ 1490134 h 3022600"/>
                <a:gd name="connsiteX6" fmla="*/ 2159000 w 3852333"/>
                <a:gd name="connsiteY6" fmla="*/ 2074334 h 3022600"/>
                <a:gd name="connsiteX7" fmla="*/ 1744133 w 3852333"/>
                <a:gd name="connsiteY7" fmla="*/ 2463800 h 3022600"/>
                <a:gd name="connsiteX8" fmla="*/ 1219200 w 3852333"/>
                <a:gd name="connsiteY8" fmla="*/ 2726267 h 3022600"/>
                <a:gd name="connsiteX9" fmla="*/ 567266 w 3852333"/>
                <a:gd name="connsiteY9" fmla="*/ 2929467 h 3022600"/>
                <a:gd name="connsiteX10" fmla="*/ 0 w 3852333"/>
                <a:gd name="connsiteY10" fmla="*/ 3022600 h 3022600"/>
                <a:gd name="connsiteX0" fmla="*/ 3709191 w 3709191"/>
                <a:gd name="connsiteY0" fmla="*/ 0 h 3030759"/>
                <a:gd name="connsiteX1" fmla="*/ 3708400 w 3709191"/>
                <a:gd name="connsiteY1" fmla="*/ 160559 h 3030759"/>
                <a:gd name="connsiteX2" fmla="*/ 3572933 w 3709191"/>
                <a:gd name="connsiteY2" fmla="*/ 329893 h 3030759"/>
                <a:gd name="connsiteX3" fmla="*/ 3445933 w 3709191"/>
                <a:gd name="connsiteY3" fmla="*/ 490759 h 3030759"/>
                <a:gd name="connsiteX4" fmla="*/ 3005666 w 3709191"/>
                <a:gd name="connsiteY4" fmla="*/ 1058026 h 3030759"/>
                <a:gd name="connsiteX5" fmla="*/ 2692400 w 3709191"/>
                <a:gd name="connsiteY5" fmla="*/ 1498293 h 3030759"/>
                <a:gd name="connsiteX6" fmla="*/ 2159000 w 3709191"/>
                <a:gd name="connsiteY6" fmla="*/ 2082493 h 3030759"/>
                <a:gd name="connsiteX7" fmla="*/ 1744133 w 3709191"/>
                <a:gd name="connsiteY7" fmla="*/ 2471959 h 3030759"/>
                <a:gd name="connsiteX8" fmla="*/ 1219200 w 3709191"/>
                <a:gd name="connsiteY8" fmla="*/ 2734426 h 3030759"/>
                <a:gd name="connsiteX9" fmla="*/ 567266 w 3709191"/>
                <a:gd name="connsiteY9" fmla="*/ 2937626 h 3030759"/>
                <a:gd name="connsiteX10" fmla="*/ 0 w 3709191"/>
                <a:gd name="connsiteY10" fmla="*/ 3030759 h 3030759"/>
                <a:gd name="connsiteX0" fmla="*/ 3709191 w 3709191"/>
                <a:gd name="connsiteY0" fmla="*/ 0 h 3030759"/>
                <a:gd name="connsiteX1" fmla="*/ 3572933 w 3709191"/>
                <a:gd name="connsiteY1" fmla="*/ 329893 h 3030759"/>
                <a:gd name="connsiteX2" fmla="*/ 3445933 w 3709191"/>
                <a:gd name="connsiteY2" fmla="*/ 490759 h 3030759"/>
                <a:gd name="connsiteX3" fmla="*/ 3005666 w 3709191"/>
                <a:gd name="connsiteY3" fmla="*/ 1058026 h 3030759"/>
                <a:gd name="connsiteX4" fmla="*/ 2692400 w 3709191"/>
                <a:gd name="connsiteY4" fmla="*/ 1498293 h 3030759"/>
                <a:gd name="connsiteX5" fmla="*/ 2159000 w 3709191"/>
                <a:gd name="connsiteY5" fmla="*/ 2082493 h 3030759"/>
                <a:gd name="connsiteX6" fmla="*/ 1744133 w 3709191"/>
                <a:gd name="connsiteY6" fmla="*/ 2471959 h 3030759"/>
                <a:gd name="connsiteX7" fmla="*/ 1219200 w 3709191"/>
                <a:gd name="connsiteY7" fmla="*/ 2734426 h 3030759"/>
                <a:gd name="connsiteX8" fmla="*/ 567266 w 3709191"/>
                <a:gd name="connsiteY8" fmla="*/ 2937626 h 3030759"/>
                <a:gd name="connsiteX9" fmla="*/ 0 w 3709191"/>
                <a:gd name="connsiteY9" fmla="*/ 3030759 h 3030759"/>
                <a:gd name="connsiteX0" fmla="*/ 3709191 w 3709191"/>
                <a:gd name="connsiteY0" fmla="*/ 0 h 3030759"/>
                <a:gd name="connsiteX1" fmla="*/ 3445933 w 3709191"/>
                <a:gd name="connsiteY1" fmla="*/ 490759 h 3030759"/>
                <a:gd name="connsiteX2" fmla="*/ 3005666 w 3709191"/>
                <a:gd name="connsiteY2" fmla="*/ 1058026 h 3030759"/>
                <a:gd name="connsiteX3" fmla="*/ 2692400 w 3709191"/>
                <a:gd name="connsiteY3" fmla="*/ 1498293 h 3030759"/>
                <a:gd name="connsiteX4" fmla="*/ 2159000 w 3709191"/>
                <a:gd name="connsiteY4" fmla="*/ 2082493 h 3030759"/>
                <a:gd name="connsiteX5" fmla="*/ 1744133 w 3709191"/>
                <a:gd name="connsiteY5" fmla="*/ 2471959 h 3030759"/>
                <a:gd name="connsiteX6" fmla="*/ 1219200 w 3709191"/>
                <a:gd name="connsiteY6" fmla="*/ 2734426 h 3030759"/>
                <a:gd name="connsiteX7" fmla="*/ 567266 w 3709191"/>
                <a:gd name="connsiteY7" fmla="*/ 2937626 h 3030759"/>
                <a:gd name="connsiteX8" fmla="*/ 0 w 3709191"/>
                <a:gd name="connsiteY8" fmla="*/ 3030759 h 3030759"/>
                <a:gd name="connsiteX0" fmla="*/ 3709191 w 3709191"/>
                <a:gd name="connsiteY0" fmla="*/ 0 h 3030759"/>
                <a:gd name="connsiteX1" fmla="*/ 3406171 w 3709191"/>
                <a:gd name="connsiteY1" fmla="*/ 482601 h 3030759"/>
                <a:gd name="connsiteX2" fmla="*/ 3005666 w 3709191"/>
                <a:gd name="connsiteY2" fmla="*/ 1058026 h 3030759"/>
                <a:gd name="connsiteX3" fmla="*/ 2692400 w 3709191"/>
                <a:gd name="connsiteY3" fmla="*/ 1498293 h 3030759"/>
                <a:gd name="connsiteX4" fmla="*/ 2159000 w 3709191"/>
                <a:gd name="connsiteY4" fmla="*/ 2082493 h 3030759"/>
                <a:gd name="connsiteX5" fmla="*/ 1744133 w 3709191"/>
                <a:gd name="connsiteY5" fmla="*/ 2471959 h 3030759"/>
                <a:gd name="connsiteX6" fmla="*/ 1219200 w 3709191"/>
                <a:gd name="connsiteY6" fmla="*/ 2734426 h 3030759"/>
                <a:gd name="connsiteX7" fmla="*/ 567266 w 3709191"/>
                <a:gd name="connsiteY7" fmla="*/ 2937626 h 3030759"/>
                <a:gd name="connsiteX8" fmla="*/ 0 w 3709191"/>
                <a:gd name="connsiteY8" fmla="*/ 3030759 h 303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9191" h="3030759">
                  <a:moveTo>
                    <a:pt x="3709191" y="0"/>
                  </a:moveTo>
                  <a:cubicBezTo>
                    <a:pt x="3654346" y="102241"/>
                    <a:pt x="3523425" y="306263"/>
                    <a:pt x="3406171" y="482601"/>
                  </a:cubicBezTo>
                  <a:cubicBezTo>
                    <a:pt x="3288917" y="658939"/>
                    <a:pt x="3152422" y="868937"/>
                    <a:pt x="3005666" y="1058026"/>
                  </a:cubicBezTo>
                  <a:lnTo>
                    <a:pt x="2692400" y="1498293"/>
                  </a:lnTo>
                  <a:lnTo>
                    <a:pt x="2159000" y="2082493"/>
                  </a:lnTo>
                  <a:lnTo>
                    <a:pt x="1744133" y="2471959"/>
                  </a:lnTo>
                  <a:lnTo>
                    <a:pt x="1219200" y="2734426"/>
                  </a:lnTo>
                  <a:lnTo>
                    <a:pt x="567266" y="2937626"/>
                  </a:lnTo>
                  <a:lnTo>
                    <a:pt x="0" y="3030759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883400" y="2345267"/>
              <a:ext cx="1735667" cy="1143000"/>
            </a:xfrm>
            <a:custGeom>
              <a:avLst/>
              <a:gdLst>
                <a:gd name="connsiteX0" fmla="*/ 0 w 1735667"/>
                <a:gd name="connsiteY0" fmla="*/ 0 h 1143000"/>
                <a:gd name="connsiteX1" fmla="*/ 330200 w 1735667"/>
                <a:gd name="connsiteY1" fmla="*/ 287866 h 1143000"/>
                <a:gd name="connsiteX2" fmla="*/ 728133 w 1735667"/>
                <a:gd name="connsiteY2" fmla="*/ 626533 h 1143000"/>
                <a:gd name="connsiteX3" fmla="*/ 1159933 w 1735667"/>
                <a:gd name="connsiteY3" fmla="*/ 889000 h 1143000"/>
                <a:gd name="connsiteX4" fmla="*/ 1735667 w 1735667"/>
                <a:gd name="connsiteY4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667" h="1143000">
                  <a:moveTo>
                    <a:pt x="0" y="0"/>
                  </a:moveTo>
                  <a:lnTo>
                    <a:pt x="330200" y="287866"/>
                  </a:lnTo>
                  <a:lnTo>
                    <a:pt x="728133" y="626533"/>
                  </a:lnTo>
                  <a:lnTo>
                    <a:pt x="1159933" y="889000"/>
                  </a:lnTo>
                  <a:lnTo>
                    <a:pt x="1735667" y="11430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6798850" y="2556408"/>
              <a:ext cx="1769298" cy="1143000"/>
            </a:xfrm>
            <a:custGeom>
              <a:avLst/>
              <a:gdLst>
                <a:gd name="connsiteX0" fmla="*/ 0 w 1735667"/>
                <a:gd name="connsiteY0" fmla="*/ 0 h 1143000"/>
                <a:gd name="connsiteX1" fmla="*/ 330200 w 1735667"/>
                <a:gd name="connsiteY1" fmla="*/ 287866 h 1143000"/>
                <a:gd name="connsiteX2" fmla="*/ 728133 w 1735667"/>
                <a:gd name="connsiteY2" fmla="*/ 626533 h 1143000"/>
                <a:gd name="connsiteX3" fmla="*/ 1159933 w 1735667"/>
                <a:gd name="connsiteY3" fmla="*/ 889000 h 1143000"/>
                <a:gd name="connsiteX4" fmla="*/ 1735667 w 1735667"/>
                <a:gd name="connsiteY4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667" h="1143000">
                  <a:moveTo>
                    <a:pt x="0" y="0"/>
                  </a:moveTo>
                  <a:lnTo>
                    <a:pt x="330200" y="287866"/>
                  </a:lnTo>
                  <a:lnTo>
                    <a:pt x="728133" y="626533"/>
                  </a:lnTo>
                  <a:lnTo>
                    <a:pt x="1159933" y="889000"/>
                  </a:lnTo>
                  <a:lnTo>
                    <a:pt x="1735667" y="11430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630987" y="2803392"/>
              <a:ext cx="1882049" cy="1143000"/>
            </a:xfrm>
            <a:custGeom>
              <a:avLst/>
              <a:gdLst>
                <a:gd name="connsiteX0" fmla="*/ 0 w 1735667"/>
                <a:gd name="connsiteY0" fmla="*/ 0 h 1143000"/>
                <a:gd name="connsiteX1" fmla="*/ 330200 w 1735667"/>
                <a:gd name="connsiteY1" fmla="*/ 287866 h 1143000"/>
                <a:gd name="connsiteX2" fmla="*/ 728133 w 1735667"/>
                <a:gd name="connsiteY2" fmla="*/ 626533 h 1143000"/>
                <a:gd name="connsiteX3" fmla="*/ 1159933 w 1735667"/>
                <a:gd name="connsiteY3" fmla="*/ 889000 h 1143000"/>
                <a:gd name="connsiteX4" fmla="*/ 1735667 w 1735667"/>
                <a:gd name="connsiteY4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667" h="1143000">
                  <a:moveTo>
                    <a:pt x="0" y="0"/>
                  </a:moveTo>
                  <a:lnTo>
                    <a:pt x="330200" y="287866"/>
                  </a:lnTo>
                  <a:lnTo>
                    <a:pt x="728133" y="626533"/>
                  </a:lnTo>
                  <a:lnTo>
                    <a:pt x="1159933" y="889000"/>
                  </a:lnTo>
                  <a:lnTo>
                    <a:pt x="1735667" y="11430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095067" y="3615267"/>
              <a:ext cx="1049866" cy="533400"/>
            </a:xfrm>
            <a:custGeom>
              <a:avLst/>
              <a:gdLst>
                <a:gd name="connsiteX0" fmla="*/ 0 w 1049866"/>
                <a:gd name="connsiteY0" fmla="*/ 0 h 533400"/>
                <a:gd name="connsiteX1" fmla="*/ 618066 w 1049866"/>
                <a:gd name="connsiteY1" fmla="*/ 347133 h 533400"/>
                <a:gd name="connsiteX2" fmla="*/ 1049866 w 1049866"/>
                <a:gd name="connsiteY2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9866" h="533400">
                  <a:moveTo>
                    <a:pt x="0" y="0"/>
                  </a:moveTo>
                  <a:lnTo>
                    <a:pt x="618066" y="347133"/>
                  </a:lnTo>
                  <a:lnTo>
                    <a:pt x="1049866" y="5334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8170333" y="3031067"/>
              <a:ext cx="499534" cy="228600"/>
            </a:xfrm>
            <a:custGeom>
              <a:avLst/>
              <a:gdLst>
                <a:gd name="connsiteX0" fmla="*/ 0 w 499534"/>
                <a:gd name="connsiteY0" fmla="*/ 0 h 228600"/>
                <a:gd name="connsiteX1" fmla="*/ 499534 w 499534"/>
                <a:gd name="connsiteY1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9534" h="228600">
                  <a:moveTo>
                    <a:pt x="0" y="0"/>
                  </a:moveTo>
                  <a:lnTo>
                    <a:pt x="499534" y="22860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618913" y="3048000"/>
            <a:ext cx="1399785" cy="651408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52696" y="277331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15355" y="3546763"/>
            <a:ext cx="36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A’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529" y="69998"/>
            <a:ext cx="5011674" cy="2361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489" y="2473341"/>
            <a:ext cx="5012714" cy="21200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489" y="4650747"/>
            <a:ext cx="5012714" cy="2120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85277" y="115360"/>
            <a:ext cx="286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River cross section (existing)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661269" y="2530758"/>
            <a:ext cx="410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River cross section </a:t>
            </a:r>
            <a:r>
              <a:rPr lang="en-US" dirty="0" smtClean="0">
                <a:solidFill>
                  <a:srgbClr val="0070C0"/>
                </a:solidFill>
              </a:rPr>
              <a:t>(post-dredge scenario)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136584" y="4681167"/>
            <a:ext cx="87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Results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84128" y="1593482"/>
            <a:ext cx="9156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Bed sediment</a:t>
            </a:r>
            <a:endParaRPr lang="en-US" sz="1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481639" y="1196546"/>
            <a:ext cx="933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51B2"/>
                </a:solidFill>
              </a:rPr>
              <a:t>Water column</a:t>
            </a:r>
            <a:endParaRPr lang="en-US" sz="1000" dirty="0">
              <a:solidFill>
                <a:srgbClr val="0051B2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150105" y="1319307"/>
            <a:ext cx="9813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5">
                    <a:lumMod val="50000"/>
                  </a:schemeClr>
                </a:solidFill>
              </a:rPr>
              <a:t>Contamination</a:t>
            </a: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22" y="1211113"/>
            <a:ext cx="6734578" cy="754025"/>
          </a:xfrm>
        </p:spPr>
        <p:txBody>
          <a:bodyPr anchor="t"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2 Linked Models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Watershed Model (LSPC)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To simulate streamflow and pollutant loads from Anacostia watershed, including Maryland headwaters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Provides boundary conditions for the receiving water model of the tidal Anacostia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Receiving Water Model (EFDC)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To simulate hydrodynamics and fate/transport in the tidal Anacostia River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Receives flow and water quality results from LSPC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Tidal boundary on Potomac near Alexandria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3422" y="123848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Modeling System 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77214"/>
            <a:ext cx="4845367" cy="66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3421" y="1211113"/>
            <a:ext cx="11790411" cy="754025"/>
          </a:xfrm>
        </p:spPr>
        <p:txBody>
          <a:bodyPr anchor="t"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endParaRPr lang="en-US" sz="3600" dirty="0" smtClean="0"/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Order of Development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Hydrodynamics (flow, water surface elevation, temperature)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Sediment Transport</a:t>
            </a:r>
            <a:endParaRPr lang="en-US" sz="1200" dirty="0" smtClean="0"/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Water Quality/Fate and Transport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Modeling Component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Watershed simulated first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Receiving water developed next, relies on watershed model for input</a:t>
            </a:r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23422" y="123848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Modeling System Development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158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6" y="1500673"/>
            <a:ext cx="9144000" cy="754025"/>
          </a:xfrm>
        </p:spPr>
        <p:txBody>
          <a:bodyPr anchor="t"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Model system setup complete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Hydrodynamic Calibration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Watershed component (LSPC) calibrated for flow and temperature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Receiving water component (EFDC) calibrated for water surface elevation, temperature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Sediment and Water Quality Calibration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Watershed is calibrated for sediment based on currently available data, nearly complete for toxic fate and transport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Ongoing tributary and manhole sampling will provide additional calibration data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Receiving water model development is ongoing for sediment and toxic fate and transport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3422" y="123848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Modeling Status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844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3422" y="123848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Model Setup</a:t>
            </a:r>
            <a:endParaRPr lang="en-US" sz="60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28016" y="1551473"/>
            <a:ext cx="9144000" cy="754025"/>
          </a:xfrm>
        </p:spPr>
        <p:txBody>
          <a:bodyPr anchor="t"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Watershed Delineation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Objective</a:t>
            </a:r>
            <a:r>
              <a:rPr lang="en-US" sz="2400" dirty="0"/>
              <a:t> </a:t>
            </a:r>
            <a:r>
              <a:rPr lang="en-US" sz="2400" dirty="0" smtClean="0"/>
              <a:t>of watershed delineation and </a:t>
            </a:r>
          </a:p>
          <a:p>
            <a:pPr lvl="1" algn="l"/>
            <a:r>
              <a:rPr lang="en-US" sz="2400" dirty="0"/>
              <a:t>	</a:t>
            </a:r>
            <a:r>
              <a:rPr lang="en-US" sz="2400" dirty="0" smtClean="0"/>
              <a:t>  representation is to provide background</a:t>
            </a:r>
          </a:p>
          <a:p>
            <a:pPr lvl="1" algn="l"/>
            <a:r>
              <a:rPr lang="en-US" sz="2400" dirty="0"/>
              <a:t>	</a:t>
            </a:r>
            <a:r>
              <a:rPr lang="en-US" sz="2400" dirty="0" smtClean="0"/>
              <a:t>  loads for the receiving water model (EFDC)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Utilize local, recent datasets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anose="020B0604020202020204" pitchFamily="34" charset="0"/>
              </a:rPr>
              <a:t>CSO and MS4 </a:t>
            </a:r>
            <a:r>
              <a:rPr lang="en-US" sz="2400" dirty="0" smtClean="0"/>
              <a:t>service areas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Natural hydrologic boundaries</a:t>
            </a:r>
            <a:endParaRPr lang="en-US" sz="2400" u="sng" dirty="0" smtClean="0"/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Increased resolution vs. TAM/WASP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107 Simulated watersheds vs. 17 in</a:t>
            </a:r>
          </a:p>
          <a:p>
            <a:pPr lvl="1" algn="l"/>
            <a:r>
              <a:rPr lang="en-US" sz="2400" dirty="0" smtClean="0"/>
              <a:t>         TAM/WASP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endParaRPr lang="en-US" sz="24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36" y="123848"/>
            <a:ext cx="5116944" cy="66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123422" y="123848"/>
            <a:ext cx="9144000" cy="16414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 smtClean="0"/>
              <a:t>Model </a:t>
            </a:r>
            <a:r>
              <a:rPr lang="en-US" sz="6000" dirty="0" smtClean="0">
                <a:solidFill>
                  <a:schemeClr val="tx1"/>
                </a:solidFill>
              </a:rPr>
              <a:t>Setup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0" y="101736"/>
            <a:ext cx="2632324" cy="3406538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8016" y="1164281"/>
            <a:ext cx="9144000" cy="754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Hydrologic Response Unit </a:t>
            </a:r>
          </a:p>
          <a:p>
            <a:pPr algn="l"/>
            <a:r>
              <a:rPr lang="en-US" sz="3600" dirty="0" smtClean="0"/>
              <a:t>      (HRU) </a:t>
            </a:r>
            <a:r>
              <a:rPr lang="en-US" sz="3600" dirty="0"/>
              <a:t>Development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HRUs are portions </a:t>
            </a:r>
            <a:r>
              <a:rPr lang="en-US" sz="2400" dirty="0"/>
              <a:t>of a </a:t>
            </a:r>
            <a:r>
              <a:rPr lang="en-US" sz="2400" dirty="0" smtClean="0"/>
              <a:t>sub-basin </a:t>
            </a:r>
            <a:r>
              <a:rPr lang="en-US" sz="2400" dirty="0"/>
              <a:t>that </a:t>
            </a:r>
            <a:endParaRPr lang="en-US" sz="2400" dirty="0" smtClean="0"/>
          </a:p>
          <a:p>
            <a:pPr lvl="1" algn="l"/>
            <a:r>
              <a:rPr lang="en-US" sz="2400" dirty="0"/>
              <a:t> </a:t>
            </a:r>
            <a:r>
              <a:rPr lang="en-US" sz="2400" dirty="0" smtClean="0"/>
              <a:t>        possess </a:t>
            </a:r>
            <a:r>
              <a:rPr lang="en-US" sz="2400" dirty="0"/>
              <a:t>unique landuse/management</a:t>
            </a:r>
            <a:r>
              <a:rPr lang="en-US" sz="2400" dirty="0" smtClean="0"/>
              <a:t>/</a:t>
            </a:r>
          </a:p>
          <a:p>
            <a:pPr lvl="1" algn="l"/>
            <a:r>
              <a:rPr lang="en-US" sz="2400" dirty="0"/>
              <a:t> </a:t>
            </a:r>
            <a:r>
              <a:rPr lang="en-US" sz="2400" dirty="0" smtClean="0"/>
              <a:t>        soil attributes</a:t>
            </a:r>
          </a:p>
          <a:p>
            <a:pPr lvl="1" algn="l"/>
            <a:endParaRPr lang="en-US" sz="2400" dirty="0"/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 smtClean="0"/>
              <a:t>Utilize locally and</a:t>
            </a:r>
          </a:p>
          <a:p>
            <a:pPr lvl="1" algn="l"/>
            <a:r>
              <a:rPr lang="en-US" sz="2400" dirty="0" smtClean="0"/>
              <a:t>          recently-developed</a:t>
            </a:r>
          </a:p>
          <a:p>
            <a:pPr lvl="1" algn="l"/>
            <a:r>
              <a:rPr lang="en-US" sz="2400" dirty="0"/>
              <a:t> </a:t>
            </a:r>
            <a:r>
              <a:rPr lang="en-US" sz="2400" dirty="0" smtClean="0"/>
              <a:t>         datasets</a:t>
            </a:r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1028700" lvl="1" indent="-571500" algn="l">
              <a:buFont typeface="Wingdings" panose="05000000000000000000" pitchFamily="2" charset="2"/>
              <a:buChar char="§"/>
            </a:pPr>
            <a:r>
              <a:rPr lang="en-US" sz="2400" dirty="0"/>
              <a:t>Increased resolution- </a:t>
            </a:r>
            <a:endParaRPr lang="en-US" sz="2400" dirty="0" smtClean="0"/>
          </a:p>
          <a:p>
            <a:pPr lvl="1" algn="l"/>
            <a:r>
              <a:rPr lang="en-US" sz="2400" dirty="0"/>
              <a:t> </a:t>
            </a:r>
            <a:r>
              <a:rPr lang="en-US" sz="2400" dirty="0" smtClean="0"/>
              <a:t>        21 </a:t>
            </a:r>
            <a:r>
              <a:rPr lang="en-US" sz="2400" dirty="0"/>
              <a:t>HRU </a:t>
            </a:r>
            <a:r>
              <a:rPr lang="en-US" sz="2400" dirty="0" smtClean="0"/>
              <a:t>Groups</a:t>
            </a:r>
          </a:p>
          <a:p>
            <a:pPr lvl="1" algn="l"/>
            <a:r>
              <a:rPr lang="en-US" sz="2400" dirty="0"/>
              <a:t> </a:t>
            </a:r>
            <a:r>
              <a:rPr lang="en-US" sz="2400" dirty="0" smtClean="0"/>
              <a:t>        vs</a:t>
            </a:r>
            <a:r>
              <a:rPr lang="en-US" sz="2400" dirty="0"/>
              <a:t>. 9 in </a:t>
            </a:r>
            <a:r>
              <a:rPr lang="en-US" sz="2400" dirty="0" smtClean="0"/>
              <a:t>TAM/WASP</a:t>
            </a:r>
            <a:endParaRPr lang="en-US" sz="2400" u="sng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908" y="101734"/>
            <a:ext cx="2602031" cy="3367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0" y="3429349"/>
            <a:ext cx="2632324" cy="3406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455508"/>
            <a:ext cx="2615549" cy="3384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844" y="3425200"/>
            <a:ext cx="2499095" cy="33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Receiving Water Model Configuration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" y="618843"/>
            <a:ext cx="4742492" cy="6137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35" y="618843"/>
            <a:ext cx="6977399" cy="5108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759536"/>
            <a:ext cx="6591299" cy="4793540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5181601" y="2934189"/>
            <a:ext cx="6908554" cy="24160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2475 horizontal cells                                                        - Linked to LSPC</a:t>
            </a:r>
          </a:p>
          <a:p>
            <a:pPr marL="285750" indent="-285750" algn="l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2 Open Boundaries </a:t>
            </a:r>
            <a:r>
              <a:rPr lang="en-US" sz="2800" dirty="0">
                <a:solidFill>
                  <a:schemeClr val="bg1"/>
                </a:solidFill>
              </a:rPr>
              <a:t>on Potomac River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3-Dimensional: 10 </a:t>
            </a:r>
            <a:r>
              <a:rPr lang="en-US" sz="2800" dirty="0" smtClean="0">
                <a:solidFill>
                  <a:schemeClr val="bg1"/>
                </a:solidFill>
              </a:rPr>
              <a:t>layers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- Resolution down to ~30 meters x 30 meters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7900" y="5267325"/>
            <a:ext cx="742950" cy="3426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991"/>
            <a:ext cx="9144000" cy="164149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Example  LSPC Calibration Results (NEB)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36" y="247650"/>
            <a:ext cx="4630081" cy="65085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9619417" y="1840853"/>
            <a:ext cx="25410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Northeast Branch (NEB):</a:t>
            </a:r>
          </a:p>
          <a:p>
            <a:r>
              <a:rPr lang="en-US" dirty="0" smtClean="0"/>
              <a:t>Flow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43% of watershed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Tributaries include</a:t>
            </a:r>
          </a:p>
          <a:p>
            <a:r>
              <a:rPr lang="en-US" dirty="0" smtClean="0"/>
              <a:t>      Paint Branch, L. </a:t>
            </a:r>
          </a:p>
          <a:p>
            <a:r>
              <a:rPr lang="en-US" dirty="0"/>
              <a:t>  </a:t>
            </a:r>
            <a:r>
              <a:rPr lang="en-US" dirty="0" smtClean="0"/>
              <a:t>    Beaverdam </a:t>
            </a:r>
            <a:r>
              <a:rPr lang="en-US" dirty="0"/>
              <a:t>Creek</a:t>
            </a:r>
            <a:r>
              <a:rPr lang="en-US" dirty="0" smtClean="0"/>
              <a:t>, </a:t>
            </a:r>
          </a:p>
          <a:p>
            <a:r>
              <a:rPr lang="en-US" dirty="0"/>
              <a:t> </a:t>
            </a:r>
            <a:r>
              <a:rPr lang="en-US" dirty="0" smtClean="0"/>
              <a:t>     Indian Creek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Diverse land use </a:t>
            </a:r>
          </a:p>
          <a:p>
            <a:r>
              <a:rPr lang="en-US" dirty="0" smtClean="0"/>
              <a:t>      distribution, including</a:t>
            </a:r>
          </a:p>
          <a:p>
            <a:r>
              <a:rPr lang="en-US" dirty="0"/>
              <a:t> </a:t>
            </a:r>
            <a:r>
              <a:rPr lang="en-US" dirty="0" smtClean="0"/>
              <a:t>     forested land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54043" y="560614"/>
            <a:ext cx="642257" cy="81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6958" y="509102"/>
            <a:ext cx="13770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Line of Perfect Match</a:t>
            </a:r>
            <a:endParaRPr lang="en-US" sz="6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422" y="618843"/>
            <a:ext cx="4742492" cy="6137341"/>
            <a:chOff x="123422" y="618843"/>
            <a:chExt cx="4742492" cy="61373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22" y="618843"/>
              <a:ext cx="4742492" cy="61373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122" y="702945"/>
              <a:ext cx="4600575" cy="508635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>
            <a:stCxn id="2" idx="1"/>
          </p:cNvCxnSpPr>
          <p:nvPr/>
        </p:nvCxnSpPr>
        <p:spPr>
          <a:xfrm flipH="1">
            <a:off x="2984500" y="3501917"/>
            <a:ext cx="2004836" cy="676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Connector 8"/>
          <p:cNvSpPr/>
          <p:nvPr/>
        </p:nvSpPr>
        <p:spPr>
          <a:xfrm>
            <a:off x="2806700" y="4178300"/>
            <a:ext cx="88900" cy="1016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18532</TotalTime>
  <Words>739</Words>
  <Application>Microsoft Office PowerPoint</Application>
  <PresentationFormat>Custom</PresentationFormat>
  <Paragraphs>179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Depth</vt:lpstr>
      <vt:lpstr>Anacostia River  Hydrodynamic Modeling Update</vt:lpstr>
      <vt:lpstr>Presentation Outline</vt:lpstr>
      <vt:lpstr>Modeling System </vt:lpstr>
      <vt:lpstr>Modeling System Development </vt:lpstr>
      <vt:lpstr>Modeling Status</vt:lpstr>
      <vt:lpstr>Model Setup</vt:lpstr>
      <vt:lpstr>PowerPoint Presentation</vt:lpstr>
      <vt:lpstr>Receiving Water Model Configuration</vt:lpstr>
      <vt:lpstr>Example  LSPC Calibration Results (NEB)</vt:lpstr>
      <vt:lpstr>Example  LSPC Calibration Results (NEB)</vt:lpstr>
      <vt:lpstr>Example Hydrodynamic  Calibration Results (Washington Channel)</vt:lpstr>
      <vt:lpstr>Example Hydrodynamic  Calibration Results (Washington Channel)</vt:lpstr>
      <vt:lpstr>Sedimentation Data  available for use in  Sediment Calibration- 2016 Cs137 Isotope Study</vt:lpstr>
      <vt:lpstr>Sedimentation Data available  for use in Sediment Calibration- Other Studies</vt:lpstr>
      <vt:lpstr>PowerPoint Presentation</vt:lpstr>
      <vt:lpstr>PowerPoint Presentation</vt:lpstr>
      <vt:lpstr>Summary</vt:lpstr>
      <vt:lpstr>Next Steps</vt:lpstr>
      <vt:lpstr>Hypothetical Remediation Site</vt:lpstr>
      <vt:lpstr>Hypothetical Remediation Site</vt:lpstr>
      <vt:lpstr>Hypothetical Remediation Site</vt:lpstr>
    </vt:vector>
  </TitlesOfParts>
  <Company>Tetra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Anacostia River Modeling Status</dc:title>
  <dc:creator>Von Loewe, Peter</dc:creator>
  <cp:lastModifiedBy>ServUS</cp:lastModifiedBy>
  <cp:revision>144</cp:revision>
  <dcterms:created xsi:type="dcterms:W3CDTF">2016-08-23T10:05:44Z</dcterms:created>
  <dcterms:modified xsi:type="dcterms:W3CDTF">2017-03-08T15:03:11Z</dcterms:modified>
</cp:coreProperties>
</file>