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506" r:id="rId2"/>
  </p:sldIdLst>
  <p:sldSz cx="12192000" cy="6858000"/>
  <p:notesSz cx="9309100" cy="7023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1104" userDrawn="1">
          <p15:clr>
            <a:srgbClr val="A4A3A4"/>
          </p15:clr>
        </p15:guide>
        <p15:guide id="4" pos="7536" userDrawn="1">
          <p15:clr>
            <a:srgbClr val="A4A3A4"/>
          </p15:clr>
        </p15:guide>
        <p15:guide id="5" orient="horz" pos="1000" userDrawn="1">
          <p15:clr>
            <a:srgbClr val="A4A3A4"/>
          </p15:clr>
        </p15:guide>
        <p15:guide id="6" orient="horz" pos="120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voleff, Rebecca" initials="ZR" lastIdx="8" clrIdx="0">
    <p:extLst/>
  </p:cmAuthor>
  <p:cmAuthor id="2" name="Shupe, Mark" initials="SM" lastIdx="9" clrIdx="1">
    <p:extLst/>
  </p:cmAuthor>
  <p:cmAuthor id="3" name="Pteradon" initials="P" lastIdx="25" clrIdx="2">
    <p:extLst/>
  </p:cmAuthor>
  <p:cmAuthor id="4" name="Morton, Eric" initials="ME" lastIdx="10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A44"/>
    <a:srgbClr val="4F81BD"/>
    <a:srgbClr val="C76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73" autoAdjust="0"/>
    <p:restoredTop sz="97182" autoAdjust="0"/>
  </p:normalViewPr>
  <p:slideViewPr>
    <p:cSldViewPr snapToGrid="0" showGuides="1">
      <p:cViewPr>
        <p:scale>
          <a:sx n="80" d="100"/>
          <a:sy n="80" d="100"/>
        </p:scale>
        <p:origin x="-316" y="-136"/>
      </p:cViewPr>
      <p:guideLst>
        <p:guide orient="horz" pos="2160"/>
        <p:guide orient="horz" pos="1000"/>
        <p:guide orient="horz" pos="1200"/>
        <p:guide pos="3840"/>
        <p:guide pos="1104"/>
        <p:guide pos="7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8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47" Type="http://schemas.microsoft.com/office/2015/10/relationships/revisionInfo" Target="revisionInfo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04" cy="3521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193" y="0"/>
            <a:ext cx="4033804" cy="3521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762D3-AA27-41D4-A4BA-C2CB688A58FC}" type="datetimeFigureOut">
              <a:rPr lang="en-US" smtClean="0"/>
              <a:t>3/15/2019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70987"/>
            <a:ext cx="4033804" cy="3521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193" y="6670987"/>
            <a:ext cx="4033804" cy="3521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56934-42FC-488B-B48B-95799B3AFD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941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33943" cy="35237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005" y="1"/>
            <a:ext cx="4033943" cy="35237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D9C23CA-77DF-48EF-BBE6-78D6957ABD61}" type="datetimeFigureOut">
              <a:rPr lang="en-US" smtClean="0"/>
              <a:t>3/15/2019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7938" y="877888"/>
            <a:ext cx="4213225" cy="2370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79866"/>
            <a:ext cx="7447280" cy="2765346"/>
          </a:xfrm>
          <a:prstGeom prst="rect">
            <a:avLst/>
          </a:prstGeom>
        </p:spPr>
        <p:txBody>
          <a:bodyPr vert="horz" lIns="93315" tIns="46657" rIns="93315" bIns="4665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70728"/>
            <a:ext cx="4033943" cy="352374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005" y="6670728"/>
            <a:ext cx="4033943" cy="352374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B39F61A6-B65B-4E32-AAC4-0CD3398551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231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61A6-B65B-4E32-AAC4-0CD33985511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662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52000">
              <a:schemeClr val="accent2">
                <a:lumMod val="0"/>
                <a:lumOff val="10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6" y="2514601"/>
            <a:ext cx="9351775" cy="2262781"/>
          </a:xfrm>
        </p:spPr>
        <p:txBody>
          <a:bodyPr anchor="b">
            <a:norm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6" y="4777421"/>
            <a:ext cx="9351775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216" y="6296796"/>
            <a:ext cx="76199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3" y="4323852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24" y="4529582"/>
            <a:ext cx="779767" cy="365125"/>
          </a:xfrm>
        </p:spPr>
        <p:txBody>
          <a:bodyPr/>
          <a:lstStyle/>
          <a:p>
            <a:fld id="{60D2A9FA-C93C-4EFC-A655-60DAAC78839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92088" y="214313"/>
            <a:ext cx="2286000" cy="2286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620565" y="214313"/>
            <a:ext cx="2286000" cy="2286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5049044" y="214313"/>
            <a:ext cx="2286000" cy="2286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7477523" y="214313"/>
            <a:ext cx="2286000" cy="2286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9906000" y="214313"/>
            <a:ext cx="2286000" cy="2286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69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2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53495" y="4343400"/>
            <a:ext cx="10165977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53499" y="5181600"/>
            <a:ext cx="10165977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  <p:sp>
        <p:nvSpPr>
          <p:cNvPr id="13" name="Freeform 11"/>
          <p:cNvSpPr/>
          <p:nvPr userDrawn="1"/>
        </p:nvSpPr>
        <p:spPr bwMode="auto">
          <a:xfrm flipV="1">
            <a:off x="-2603" y="4911767"/>
            <a:ext cx="1062120" cy="507297"/>
          </a:xfrm>
          <a:custGeom>
            <a:avLst/>
            <a:gdLst>
              <a:gd name="connsiteX0" fmla="*/ 9974 w 10018"/>
              <a:gd name="connsiteY0" fmla="*/ 4701 h 10000"/>
              <a:gd name="connsiteX1" fmla="*/ 8533 w 10018"/>
              <a:gd name="connsiteY1" fmla="*/ 188 h 10000"/>
              <a:gd name="connsiteX2" fmla="*/ 8501 w 10018"/>
              <a:gd name="connsiteY2" fmla="*/ 94 h 10000"/>
              <a:gd name="connsiteX3" fmla="*/ 8412 w 10018"/>
              <a:gd name="connsiteY3" fmla="*/ 0 h 10000"/>
              <a:gd name="connsiteX4" fmla="*/ 7841 w 10018"/>
              <a:gd name="connsiteY4" fmla="*/ 0 h 10000"/>
              <a:gd name="connsiteX5" fmla="*/ 3284 w 10018"/>
              <a:gd name="connsiteY5" fmla="*/ 32 h 10000"/>
              <a:gd name="connsiteX6" fmla="*/ 1 w 10018"/>
              <a:gd name="connsiteY6" fmla="*/ 10000 h 10000"/>
              <a:gd name="connsiteX7" fmla="*/ 7841 w 10018"/>
              <a:gd name="connsiteY7" fmla="*/ 9966 h 10000"/>
              <a:gd name="connsiteX8" fmla="*/ 8412 w 10018"/>
              <a:gd name="connsiteY8" fmla="*/ 9966 h 10000"/>
              <a:gd name="connsiteX9" fmla="*/ 8501 w 10018"/>
              <a:gd name="connsiteY9" fmla="*/ 9872 h 10000"/>
              <a:gd name="connsiteX10" fmla="*/ 8533 w 10018"/>
              <a:gd name="connsiteY10" fmla="*/ 9778 h 10000"/>
              <a:gd name="connsiteX11" fmla="*/ 9974 w 10018"/>
              <a:gd name="connsiteY11" fmla="*/ 5265 h 10000"/>
              <a:gd name="connsiteX12" fmla="*/ 9974 w 10018"/>
              <a:gd name="connsiteY12" fmla="*/ 4701 h 10000"/>
              <a:gd name="connsiteX0" fmla="*/ 6690 w 6734"/>
              <a:gd name="connsiteY0" fmla="*/ 4701 h 10000"/>
              <a:gd name="connsiteX1" fmla="*/ 5249 w 6734"/>
              <a:gd name="connsiteY1" fmla="*/ 188 h 10000"/>
              <a:gd name="connsiteX2" fmla="*/ 5217 w 6734"/>
              <a:gd name="connsiteY2" fmla="*/ 94 h 10000"/>
              <a:gd name="connsiteX3" fmla="*/ 5128 w 6734"/>
              <a:gd name="connsiteY3" fmla="*/ 0 h 10000"/>
              <a:gd name="connsiteX4" fmla="*/ 4557 w 6734"/>
              <a:gd name="connsiteY4" fmla="*/ 0 h 10000"/>
              <a:gd name="connsiteX5" fmla="*/ 0 w 6734"/>
              <a:gd name="connsiteY5" fmla="*/ 32 h 10000"/>
              <a:gd name="connsiteX6" fmla="*/ 51 w 6734"/>
              <a:gd name="connsiteY6" fmla="*/ 10000 h 10000"/>
              <a:gd name="connsiteX7" fmla="*/ 4557 w 6734"/>
              <a:gd name="connsiteY7" fmla="*/ 9966 h 10000"/>
              <a:gd name="connsiteX8" fmla="*/ 5128 w 6734"/>
              <a:gd name="connsiteY8" fmla="*/ 9966 h 10000"/>
              <a:gd name="connsiteX9" fmla="*/ 5217 w 6734"/>
              <a:gd name="connsiteY9" fmla="*/ 9872 h 10000"/>
              <a:gd name="connsiteX10" fmla="*/ 5249 w 6734"/>
              <a:gd name="connsiteY10" fmla="*/ 9778 h 10000"/>
              <a:gd name="connsiteX11" fmla="*/ 6690 w 6734"/>
              <a:gd name="connsiteY11" fmla="*/ 5265 h 10000"/>
              <a:gd name="connsiteX12" fmla="*/ 6690 w 6734"/>
              <a:gd name="connsiteY12" fmla="*/ 4701 h 10000"/>
              <a:gd name="connsiteX0" fmla="*/ 9864 w 9929"/>
              <a:gd name="connsiteY0" fmla="*/ 4701 h 10000"/>
              <a:gd name="connsiteX1" fmla="*/ 7724 w 9929"/>
              <a:gd name="connsiteY1" fmla="*/ 188 h 10000"/>
              <a:gd name="connsiteX2" fmla="*/ 7676 w 9929"/>
              <a:gd name="connsiteY2" fmla="*/ 94 h 10000"/>
              <a:gd name="connsiteX3" fmla="*/ 7544 w 9929"/>
              <a:gd name="connsiteY3" fmla="*/ 0 h 10000"/>
              <a:gd name="connsiteX4" fmla="*/ 6696 w 9929"/>
              <a:gd name="connsiteY4" fmla="*/ 0 h 10000"/>
              <a:gd name="connsiteX5" fmla="*/ 0 w 9929"/>
              <a:gd name="connsiteY5" fmla="*/ 32 h 10000"/>
              <a:gd name="connsiteX6" fmla="*/ 5 w 9929"/>
              <a:gd name="connsiteY6" fmla="*/ 10000 h 10000"/>
              <a:gd name="connsiteX7" fmla="*/ 6696 w 9929"/>
              <a:gd name="connsiteY7" fmla="*/ 9966 h 10000"/>
              <a:gd name="connsiteX8" fmla="*/ 7544 w 9929"/>
              <a:gd name="connsiteY8" fmla="*/ 9966 h 10000"/>
              <a:gd name="connsiteX9" fmla="*/ 7676 w 9929"/>
              <a:gd name="connsiteY9" fmla="*/ 9872 h 10000"/>
              <a:gd name="connsiteX10" fmla="*/ 7724 w 9929"/>
              <a:gd name="connsiteY10" fmla="*/ 9778 h 10000"/>
              <a:gd name="connsiteX11" fmla="*/ 9864 w 9929"/>
              <a:gd name="connsiteY11" fmla="*/ 5265 h 10000"/>
              <a:gd name="connsiteX12" fmla="*/ 9864 w 9929"/>
              <a:gd name="connsiteY12" fmla="*/ 470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29" h="10000">
                <a:moveTo>
                  <a:pt x="9864" y="4701"/>
                </a:moveTo>
                <a:lnTo>
                  <a:pt x="7724" y="188"/>
                </a:lnTo>
                <a:cubicBezTo>
                  <a:pt x="7709" y="156"/>
                  <a:pt x="7691" y="126"/>
                  <a:pt x="7676" y="94"/>
                </a:cubicBezTo>
                <a:cubicBezTo>
                  <a:pt x="7633" y="0"/>
                  <a:pt x="7589" y="0"/>
                  <a:pt x="7544" y="0"/>
                </a:cubicBezTo>
                <a:lnTo>
                  <a:pt x="6696" y="0"/>
                </a:lnTo>
                <a:lnTo>
                  <a:pt x="0" y="32"/>
                </a:lnTo>
                <a:cubicBezTo>
                  <a:pt x="13" y="3342"/>
                  <a:pt x="-9" y="6690"/>
                  <a:pt x="5" y="10000"/>
                </a:cubicBezTo>
                <a:lnTo>
                  <a:pt x="6696" y="9966"/>
                </a:lnTo>
                <a:lnTo>
                  <a:pt x="7544" y="9966"/>
                </a:lnTo>
                <a:cubicBezTo>
                  <a:pt x="7589" y="9966"/>
                  <a:pt x="7633" y="9872"/>
                  <a:pt x="7676" y="9872"/>
                </a:cubicBezTo>
                <a:cubicBezTo>
                  <a:pt x="7676" y="9778"/>
                  <a:pt x="7724" y="9778"/>
                  <a:pt x="7724" y="9778"/>
                </a:cubicBezTo>
                <a:lnTo>
                  <a:pt x="9864" y="5265"/>
                </a:lnTo>
                <a:cubicBezTo>
                  <a:pt x="9951" y="5077"/>
                  <a:pt x="9951" y="4889"/>
                  <a:pt x="9864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4" name="Slide Number Placeholder 5"/>
          <p:cNvSpPr txBox="1">
            <a:spLocks/>
          </p:cNvSpPr>
          <p:nvPr userDrawn="1"/>
        </p:nvSpPr>
        <p:spPr bwMode="gray">
          <a:xfrm>
            <a:off x="0" y="498285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0D2A9FA-C93C-4EFC-A655-60DAAC7883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6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42737" y="4343400"/>
            <a:ext cx="1018749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42739" y="5181600"/>
            <a:ext cx="1018749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 userDrawn="1"/>
        </p:nvSpPr>
        <p:spPr bwMode="auto">
          <a:xfrm flipV="1">
            <a:off x="-2603" y="4911767"/>
            <a:ext cx="1062120" cy="507297"/>
          </a:xfrm>
          <a:custGeom>
            <a:avLst/>
            <a:gdLst>
              <a:gd name="connsiteX0" fmla="*/ 9974 w 10018"/>
              <a:gd name="connsiteY0" fmla="*/ 4701 h 10000"/>
              <a:gd name="connsiteX1" fmla="*/ 8533 w 10018"/>
              <a:gd name="connsiteY1" fmla="*/ 188 h 10000"/>
              <a:gd name="connsiteX2" fmla="*/ 8501 w 10018"/>
              <a:gd name="connsiteY2" fmla="*/ 94 h 10000"/>
              <a:gd name="connsiteX3" fmla="*/ 8412 w 10018"/>
              <a:gd name="connsiteY3" fmla="*/ 0 h 10000"/>
              <a:gd name="connsiteX4" fmla="*/ 7841 w 10018"/>
              <a:gd name="connsiteY4" fmla="*/ 0 h 10000"/>
              <a:gd name="connsiteX5" fmla="*/ 3284 w 10018"/>
              <a:gd name="connsiteY5" fmla="*/ 32 h 10000"/>
              <a:gd name="connsiteX6" fmla="*/ 1 w 10018"/>
              <a:gd name="connsiteY6" fmla="*/ 10000 h 10000"/>
              <a:gd name="connsiteX7" fmla="*/ 7841 w 10018"/>
              <a:gd name="connsiteY7" fmla="*/ 9966 h 10000"/>
              <a:gd name="connsiteX8" fmla="*/ 8412 w 10018"/>
              <a:gd name="connsiteY8" fmla="*/ 9966 h 10000"/>
              <a:gd name="connsiteX9" fmla="*/ 8501 w 10018"/>
              <a:gd name="connsiteY9" fmla="*/ 9872 h 10000"/>
              <a:gd name="connsiteX10" fmla="*/ 8533 w 10018"/>
              <a:gd name="connsiteY10" fmla="*/ 9778 h 10000"/>
              <a:gd name="connsiteX11" fmla="*/ 9974 w 10018"/>
              <a:gd name="connsiteY11" fmla="*/ 5265 h 10000"/>
              <a:gd name="connsiteX12" fmla="*/ 9974 w 10018"/>
              <a:gd name="connsiteY12" fmla="*/ 4701 h 10000"/>
              <a:gd name="connsiteX0" fmla="*/ 6690 w 6734"/>
              <a:gd name="connsiteY0" fmla="*/ 4701 h 10000"/>
              <a:gd name="connsiteX1" fmla="*/ 5249 w 6734"/>
              <a:gd name="connsiteY1" fmla="*/ 188 h 10000"/>
              <a:gd name="connsiteX2" fmla="*/ 5217 w 6734"/>
              <a:gd name="connsiteY2" fmla="*/ 94 h 10000"/>
              <a:gd name="connsiteX3" fmla="*/ 5128 w 6734"/>
              <a:gd name="connsiteY3" fmla="*/ 0 h 10000"/>
              <a:gd name="connsiteX4" fmla="*/ 4557 w 6734"/>
              <a:gd name="connsiteY4" fmla="*/ 0 h 10000"/>
              <a:gd name="connsiteX5" fmla="*/ 0 w 6734"/>
              <a:gd name="connsiteY5" fmla="*/ 32 h 10000"/>
              <a:gd name="connsiteX6" fmla="*/ 51 w 6734"/>
              <a:gd name="connsiteY6" fmla="*/ 10000 h 10000"/>
              <a:gd name="connsiteX7" fmla="*/ 4557 w 6734"/>
              <a:gd name="connsiteY7" fmla="*/ 9966 h 10000"/>
              <a:gd name="connsiteX8" fmla="*/ 5128 w 6734"/>
              <a:gd name="connsiteY8" fmla="*/ 9966 h 10000"/>
              <a:gd name="connsiteX9" fmla="*/ 5217 w 6734"/>
              <a:gd name="connsiteY9" fmla="*/ 9872 h 10000"/>
              <a:gd name="connsiteX10" fmla="*/ 5249 w 6734"/>
              <a:gd name="connsiteY10" fmla="*/ 9778 h 10000"/>
              <a:gd name="connsiteX11" fmla="*/ 6690 w 6734"/>
              <a:gd name="connsiteY11" fmla="*/ 5265 h 10000"/>
              <a:gd name="connsiteX12" fmla="*/ 6690 w 6734"/>
              <a:gd name="connsiteY12" fmla="*/ 4701 h 10000"/>
              <a:gd name="connsiteX0" fmla="*/ 9864 w 9929"/>
              <a:gd name="connsiteY0" fmla="*/ 4701 h 10000"/>
              <a:gd name="connsiteX1" fmla="*/ 7724 w 9929"/>
              <a:gd name="connsiteY1" fmla="*/ 188 h 10000"/>
              <a:gd name="connsiteX2" fmla="*/ 7676 w 9929"/>
              <a:gd name="connsiteY2" fmla="*/ 94 h 10000"/>
              <a:gd name="connsiteX3" fmla="*/ 7544 w 9929"/>
              <a:gd name="connsiteY3" fmla="*/ 0 h 10000"/>
              <a:gd name="connsiteX4" fmla="*/ 6696 w 9929"/>
              <a:gd name="connsiteY4" fmla="*/ 0 h 10000"/>
              <a:gd name="connsiteX5" fmla="*/ 0 w 9929"/>
              <a:gd name="connsiteY5" fmla="*/ 32 h 10000"/>
              <a:gd name="connsiteX6" fmla="*/ 5 w 9929"/>
              <a:gd name="connsiteY6" fmla="*/ 10000 h 10000"/>
              <a:gd name="connsiteX7" fmla="*/ 6696 w 9929"/>
              <a:gd name="connsiteY7" fmla="*/ 9966 h 10000"/>
              <a:gd name="connsiteX8" fmla="*/ 7544 w 9929"/>
              <a:gd name="connsiteY8" fmla="*/ 9966 h 10000"/>
              <a:gd name="connsiteX9" fmla="*/ 7676 w 9929"/>
              <a:gd name="connsiteY9" fmla="*/ 9872 h 10000"/>
              <a:gd name="connsiteX10" fmla="*/ 7724 w 9929"/>
              <a:gd name="connsiteY10" fmla="*/ 9778 h 10000"/>
              <a:gd name="connsiteX11" fmla="*/ 9864 w 9929"/>
              <a:gd name="connsiteY11" fmla="*/ 5265 h 10000"/>
              <a:gd name="connsiteX12" fmla="*/ 9864 w 9929"/>
              <a:gd name="connsiteY12" fmla="*/ 470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29" h="10000">
                <a:moveTo>
                  <a:pt x="9864" y="4701"/>
                </a:moveTo>
                <a:lnTo>
                  <a:pt x="7724" y="188"/>
                </a:lnTo>
                <a:cubicBezTo>
                  <a:pt x="7709" y="156"/>
                  <a:pt x="7691" y="126"/>
                  <a:pt x="7676" y="94"/>
                </a:cubicBezTo>
                <a:cubicBezTo>
                  <a:pt x="7633" y="0"/>
                  <a:pt x="7589" y="0"/>
                  <a:pt x="7544" y="0"/>
                </a:cubicBezTo>
                <a:lnTo>
                  <a:pt x="6696" y="0"/>
                </a:lnTo>
                <a:lnTo>
                  <a:pt x="0" y="32"/>
                </a:lnTo>
                <a:cubicBezTo>
                  <a:pt x="13" y="3342"/>
                  <a:pt x="-9" y="6690"/>
                  <a:pt x="5" y="10000"/>
                </a:cubicBezTo>
                <a:lnTo>
                  <a:pt x="6696" y="9966"/>
                </a:lnTo>
                <a:lnTo>
                  <a:pt x="7544" y="9966"/>
                </a:lnTo>
                <a:cubicBezTo>
                  <a:pt x="7589" y="9966"/>
                  <a:pt x="7633" y="9872"/>
                  <a:pt x="7676" y="9872"/>
                </a:cubicBezTo>
                <a:cubicBezTo>
                  <a:pt x="7676" y="9778"/>
                  <a:pt x="7724" y="9778"/>
                  <a:pt x="7724" y="9778"/>
                </a:cubicBezTo>
                <a:lnTo>
                  <a:pt x="9864" y="5265"/>
                </a:lnTo>
                <a:cubicBezTo>
                  <a:pt x="9951" y="5077"/>
                  <a:pt x="9951" y="4889"/>
                  <a:pt x="9864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 txBox="1">
            <a:spLocks/>
          </p:cNvSpPr>
          <p:nvPr userDrawn="1"/>
        </p:nvSpPr>
        <p:spPr bwMode="gray">
          <a:xfrm>
            <a:off x="0" y="498285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0D2A9FA-C93C-4EFC-A655-60DAAC7883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23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3499" y="624110"/>
            <a:ext cx="10165977" cy="74184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3497" y="1467556"/>
            <a:ext cx="10165976" cy="444366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2603" y="714379"/>
            <a:ext cx="1062120" cy="507297"/>
          </a:xfrm>
          <a:custGeom>
            <a:avLst/>
            <a:gdLst>
              <a:gd name="connsiteX0" fmla="*/ 9974 w 10018"/>
              <a:gd name="connsiteY0" fmla="*/ 4701 h 10000"/>
              <a:gd name="connsiteX1" fmla="*/ 8533 w 10018"/>
              <a:gd name="connsiteY1" fmla="*/ 188 h 10000"/>
              <a:gd name="connsiteX2" fmla="*/ 8501 w 10018"/>
              <a:gd name="connsiteY2" fmla="*/ 94 h 10000"/>
              <a:gd name="connsiteX3" fmla="*/ 8412 w 10018"/>
              <a:gd name="connsiteY3" fmla="*/ 0 h 10000"/>
              <a:gd name="connsiteX4" fmla="*/ 7841 w 10018"/>
              <a:gd name="connsiteY4" fmla="*/ 0 h 10000"/>
              <a:gd name="connsiteX5" fmla="*/ 3284 w 10018"/>
              <a:gd name="connsiteY5" fmla="*/ 32 h 10000"/>
              <a:gd name="connsiteX6" fmla="*/ 1 w 10018"/>
              <a:gd name="connsiteY6" fmla="*/ 10000 h 10000"/>
              <a:gd name="connsiteX7" fmla="*/ 7841 w 10018"/>
              <a:gd name="connsiteY7" fmla="*/ 9966 h 10000"/>
              <a:gd name="connsiteX8" fmla="*/ 8412 w 10018"/>
              <a:gd name="connsiteY8" fmla="*/ 9966 h 10000"/>
              <a:gd name="connsiteX9" fmla="*/ 8501 w 10018"/>
              <a:gd name="connsiteY9" fmla="*/ 9872 h 10000"/>
              <a:gd name="connsiteX10" fmla="*/ 8533 w 10018"/>
              <a:gd name="connsiteY10" fmla="*/ 9778 h 10000"/>
              <a:gd name="connsiteX11" fmla="*/ 9974 w 10018"/>
              <a:gd name="connsiteY11" fmla="*/ 5265 h 10000"/>
              <a:gd name="connsiteX12" fmla="*/ 9974 w 10018"/>
              <a:gd name="connsiteY12" fmla="*/ 4701 h 10000"/>
              <a:gd name="connsiteX0" fmla="*/ 6690 w 6734"/>
              <a:gd name="connsiteY0" fmla="*/ 4701 h 10000"/>
              <a:gd name="connsiteX1" fmla="*/ 5249 w 6734"/>
              <a:gd name="connsiteY1" fmla="*/ 188 h 10000"/>
              <a:gd name="connsiteX2" fmla="*/ 5217 w 6734"/>
              <a:gd name="connsiteY2" fmla="*/ 94 h 10000"/>
              <a:gd name="connsiteX3" fmla="*/ 5128 w 6734"/>
              <a:gd name="connsiteY3" fmla="*/ 0 h 10000"/>
              <a:gd name="connsiteX4" fmla="*/ 4557 w 6734"/>
              <a:gd name="connsiteY4" fmla="*/ 0 h 10000"/>
              <a:gd name="connsiteX5" fmla="*/ 0 w 6734"/>
              <a:gd name="connsiteY5" fmla="*/ 32 h 10000"/>
              <a:gd name="connsiteX6" fmla="*/ 51 w 6734"/>
              <a:gd name="connsiteY6" fmla="*/ 10000 h 10000"/>
              <a:gd name="connsiteX7" fmla="*/ 4557 w 6734"/>
              <a:gd name="connsiteY7" fmla="*/ 9966 h 10000"/>
              <a:gd name="connsiteX8" fmla="*/ 5128 w 6734"/>
              <a:gd name="connsiteY8" fmla="*/ 9966 h 10000"/>
              <a:gd name="connsiteX9" fmla="*/ 5217 w 6734"/>
              <a:gd name="connsiteY9" fmla="*/ 9872 h 10000"/>
              <a:gd name="connsiteX10" fmla="*/ 5249 w 6734"/>
              <a:gd name="connsiteY10" fmla="*/ 9778 h 10000"/>
              <a:gd name="connsiteX11" fmla="*/ 6690 w 6734"/>
              <a:gd name="connsiteY11" fmla="*/ 5265 h 10000"/>
              <a:gd name="connsiteX12" fmla="*/ 6690 w 6734"/>
              <a:gd name="connsiteY12" fmla="*/ 4701 h 10000"/>
              <a:gd name="connsiteX0" fmla="*/ 9864 w 9929"/>
              <a:gd name="connsiteY0" fmla="*/ 4701 h 10000"/>
              <a:gd name="connsiteX1" fmla="*/ 7724 w 9929"/>
              <a:gd name="connsiteY1" fmla="*/ 188 h 10000"/>
              <a:gd name="connsiteX2" fmla="*/ 7676 w 9929"/>
              <a:gd name="connsiteY2" fmla="*/ 94 h 10000"/>
              <a:gd name="connsiteX3" fmla="*/ 7544 w 9929"/>
              <a:gd name="connsiteY3" fmla="*/ 0 h 10000"/>
              <a:gd name="connsiteX4" fmla="*/ 6696 w 9929"/>
              <a:gd name="connsiteY4" fmla="*/ 0 h 10000"/>
              <a:gd name="connsiteX5" fmla="*/ 0 w 9929"/>
              <a:gd name="connsiteY5" fmla="*/ 32 h 10000"/>
              <a:gd name="connsiteX6" fmla="*/ 5 w 9929"/>
              <a:gd name="connsiteY6" fmla="*/ 10000 h 10000"/>
              <a:gd name="connsiteX7" fmla="*/ 6696 w 9929"/>
              <a:gd name="connsiteY7" fmla="*/ 9966 h 10000"/>
              <a:gd name="connsiteX8" fmla="*/ 7544 w 9929"/>
              <a:gd name="connsiteY8" fmla="*/ 9966 h 10000"/>
              <a:gd name="connsiteX9" fmla="*/ 7676 w 9929"/>
              <a:gd name="connsiteY9" fmla="*/ 9872 h 10000"/>
              <a:gd name="connsiteX10" fmla="*/ 7724 w 9929"/>
              <a:gd name="connsiteY10" fmla="*/ 9778 h 10000"/>
              <a:gd name="connsiteX11" fmla="*/ 9864 w 9929"/>
              <a:gd name="connsiteY11" fmla="*/ 5265 h 10000"/>
              <a:gd name="connsiteX12" fmla="*/ 9864 w 9929"/>
              <a:gd name="connsiteY12" fmla="*/ 470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29" h="10000">
                <a:moveTo>
                  <a:pt x="9864" y="4701"/>
                </a:moveTo>
                <a:lnTo>
                  <a:pt x="7724" y="188"/>
                </a:lnTo>
                <a:cubicBezTo>
                  <a:pt x="7709" y="156"/>
                  <a:pt x="7691" y="126"/>
                  <a:pt x="7676" y="94"/>
                </a:cubicBezTo>
                <a:cubicBezTo>
                  <a:pt x="7633" y="0"/>
                  <a:pt x="7589" y="0"/>
                  <a:pt x="7544" y="0"/>
                </a:cubicBezTo>
                <a:lnTo>
                  <a:pt x="6696" y="0"/>
                </a:lnTo>
                <a:lnTo>
                  <a:pt x="0" y="32"/>
                </a:lnTo>
                <a:cubicBezTo>
                  <a:pt x="13" y="3342"/>
                  <a:pt x="-9" y="6690"/>
                  <a:pt x="5" y="10000"/>
                </a:cubicBezTo>
                <a:lnTo>
                  <a:pt x="6696" y="9966"/>
                </a:lnTo>
                <a:lnTo>
                  <a:pt x="7544" y="9966"/>
                </a:lnTo>
                <a:cubicBezTo>
                  <a:pt x="7589" y="9966"/>
                  <a:pt x="7633" y="9872"/>
                  <a:pt x="7676" y="9872"/>
                </a:cubicBezTo>
                <a:cubicBezTo>
                  <a:pt x="7676" y="9778"/>
                  <a:pt x="7724" y="9778"/>
                  <a:pt x="7724" y="9778"/>
                </a:cubicBezTo>
                <a:lnTo>
                  <a:pt x="9864" y="5265"/>
                </a:lnTo>
                <a:cubicBezTo>
                  <a:pt x="9951" y="5077"/>
                  <a:pt x="9951" y="4889"/>
                  <a:pt x="9864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785460"/>
            <a:ext cx="779767" cy="365125"/>
          </a:xfrm>
        </p:spPr>
        <p:txBody>
          <a:bodyPr/>
          <a:lstStyle/>
          <a:p>
            <a:fld id="{60D2A9FA-C93C-4EFC-A655-60DAAC7883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8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260" y="2058750"/>
            <a:ext cx="1017673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4260" y="3530129"/>
            <a:ext cx="1017673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 userDrawn="1"/>
        </p:nvSpPr>
        <p:spPr bwMode="auto">
          <a:xfrm flipV="1">
            <a:off x="-2603" y="3178178"/>
            <a:ext cx="1062120" cy="507297"/>
          </a:xfrm>
          <a:custGeom>
            <a:avLst/>
            <a:gdLst>
              <a:gd name="connsiteX0" fmla="*/ 9974 w 10018"/>
              <a:gd name="connsiteY0" fmla="*/ 4701 h 10000"/>
              <a:gd name="connsiteX1" fmla="*/ 8533 w 10018"/>
              <a:gd name="connsiteY1" fmla="*/ 188 h 10000"/>
              <a:gd name="connsiteX2" fmla="*/ 8501 w 10018"/>
              <a:gd name="connsiteY2" fmla="*/ 94 h 10000"/>
              <a:gd name="connsiteX3" fmla="*/ 8412 w 10018"/>
              <a:gd name="connsiteY3" fmla="*/ 0 h 10000"/>
              <a:gd name="connsiteX4" fmla="*/ 7841 w 10018"/>
              <a:gd name="connsiteY4" fmla="*/ 0 h 10000"/>
              <a:gd name="connsiteX5" fmla="*/ 3284 w 10018"/>
              <a:gd name="connsiteY5" fmla="*/ 32 h 10000"/>
              <a:gd name="connsiteX6" fmla="*/ 1 w 10018"/>
              <a:gd name="connsiteY6" fmla="*/ 10000 h 10000"/>
              <a:gd name="connsiteX7" fmla="*/ 7841 w 10018"/>
              <a:gd name="connsiteY7" fmla="*/ 9966 h 10000"/>
              <a:gd name="connsiteX8" fmla="*/ 8412 w 10018"/>
              <a:gd name="connsiteY8" fmla="*/ 9966 h 10000"/>
              <a:gd name="connsiteX9" fmla="*/ 8501 w 10018"/>
              <a:gd name="connsiteY9" fmla="*/ 9872 h 10000"/>
              <a:gd name="connsiteX10" fmla="*/ 8533 w 10018"/>
              <a:gd name="connsiteY10" fmla="*/ 9778 h 10000"/>
              <a:gd name="connsiteX11" fmla="*/ 9974 w 10018"/>
              <a:gd name="connsiteY11" fmla="*/ 5265 h 10000"/>
              <a:gd name="connsiteX12" fmla="*/ 9974 w 10018"/>
              <a:gd name="connsiteY12" fmla="*/ 4701 h 10000"/>
              <a:gd name="connsiteX0" fmla="*/ 6690 w 6734"/>
              <a:gd name="connsiteY0" fmla="*/ 4701 h 10000"/>
              <a:gd name="connsiteX1" fmla="*/ 5249 w 6734"/>
              <a:gd name="connsiteY1" fmla="*/ 188 h 10000"/>
              <a:gd name="connsiteX2" fmla="*/ 5217 w 6734"/>
              <a:gd name="connsiteY2" fmla="*/ 94 h 10000"/>
              <a:gd name="connsiteX3" fmla="*/ 5128 w 6734"/>
              <a:gd name="connsiteY3" fmla="*/ 0 h 10000"/>
              <a:gd name="connsiteX4" fmla="*/ 4557 w 6734"/>
              <a:gd name="connsiteY4" fmla="*/ 0 h 10000"/>
              <a:gd name="connsiteX5" fmla="*/ 0 w 6734"/>
              <a:gd name="connsiteY5" fmla="*/ 32 h 10000"/>
              <a:gd name="connsiteX6" fmla="*/ 51 w 6734"/>
              <a:gd name="connsiteY6" fmla="*/ 10000 h 10000"/>
              <a:gd name="connsiteX7" fmla="*/ 4557 w 6734"/>
              <a:gd name="connsiteY7" fmla="*/ 9966 h 10000"/>
              <a:gd name="connsiteX8" fmla="*/ 5128 w 6734"/>
              <a:gd name="connsiteY8" fmla="*/ 9966 h 10000"/>
              <a:gd name="connsiteX9" fmla="*/ 5217 w 6734"/>
              <a:gd name="connsiteY9" fmla="*/ 9872 h 10000"/>
              <a:gd name="connsiteX10" fmla="*/ 5249 w 6734"/>
              <a:gd name="connsiteY10" fmla="*/ 9778 h 10000"/>
              <a:gd name="connsiteX11" fmla="*/ 6690 w 6734"/>
              <a:gd name="connsiteY11" fmla="*/ 5265 h 10000"/>
              <a:gd name="connsiteX12" fmla="*/ 6690 w 6734"/>
              <a:gd name="connsiteY12" fmla="*/ 4701 h 10000"/>
              <a:gd name="connsiteX0" fmla="*/ 9864 w 9929"/>
              <a:gd name="connsiteY0" fmla="*/ 4701 h 10000"/>
              <a:gd name="connsiteX1" fmla="*/ 7724 w 9929"/>
              <a:gd name="connsiteY1" fmla="*/ 188 h 10000"/>
              <a:gd name="connsiteX2" fmla="*/ 7676 w 9929"/>
              <a:gd name="connsiteY2" fmla="*/ 94 h 10000"/>
              <a:gd name="connsiteX3" fmla="*/ 7544 w 9929"/>
              <a:gd name="connsiteY3" fmla="*/ 0 h 10000"/>
              <a:gd name="connsiteX4" fmla="*/ 6696 w 9929"/>
              <a:gd name="connsiteY4" fmla="*/ 0 h 10000"/>
              <a:gd name="connsiteX5" fmla="*/ 0 w 9929"/>
              <a:gd name="connsiteY5" fmla="*/ 32 h 10000"/>
              <a:gd name="connsiteX6" fmla="*/ 5 w 9929"/>
              <a:gd name="connsiteY6" fmla="*/ 10000 h 10000"/>
              <a:gd name="connsiteX7" fmla="*/ 6696 w 9929"/>
              <a:gd name="connsiteY7" fmla="*/ 9966 h 10000"/>
              <a:gd name="connsiteX8" fmla="*/ 7544 w 9929"/>
              <a:gd name="connsiteY8" fmla="*/ 9966 h 10000"/>
              <a:gd name="connsiteX9" fmla="*/ 7676 w 9929"/>
              <a:gd name="connsiteY9" fmla="*/ 9872 h 10000"/>
              <a:gd name="connsiteX10" fmla="*/ 7724 w 9929"/>
              <a:gd name="connsiteY10" fmla="*/ 9778 h 10000"/>
              <a:gd name="connsiteX11" fmla="*/ 9864 w 9929"/>
              <a:gd name="connsiteY11" fmla="*/ 5265 h 10000"/>
              <a:gd name="connsiteX12" fmla="*/ 9864 w 9929"/>
              <a:gd name="connsiteY12" fmla="*/ 470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29" h="10000">
                <a:moveTo>
                  <a:pt x="9864" y="4701"/>
                </a:moveTo>
                <a:lnTo>
                  <a:pt x="7724" y="188"/>
                </a:lnTo>
                <a:cubicBezTo>
                  <a:pt x="7709" y="156"/>
                  <a:pt x="7691" y="126"/>
                  <a:pt x="7676" y="94"/>
                </a:cubicBezTo>
                <a:cubicBezTo>
                  <a:pt x="7633" y="0"/>
                  <a:pt x="7589" y="0"/>
                  <a:pt x="7544" y="0"/>
                </a:cubicBezTo>
                <a:lnTo>
                  <a:pt x="6696" y="0"/>
                </a:lnTo>
                <a:lnTo>
                  <a:pt x="0" y="32"/>
                </a:lnTo>
                <a:cubicBezTo>
                  <a:pt x="13" y="3342"/>
                  <a:pt x="-9" y="6690"/>
                  <a:pt x="5" y="10000"/>
                </a:cubicBezTo>
                <a:lnTo>
                  <a:pt x="6696" y="9966"/>
                </a:lnTo>
                <a:lnTo>
                  <a:pt x="7544" y="9966"/>
                </a:lnTo>
                <a:cubicBezTo>
                  <a:pt x="7589" y="9966"/>
                  <a:pt x="7633" y="9872"/>
                  <a:pt x="7676" y="9872"/>
                </a:cubicBezTo>
                <a:cubicBezTo>
                  <a:pt x="7676" y="9778"/>
                  <a:pt x="7724" y="9778"/>
                  <a:pt x="7724" y="9778"/>
                </a:cubicBezTo>
                <a:lnTo>
                  <a:pt x="9864" y="5265"/>
                </a:lnTo>
                <a:cubicBezTo>
                  <a:pt x="9951" y="5077"/>
                  <a:pt x="9951" y="4889"/>
                  <a:pt x="9864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 txBox="1">
            <a:spLocks/>
          </p:cNvSpPr>
          <p:nvPr userDrawn="1"/>
        </p:nvSpPr>
        <p:spPr bwMode="gray">
          <a:xfrm>
            <a:off x="0" y="3249264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0D2A9FA-C93C-4EFC-A655-60DAAC7883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12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64259" y="624110"/>
            <a:ext cx="1016597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4253" y="1912378"/>
            <a:ext cx="5029200" cy="399884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93481" y="1905000"/>
            <a:ext cx="5136777" cy="399884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 userDrawn="1"/>
        </p:nvSpPr>
        <p:spPr bwMode="auto">
          <a:xfrm flipV="1">
            <a:off x="-2603" y="714379"/>
            <a:ext cx="1062120" cy="507297"/>
          </a:xfrm>
          <a:custGeom>
            <a:avLst/>
            <a:gdLst>
              <a:gd name="connsiteX0" fmla="*/ 9974 w 10018"/>
              <a:gd name="connsiteY0" fmla="*/ 4701 h 10000"/>
              <a:gd name="connsiteX1" fmla="*/ 8533 w 10018"/>
              <a:gd name="connsiteY1" fmla="*/ 188 h 10000"/>
              <a:gd name="connsiteX2" fmla="*/ 8501 w 10018"/>
              <a:gd name="connsiteY2" fmla="*/ 94 h 10000"/>
              <a:gd name="connsiteX3" fmla="*/ 8412 w 10018"/>
              <a:gd name="connsiteY3" fmla="*/ 0 h 10000"/>
              <a:gd name="connsiteX4" fmla="*/ 7841 w 10018"/>
              <a:gd name="connsiteY4" fmla="*/ 0 h 10000"/>
              <a:gd name="connsiteX5" fmla="*/ 3284 w 10018"/>
              <a:gd name="connsiteY5" fmla="*/ 32 h 10000"/>
              <a:gd name="connsiteX6" fmla="*/ 1 w 10018"/>
              <a:gd name="connsiteY6" fmla="*/ 10000 h 10000"/>
              <a:gd name="connsiteX7" fmla="*/ 7841 w 10018"/>
              <a:gd name="connsiteY7" fmla="*/ 9966 h 10000"/>
              <a:gd name="connsiteX8" fmla="*/ 8412 w 10018"/>
              <a:gd name="connsiteY8" fmla="*/ 9966 h 10000"/>
              <a:gd name="connsiteX9" fmla="*/ 8501 w 10018"/>
              <a:gd name="connsiteY9" fmla="*/ 9872 h 10000"/>
              <a:gd name="connsiteX10" fmla="*/ 8533 w 10018"/>
              <a:gd name="connsiteY10" fmla="*/ 9778 h 10000"/>
              <a:gd name="connsiteX11" fmla="*/ 9974 w 10018"/>
              <a:gd name="connsiteY11" fmla="*/ 5265 h 10000"/>
              <a:gd name="connsiteX12" fmla="*/ 9974 w 10018"/>
              <a:gd name="connsiteY12" fmla="*/ 4701 h 10000"/>
              <a:gd name="connsiteX0" fmla="*/ 6690 w 6734"/>
              <a:gd name="connsiteY0" fmla="*/ 4701 h 10000"/>
              <a:gd name="connsiteX1" fmla="*/ 5249 w 6734"/>
              <a:gd name="connsiteY1" fmla="*/ 188 h 10000"/>
              <a:gd name="connsiteX2" fmla="*/ 5217 w 6734"/>
              <a:gd name="connsiteY2" fmla="*/ 94 h 10000"/>
              <a:gd name="connsiteX3" fmla="*/ 5128 w 6734"/>
              <a:gd name="connsiteY3" fmla="*/ 0 h 10000"/>
              <a:gd name="connsiteX4" fmla="*/ 4557 w 6734"/>
              <a:gd name="connsiteY4" fmla="*/ 0 h 10000"/>
              <a:gd name="connsiteX5" fmla="*/ 0 w 6734"/>
              <a:gd name="connsiteY5" fmla="*/ 32 h 10000"/>
              <a:gd name="connsiteX6" fmla="*/ 51 w 6734"/>
              <a:gd name="connsiteY6" fmla="*/ 10000 h 10000"/>
              <a:gd name="connsiteX7" fmla="*/ 4557 w 6734"/>
              <a:gd name="connsiteY7" fmla="*/ 9966 h 10000"/>
              <a:gd name="connsiteX8" fmla="*/ 5128 w 6734"/>
              <a:gd name="connsiteY8" fmla="*/ 9966 h 10000"/>
              <a:gd name="connsiteX9" fmla="*/ 5217 w 6734"/>
              <a:gd name="connsiteY9" fmla="*/ 9872 h 10000"/>
              <a:gd name="connsiteX10" fmla="*/ 5249 w 6734"/>
              <a:gd name="connsiteY10" fmla="*/ 9778 h 10000"/>
              <a:gd name="connsiteX11" fmla="*/ 6690 w 6734"/>
              <a:gd name="connsiteY11" fmla="*/ 5265 h 10000"/>
              <a:gd name="connsiteX12" fmla="*/ 6690 w 6734"/>
              <a:gd name="connsiteY12" fmla="*/ 4701 h 10000"/>
              <a:gd name="connsiteX0" fmla="*/ 9864 w 9929"/>
              <a:gd name="connsiteY0" fmla="*/ 4701 h 10000"/>
              <a:gd name="connsiteX1" fmla="*/ 7724 w 9929"/>
              <a:gd name="connsiteY1" fmla="*/ 188 h 10000"/>
              <a:gd name="connsiteX2" fmla="*/ 7676 w 9929"/>
              <a:gd name="connsiteY2" fmla="*/ 94 h 10000"/>
              <a:gd name="connsiteX3" fmla="*/ 7544 w 9929"/>
              <a:gd name="connsiteY3" fmla="*/ 0 h 10000"/>
              <a:gd name="connsiteX4" fmla="*/ 6696 w 9929"/>
              <a:gd name="connsiteY4" fmla="*/ 0 h 10000"/>
              <a:gd name="connsiteX5" fmla="*/ 0 w 9929"/>
              <a:gd name="connsiteY5" fmla="*/ 32 h 10000"/>
              <a:gd name="connsiteX6" fmla="*/ 5 w 9929"/>
              <a:gd name="connsiteY6" fmla="*/ 10000 h 10000"/>
              <a:gd name="connsiteX7" fmla="*/ 6696 w 9929"/>
              <a:gd name="connsiteY7" fmla="*/ 9966 h 10000"/>
              <a:gd name="connsiteX8" fmla="*/ 7544 w 9929"/>
              <a:gd name="connsiteY8" fmla="*/ 9966 h 10000"/>
              <a:gd name="connsiteX9" fmla="*/ 7676 w 9929"/>
              <a:gd name="connsiteY9" fmla="*/ 9872 h 10000"/>
              <a:gd name="connsiteX10" fmla="*/ 7724 w 9929"/>
              <a:gd name="connsiteY10" fmla="*/ 9778 h 10000"/>
              <a:gd name="connsiteX11" fmla="*/ 9864 w 9929"/>
              <a:gd name="connsiteY11" fmla="*/ 5265 h 10000"/>
              <a:gd name="connsiteX12" fmla="*/ 9864 w 9929"/>
              <a:gd name="connsiteY12" fmla="*/ 470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29" h="10000">
                <a:moveTo>
                  <a:pt x="9864" y="4701"/>
                </a:moveTo>
                <a:lnTo>
                  <a:pt x="7724" y="188"/>
                </a:lnTo>
                <a:cubicBezTo>
                  <a:pt x="7709" y="156"/>
                  <a:pt x="7691" y="126"/>
                  <a:pt x="7676" y="94"/>
                </a:cubicBezTo>
                <a:cubicBezTo>
                  <a:pt x="7633" y="0"/>
                  <a:pt x="7589" y="0"/>
                  <a:pt x="7544" y="0"/>
                </a:cubicBezTo>
                <a:lnTo>
                  <a:pt x="6696" y="0"/>
                </a:lnTo>
                <a:lnTo>
                  <a:pt x="0" y="32"/>
                </a:lnTo>
                <a:cubicBezTo>
                  <a:pt x="13" y="3342"/>
                  <a:pt x="-9" y="6690"/>
                  <a:pt x="5" y="10000"/>
                </a:cubicBezTo>
                <a:lnTo>
                  <a:pt x="6696" y="9966"/>
                </a:lnTo>
                <a:lnTo>
                  <a:pt x="7544" y="9966"/>
                </a:lnTo>
                <a:cubicBezTo>
                  <a:pt x="7589" y="9966"/>
                  <a:pt x="7633" y="9872"/>
                  <a:pt x="7676" y="9872"/>
                </a:cubicBezTo>
                <a:cubicBezTo>
                  <a:pt x="7676" y="9778"/>
                  <a:pt x="7724" y="9778"/>
                  <a:pt x="7724" y="9778"/>
                </a:cubicBezTo>
                <a:lnTo>
                  <a:pt x="9864" y="5265"/>
                </a:lnTo>
                <a:cubicBezTo>
                  <a:pt x="9951" y="5077"/>
                  <a:pt x="9951" y="4889"/>
                  <a:pt x="9864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 txBox="1">
            <a:spLocks/>
          </p:cNvSpPr>
          <p:nvPr userDrawn="1"/>
        </p:nvSpPr>
        <p:spPr bwMode="gray">
          <a:xfrm>
            <a:off x="0" y="785460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0D2A9FA-C93C-4EFC-A655-60DAAC7883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79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4255" y="1972703"/>
            <a:ext cx="49377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4255" y="2548966"/>
            <a:ext cx="4937760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3227" y="1969475"/>
            <a:ext cx="49377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3227" y="2545738"/>
            <a:ext cx="4937760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 userDrawn="1"/>
        </p:nvSpPr>
        <p:spPr bwMode="auto">
          <a:xfrm flipV="1">
            <a:off x="-2603" y="714379"/>
            <a:ext cx="1062120" cy="507297"/>
          </a:xfrm>
          <a:custGeom>
            <a:avLst/>
            <a:gdLst>
              <a:gd name="connsiteX0" fmla="*/ 9974 w 10018"/>
              <a:gd name="connsiteY0" fmla="*/ 4701 h 10000"/>
              <a:gd name="connsiteX1" fmla="*/ 8533 w 10018"/>
              <a:gd name="connsiteY1" fmla="*/ 188 h 10000"/>
              <a:gd name="connsiteX2" fmla="*/ 8501 w 10018"/>
              <a:gd name="connsiteY2" fmla="*/ 94 h 10000"/>
              <a:gd name="connsiteX3" fmla="*/ 8412 w 10018"/>
              <a:gd name="connsiteY3" fmla="*/ 0 h 10000"/>
              <a:gd name="connsiteX4" fmla="*/ 7841 w 10018"/>
              <a:gd name="connsiteY4" fmla="*/ 0 h 10000"/>
              <a:gd name="connsiteX5" fmla="*/ 3284 w 10018"/>
              <a:gd name="connsiteY5" fmla="*/ 32 h 10000"/>
              <a:gd name="connsiteX6" fmla="*/ 1 w 10018"/>
              <a:gd name="connsiteY6" fmla="*/ 10000 h 10000"/>
              <a:gd name="connsiteX7" fmla="*/ 7841 w 10018"/>
              <a:gd name="connsiteY7" fmla="*/ 9966 h 10000"/>
              <a:gd name="connsiteX8" fmla="*/ 8412 w 10018"/>
              <a:gd name="connsiteY8" fmla="*/ 9966 h 10000"/>
              <a:gd name="connsiteX9" fmla="*/ 8501 w 10018"/>
              <a:gd name="connsiteY9" fmla="*/ 9872 h 10000"/>
              <a:gd name="connsiteX10" fmla="*/ 8533 w 10018"/>
              <a:gd name="connsiteY10" fmla="*/ 9778 h 10000"/>
              <a:gd name="connsiteX11" fmla="*/ 9974 w 10018"/>
              <a:gd name="connsiteY11" fmla="*/ 5265 h 10000"/>
              <a:gd name="connsiteX12" fmla="*/ 9974 w 10018"/>
              <a:gd name="connsiteY12" fmla="*/ 4701 h 10000"/>
              <a:gd name="connsiteX0" fmla="*/ 6690 w 6734"/>
              <a:gd name="connsiteY0" fmla="*/ 4701 h 10000"/>
              <a:gd name="connsiteX1" fmla="*/ 5249 w 6734"/>
              <a:gd name="connsiteY1" fmla="*/ 188 h 10000"/>
              <a:gd name="connsiteX2" fmla="*/ 5217 w 6734"/>
              <a:gd name="connsiteY2" fmla="*/ 94 h 10000"/>
              <a:gd name="connsiteX3" fmla="*/ 5128 w 6734"/>
              <a:gd name="connsiteY3" fmla="*/ 0 h 10000"/>
              <a:gd name="connsiteX4" fmla="*/ 4557 w 6734"/>
              <a:gd name="connsiteY4" fmla="*/ 0 h 10000"/>
              <a:gd name="connsiteX5" fmla="*/ 0 w 6734"/>
              <a:gd name="connsiteY5" fmla="*/ 32 h 10000"/>
              <a:gd name="connsiteX6" fmla="*/ 51 w 6734"/>
              <a:gd name="connsiteY6" fmla="*/ 10000 h 10000"/>
              <a:gd name="connsiteX7" fmla="*/ 4557 w 6734"/>
              <a:gd name="connsiteY7" fmla="*/ 9966 h 10000"/>
              <a:gd name="connsiteX8" fmla="*/ 5128 w 6734"/>
              <a:gd name="connsiteY8" fmla="*/ 9966 h 10000"/>
              <a:gd name="connsiteX9" fmla="*/ 5217 w 6734"/>
              <a:gd name="connsiteY9" fmla="*/ 9872 h 10000"/>
              <a:gd name="connsiteX10" fmla="*/ 5249 w 6734"/>
              <a:gd name="connsiteY10" fmla="*/ 9778 h 10000"/>
              <a:gd name="connsiteX11" fmla="*/ 6690 w 6734"/>
              <a:gd name="connsiteY11" fmla="*/ 5265 h 10000"/>
              <a:gd name="connsiteX12" fmla="*/ 6690 w 6734"/>
              <a:gd name="connsiteY12" fmla="*/ 4701 h 10000"/>
              <a:gd name="connsiteX0" fmla="*/ 9864 w 9929"/>
              <a:gd name="connsiteY0" fmla="*/ 4701 h 10000"/>
              <a:gd name="connsiteX1" fmla="*/ 7724 w 9929"/>
              <a:gd name="connsiteY1" fmla="*/ 188 h 10000"/>
              <a:gd name="connsiteX2" fmla="*/ 7676 w 9929"/>
              <a:gd name="connsiteY2" fmla="*/ 94 h 10000"/>
              <a:gd name="connsiteX3" fmla="*/ 7544 w 9929"/>
              <a:gd name="connsiteY3" fmla="*/ 0 h 10000"/>
              <a:gd name="connsiteX4" fmla="*/ 6696 w 9929"/>
              <a:gd name="connsiteY4" fmla="*/ 0 h 10000"/>
              <a:gd name="connsiteX5" fmla="*/ 0 w 9929"/>
              <a:gd name="connsiteY5" fmla="*/ 32 h 10000"/>
              <a:gd name="connsiteX6" fmla="*/ 5 w 9929"/>
              <a:gd name="connsiteY6" fmla="*/ 10000 h 10000"/>
              <a:gd name="connsiteX7" fmla="*/ 6696 w 9929"/>
              <a:gd name="connsiteY7" fmla="*/ 9966 h 10000"/>
              <a:gd name="connsiteX8" fmla="*/ 7544 w 9929"/>
              <a:gd name="connsiteY8" fmla="*/ 9966 h 10000"/>
              <a:gd name="connsiteX9" fmla="*/ 7676 w 9929"/>
              <a:gd name="connsiteY9" fmla="*/ 9872 h 10000"/>
              <a:gd name="connsiteX10" fmla="*/ 7724 w 9929"/>
              <a:gd name="connsiteY10" fmla="*/ 9778 h 10000"/>
              <a:gd name="connsiteX11" fmla="*/ 9864 w 9929"/>
              <a:gd name="connsiteY11" fmla="*/ 5265 h 10000"/>
              <a:gd name="connsiteX12" fmla="*/ 9864 w 9929"/>
              <a:gd name="connsiteY12" fmla="*/ 470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29" h="10000">
                <a:moveTo>
                  <a:pt x="9864" y="4701"/>
                </a:moveTo>
                <a:lnTo>
                  <a:pt x="7724" y="188"/>
                </a:lnTo>
                <a:cubicBezTo>
                  <a:pt x="7709" y="156"/>
                  <a:pt x="7691" y="126"/>
                  <a:pt x="7676" y="94"/>
                </a:cubicBezTo>
                <a:cubicBezTo>
                  <a:pt x="7633" y="0"/>
                  <a:pt x="7589" y="0"/>
                  <a:pt x="7544" y="0"/>
                </a:cubicBezTo>
                <a:lnTo>
                  <a:pt x="6696" y="0"/>
                </a:lnTo>
                <a:lnTo>
                  <a:pt x="0" y="32"/>
                </a:lnTo>
                <a:cubicBezTo>
                  <a:pt x="13" y="3342"/>
                  <a:pt x="-9" y="6690"/>
                  <a:pt x="5" y="10000"/>
                </a:cubicBezTo>
                <a:lnTo>
                  <a:pt x="6696" y="9966"/>
                </a:lnTo>
                <a:lnTo>
                  <a:pt x="7544" y="9966"/>
                </a:lnTo>
                <a:cubicBezTo>
                  <a:pt x="7589" y="9966"/>
                  <a:pt x="7633" y="9872"/>
                  <a:pt x="7676" y="9872"/>
                </a:cubicBezTo>
                <a:cubicBezTo>
                  <a:pt x="7676" y="9778"/>
                  <a:pt x="7724" y="9778"/>
                  <a:pt x="7724" y="9778"/>
                </a:cubicBezTo>
                <a:lnTo>
                  <a:pt x="9864" y="5265"/>
                </a:lnTo>
                <a:cubicBezTo>
                  <a:pt x="9951" y="5077"/>
                  <a:pt x="9951" y="4889"/>
                  <a:pt x="9864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4" name="Slide Number Placeholder 5"/>
          <p:cNvSpPr txBox="1">
            <a:spLocks/>
          </p:cNvSpPr>
          <p:nvPr userDrawn="1"/>
        </p:nvSpPr>
        <p:spPr bwMode="gray">
          <a:xfrm>
            <a:off x="0" y="785460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0D2A9FA-C93C-4EFC-A655-60DAAC7883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31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3499" y="4800600"/>
            <a:ext cx="10187492" cy="566738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53499" y="634965"/>
            <a:ext cx="10187492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53499" y="5367338"/>
            <a:ext cx="10187492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 userDrawn="1"/>
        </p:nvSpPr>
        <p:spPr bwMode="auto">
          <a:xfrm flipV="1">
            <a:off x="-2603" y="4911767"/>
            <a:ext cx="1062120" cy="507297"/>
          </a:xfrm>
          <a:custGeom>
            <a:avLst/>
            <a:gdLst>
              <a:gd name="connsiteX0" fmla="*/ 9974 w 10018"/>
              <a:gd name="connsiteY0" fmla="*/ 4701 h 10000"/>
              <a:gd name="connsiteX1" fmla="*/ 8533 w 10018"/>
              <a:gd name="connsiteY1" fmla="*/ 188 h 10000"/>
              <a:gd name="connsiteX2" fmla="*/ 8501 w 10018"/>
              <a:gd name="connsiteY2" fmla="*/ 94 h 10000"/>
              <a:gd name="connsiteX3" fmla="*/ 8412 w 10018"/>
              <a:gd name="connsiteY3" fmla="*/ 0 h 10000"/>
              <a:gd name="connsiteX4" fmla="*/ 7841 w 10018"/>
              <a:gd name="connsiteY4" fmla="*/ 0 h 10000"/>
              <a:gd name="connsiteX5" fmla="*/ 3284 w 10018"/>
              <a:gd name="connsiteY5" fmla="*/ 32 h 10000"/>
              <a:gd name="connsiteX6" fmla="*/ 1 w 10018"/>
              <a:gd name="connsiteY6" fmla="*/ 10000 h 10000"/>
              <a:gd name="connsiteX7" fmla="*/ 7841 w 10018"/>
              <a:gd name="connsiteY7" fmla="*/ 9966 h 10000"/>
              <a:gd name="connsiteX8" fmla="*/ 8412 w 10018"/>
              <a:gd name="connsiteY8" fmla="*/ 9966 h 10000"/>
              <a:gd name="connsiteX9" fmla="*/ 8501 w 10018"/>
              <a:gd name="connsiteY9" fmla="*/ 9872 h 10000"/>
              <a:gd name="connsiteX10" fmla="*/ 8533 w 10018"/>
              <a:gd name="connsiteY10" fmla="*/ 9778 h 10000"/>
              <a:gd name="connsiteX11" fmla="*/ 9974 w 10018"/>
              <a:gd name="connsiteY11" fmla="*/ 5265 h 10000"/>
              <a:gd name="connsiteX12" fmla="*/ 9974 w 10018"/>
              <a:gd name="connsiteY12" fmla="*/ 4701 h 10000"/>
              <a:gd name="connsiteX0" fmla="*/ 6690 w 6734"/>
              <a:gd name="connsiteY0" fmla="*/ 4701 h 10000"/>
              <a:gd name="connsiteX1" fmla="*/ 5249 w 6734"/>
              <a:gd name="connsiteY1" fmla="*/ 188 h 10000"/>
              <a:gd name="connsiteX2" fmla="*/ 5217 w 6734"/>
              <a:gd name="connsiteY2" fmla="*/ 94 h 10000"/>
              <a:gd name="connsiteX3" fmla="*/ 5128 w 6734"/>
              <a:gd name="connsiteY3" fmla="*/ 0 h 10000"/>
              <a:gd name="connsiteX4" fmla="*/ 4557 w 6734"/>
              <a:gd name="connsiteY4" fmla="*/ 0 h 10000"/>
              <a:gd name="connsiteX5" fmla="*/ 0 w 6734"/>
              <a:gd name="connsiteY5" fmla="*/ 32 h 10000"/>
              <a:gd name="connsiteX6" fmla="*/ 51 w 6734"/>
              <a:gd name="connsiteY6" fmla="*/ 10000 h 10000"/>
              <a:gd name="connsiteX7" fmla="*/ 4557 w 6734"/>
              <a:gd name="connsiteY7" fmla="*/ 9966 h 10000"/>
              <a:gd name="connsiteX8" fmla="*/ 5128 w 6734"/>
              <a:gd name="connsiteY8" fmla="*/ 9966 h 10000"/>
              <a:gd name="connsiteX9" fmla="*/ 5217 w 6734"/>
              <a:gd name="connsiteY9" fmla="*/ 9872 h 10000"/>
              <a:gd name="connsiteX10" fmla="*/ 5249 w 6734"/>
              <a:gd name="connsiteY10" fmla="*/ 9778 h 10000"/>
              <a:gd name="connsiteX11" fmla="*/ 6690 w 6734"/>
              <a:gd name="connsiteY11" fmla="*/ 5265 h 10000"/>
              <a:gd name="connsiteX12" fmla="*/ 6690 w 6734"/>
              <a:gd name="connsiteY12" fmla="*/ 4701 h 10000"/>
              <a:gd name="connsiteX0" fmla="*/ 9864 w 9929"/>
              <a:gd name="connsiteY0" fmla="*/ 4701 h 10000"/>
              <a:gd name="connsiteX1" fmla="*/ 7724 w 9929"/>
              <a:gd name="connsiteY1" fmla="*/ 188 h 10000"/>
              <a:gd name="connsiteX2" fmla="*/ 7676 w 9929"/>
              <a:gd name="connsiteY2" fmla="*/ 94 h 10000"/>
              <a:gd name="connsiteX3" fmla="*/ 7544 w 9929"/>
              <a:gd name="connsiteY3" fmla="*/ 0 h 10000"/>
              <a:gd name="connsiteX4" fmla="*/ 6696 w 9929"/>
              <a:gd name="connsiteY4" fmla="*/ 0 h 10000"/>
              <a:gd name="connsiteX5" fmla="*/ 0 w 9929"/>
              <a:gd name="connsiteY5" fmla="*/ 32 h 10000"/>
              <a:gd name="connsiteX6" fmla="*/ 5 w 9929"/>
              <a:gd name="connsiteY6" fmla="*/ 10000 h 10000"/>
              <a:gd name="connsiteX7" fmla="*/ 6696 w 9929"/>
              <a:gd name="connsiteY7" fmla="*/ 9966 h 10000"/>
              <a:gd name="connsiteX8" fmla="*/ 7544 w 9929"/>
              <a:gd name="connsiteY8" fmla="*/ 9966 h 10000"/>
              <a:gd name="connsiteX9" fmla="*/ 7676 w 9929"/>
              <a:gd name="connsiteY9" fmla="*/ 9872 h 10000"/>
              <a:gd name="connsiteX10" fmla="*/ 7724 w 9929"/>
              <a:gd name="connsiteY10" fmla="*/ 9778 h 10000"/>
              <a:gd name="connsiteX11" fmla="*/ 9864 w 9929"/>
              <a:gd name="connsiteY11" fmla="*/ 5265 h 10000"/>
              <a:gd name="connsiteX12" fmla="*/ 9864 w 9929"/>
              <a:gd name="connsiteY12" fmla="*/ 470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29" h="10000">
                <a:moveTo>
                  <a:pt x="9864" y="4701"/>
                </a:moveTo>
                <a:lnTo>
                  <a:pt x="7724" y="188"/>
                </a:lnTo>
                <a:cubicBezTo>
                  <a:pt x="7709" y="156"/>
                  <a:pt x="7691" y="126"/>
                  <a:pt x="7676" y="94"/>
                </a:cubicBezTo>
                <a:cubicBezTo>
                  <a:pt x="7633" y="0"/>
                  <a:pt x="7589" y="0"/>
                  <a:pt x="7544" y="0"/>
                </a:cubicBezTo>
                <a:lnTo>
                  <a:pt x="6696" y="0"/>
                </a:lnTo>
                <a:lnTo>
                  <a:pt x="0" y="32"/>
                </a:lnTo>
                <a:cubicBezTo>
                  <a:pt x="13" y="3342"/>
                  <a:pt x="-9" y="6690"/>
                  <a:pt x="5" y="10000"/>
                </a:cubicBezTo>
                <a:lnTo>
                  <a:pt x="6696" y="9966"/>
                </a:lnTo>
                <a:lnTo>
                  <a:pt x="7544" y="9966"/>
                </a:lnTo>
                <a:cubicBezTo>
                  <a:pt x="7589" y="9966"/>
                  <a:pt x="7633" y="9872"/>
                  <a:pt x="7676" y="9872"/>
                </a:cubicBezTo>
                <a:cubicBezTo>
                  <a:pt x="7676" y="9778"/>
                  <a:pt x="7724" y="9778"/>
                  <a:pt x="7724" y="9778"/>
                </a:cubicBezTo>
                <a:lnTo>
                  <a:pt x="9864" y="5265"/>
                </a:lnTo>
                <a:cubicBezTo>
                  <a:pt x="9951" y="5077"/>
                  <a:pt x="9951" y="4889"/>
                  <a:pt x="9864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 txBox="1">
            <a:spLocks/>
          </p:cNvSpPr>
          <p:nvPr userDrawn="1"/>
        </p:nvSpPr>
        <p:spPr bwMode="gray">
          <a:xfrm>
            <a:off x="0" y="498285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0D2A9FA-C93C-4EFC-A655-60DAAC7883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62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072" y="609600"/>
            <a:ext cx="1042415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6072" y="4354046"/>
            <a:ext cx="1042415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 userDrawn="1"/>
        </p:nvSpPr>
        <p:spPr bwMode="auto">
          <a:xfrm flipV="1">
            <a:off x="-2603" y="3178178"/>
            <a:ext cx="1062120" cy="507297"/>
          </a:xfrm>
          <a:custGeom>
            <a:avLst/>
            <a:gdLst>
              <a:gd name="connsiteX0" fmla="*/ 9974 w 10018"/>
              <a:gd name="connsiteY0" fmla="*/ 4701 h 10000"/>
              <a:gd name="connsiteX1" fmla="*/ 8533 w 10018"/>
              <a:gd name="connsiteY1" fmla="*/ 188 h 10000"/>
              <a:gd name="connsiteX2" fmla="*/ 8501 w 10018"/>
              <a:gd name="connsiteY2" fmla="*/ 94 h 10000"/>
              <a:gd name="connsiteX3" fmla="*/ 8412 w 10018"/>
              <a:gd name="connsiteY3" fmla="*/ 0 h 10000"/>
              <a:gd name="connsiteX4" fmla="*/ 7841 w 10018"/>
              <a:gd name="connsiteY4" fmla="*/ 0 h 10000"/>
              <a:gd name="connsiteX5" fmla="*/ 3284 w 10018"/>
              <a:gd name="connsiteY5" fmla="*/ 32 h 10000"/>
              <a:gd name="connsiteX6" fmla="*/ 1 w 10018"/>
              <a:gd name="connsiteY6" fmla="*/ 10000 h 10000"/>
              <a:gd name="connsiteX7" fmla="*/ 7841 w 10018"/>
              <a:gd name="connsiteY7" fmla="*/ 9966 h 10000"/>
              <a:gd name="connsiteX8" fmla="*/ 8412 w 10018"/>
              <a:gd name="connsiteY8" fmla="*/ 9966 h 10000"/>
              <a:gd name="connsiteX9" fmla="*/ 8501 w 10018"/>
              <a:gd name="connsiteY9" fmla="*/ 9872 h 10000"/>
              <a:gd name="connsiteX10" fmla="*/ 8533 w 10018"/>
              <a:gd name="connsiteY10" fmla="*/ 9778 h 10000"/>
              <a:gd name="connsiteX11" fmla="*/ 9974 w 10018"/>
              <a:gd name="connsiteY11" fmla="*/ 5265 h 10000"/>
              <a:gd name="connsiteX12" fmla="*/ 9974 w 10018"/>
              <a:gd name="connsiteY12" fmla="*/ 4701 h 10000"/>
              <a:gd name="connsiteX0" fmla="*/ 6690 w 6734"/>
              <a:gd name="connsiteY0" fmla="*/ 4701 h 10000"/>
              <a:gd name="connsiteX1" fmla="*/ 5249 w 6734"/>
              <a:gd name="connsiteY1" fmla="*/ 188 h 10000"/>
              <a:gd name="connsiteX2" fmla="*/ 5217 w 6734"/>
              <a:gd name="connsiteY2" fmla="*/ 94 h 10000"/>
              <a:gd name="connsiteX3" fmla="*/ 5128 w 6734"/>
              <a:gd name="connsiteY3" fmla="*/ 0 h 10000"/>
              <a:gd name="connsiteX4" fmla="*/ 4557 w 6734"/>
              <a:gd name="connsiteY4" fmla="*/ 0 h 10000"/>
              <a:gd name="connsiteX5" fmla="*/ 0 w 6734"/>
              <a:gd name="connsiteY5" fmla="*/ 32 h 10000"/>
              <a:gd name="connsiteX6" fmla="*/ 51 w 6734"/>
              <a:gd name="connsiteY6" fmla="*/ 10000 h 10000"/>
              <a:gd name="connsiteX7" fmla="*/ 4557 w 6734"/>
              <a:gd name="connsiteY7" fmla="*/ 9966 h 10000"/>
              <a:gd name="connsiteX8" fmla="*/ 5128 w 6734"/>
              <a:gd name="connsiteY8" fmla="*/ 9966 h 10000"/>
              <a:gd name="connsiteX9" fmla="*/ 5217 w 6734"/>
              <a:gd name="connsiteY9" fmla="*/ 9872 h 10000"/>
              <a:gd name="connsiteX10" fmla="*/ 5249 w 6734"/>
              <a:gd name="connsiteY10" fmla="*/ 9778 h 10000"/>
              <a:gd name="connsiteX11" fmla="*/ 6690 w 6734"/>
              <a:gd name="connsiteY11" fmla="*/ 5265 h 10000"/>
              <a:gd name="connsiteX12" fmla="*/ 6690 w 6734"/>
              <a:gd name="connsiteY12" fmla="*/ 4701 h 10000"/>
              <a:gd name="connsiteX0" fmla="*/ 9864 w 9929"/>
              <a:gd name="connsiteY0" fmla="*/ 4701 h 10000"/>
              <a:gd name="connsiteX1" fmla="*/ 7724 w 9929"/>
              <a:gd name="connsiteY1" fmla="*/ 188 h 10000"/>
              <a:gd name="connsiteX2" fmla="*/ 7676 w 9929"/>
              <a:gd name="connsiteY2" fmla="*/ 94 h 10000"/>
              <a:gd name="connsiteX3" fmla="*/ 7544 w 9929"/>
              <a:gd name="connsiteY3" fmla="*/ 0 h 10000"/>
              <a:gd name="connsiteX4" fmla="*/ 6696 w 9929"/>
              <a:gd name="connsiteY4" fmla="*/ 0 h 10000"/>
              <a:gd name="connsiteX5" fmla="*/ 0 w 9929"/>
              <a:gd name="connsiteY5" fmla="*/ 32 h 10000"/>
              <a:gd name="connsiteX6" fmla="*/ 5 w 9929"/>
              <a:gd name="connsiteY6" fmla="*/ 10000 h 10000"/>
              <a:gd name="connsiteX7" fmla="*/ 6696 w 9929"/>
              <a:gd name="connsiteY7" fmla="*/ 9966 h 10000"/>
              <a:gd name="connsiteX8" fmla="*/ 7544 w 9929"/>
              <a:gd name="connsiteY8" fmla="*/ 9966 h 10000"/>
              <a:gd name="connsiteX9" fmla="*/ 7676 w 9929"/>
              <a:gd name="connsiteY9" fmla="*/ 9872 h 10000"/>
              <a:gd name="connsiteX10" fmla="*/ 7724 w 9929"/>
              <a:gd name="connsiteY10" fmla="*/ 9778 h 10000"/>
              <a:gd name="connsiteX11" fmla="*/ 9864 w 9929"/>
              <a:gd name="connsiteY11" fmla="*/ 5265 h 10000"/>
              <a:gd name="connsiteX12" fmla="*/ 9864 w 9929"/>
              <a:gd name="connsiteY12" fmla="*/ 470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29" h="10000">
                <a:moveTo>
                  <a:pt x="9864" y="4701"/>
                </a:moveTo>
                <a:lnTo>
                  <a:pt x="7724" y="188"/>
                </a:lnTo>
                <a:cubicBezTo>
                  <a:pt x="7709" y="156"/>
                  <a:pt x="7691" y="126"/>
                  <a:pt x="7676" y="94"/>
                </a:cubicBezTo>
                <a:cubicBezTo>
                  <a:pt x="7633" y="0"/>
                  <a:pt x="7589" y="0"/>
                  <a:pt x="7544" y="0"/>
                </a:cubicBezTo>
                <a:lnTo>
                  <a:pt x="6696" y="0"/>
                </a:lnTo>
                <a:lnTo>
                  <a:pt x="0" y="32"/>
                </a:lnTo>
                <a:cubicBezTo>
                  <a:pt x="13" y="3342"/>
                  <a:pt x="-9" y="6690"/>
                  <a:pt x="5" y="10000"/>
                </a:cubicBezTo>
                <a:lnTo>
                  <a:pt x="6696" y="9966"/>
                </a:lnTo>
                <a:lnTo>
                  <a:pt x="7544" y="9966"/>
                </a:lnTo>
                <a:cubicBezTo>
                  <a:pt x="7589" y="9966"/>
                  <a:pt x="7633" y="9872"/>
                  <a:pt x="7676" y="9872"/>
                </a:cubicBezTo>
                <a:cubicBezTo>
                  <a:pt x="7676" y="9778"/>
                  <a:pt x="7724" y="9778"/>
                  <a:pt x="7724" y="9778"/>
                </a:cubicBezTo>
                <a:lnTo>
                  <a:pt x="9864" y="5265"/>
                </a:lnTo>
                <a:cubicBezTo>
                  <a:pt x="9951" y="5077"/>
                  <a:pt x="9951" y="4889"/>
                  <a:pt x="9864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 txBox="1">
            <a:spLocks/>
          </p:cNvSpPr>
          <p:nvPr userDrawn="1"/>
        </p:nvSpPr>
        <p:spPr bwMode="gray">
          <a:xfrm>
            <a:off x="0" y="3249264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0D2A9FA-C93C-4EFC-A655-60DAAC7883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86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2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3499" y="4354046"/>
            <a:ext cx="1016597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  <p:sp>
        <p:nvSpPr>
          <p:cNvPr id="12" name="Freeform 11"/>
          <p:cNvSpPr/>
          <p:nvPr userDrawn="1"/>
        </p:nvSpPr>
        <p:spPr bwMode="auto">
          <a:xfrm flipV="1">
            <a:off x="-2603" y="3178178"/>
            <a:ext cx="1062120" cy="507297"/>
          </a:xfrm>
          <a:custGeom>
            <a:avLst/>
            <a:gdLst>
              <a:gd name="connsiteX0" fmla="*/ 9974 w 10018"/>
              <a:gd name="connsiteY0" fmla="*/ 4701 h 10000"/>
              <a:gd name="connsiteX1" fmla="*/ 8533 w 10018"/>
              <a:gd name="connsiteY1" fmla="*/ 188 h 10000"/>
              <a:gd name="connsiteX2" fmla="*/ 8501 w 10018"/>
              <a:gd name="connsiteY2" fmla="*/ 94 h 10000"/>
              <a:gd name="connsiteX3" fmla="*/ 8412 w 10018"/>
              <a:gd name="connsiteY3" fmla="*/ 0 h 10000"/>
              <a:gd name="connsiteX4" fmla="*/ 7841 w 10018"/>
              <a:gd name="connsiteY4" fmla="*/ 0 h 10000"/>
              <a:gd name="connsiteX5" fmla="*/ 3284 w 10018"/>
              <a:gd name="connsiteY5" fmla="*/ 32 h 10000"/>
              <a:gd name="connsiteX6" fmla="*/ 1 w 10018"/>
              <a:gd name="connsiteY6" fmla="*/ 10000 h 10000"/>
              <a:gd name="connsiteX7" fmla="*/ 7841 w 10018"/>
              <a:gd name="connsiteY7" fmla="*/ 9966 h 10000"/>
              <a:gd name="connsiteX8" fmla="*/ 8412 w 10018"/>
              <a:gd name="connsiteY8" fmla="*/ 9966 h 10000"/>
              <a:gd name="connsiteX9" fmla="*/ 8501 w 10018"/>
              <a:gd name="connsiteY9" fmla="*/ 9872 h 10000"/>
              <a:gd name="connsiteX10" fmla="*/ 8533 w 10018"/>
              <a:gd name="connsiteY10" fmla="*/ 9778 h 10000"/>
              <a:gd name="connsiteX11" fmla="*/ 9974 w 10018"/>
              <a:gd name="connsiteY11" fmla="*/ 5265 h 10000"/>
              <a:gd name="connsiteX12" fmla="*/ 9974 w 10018"/>
              <a:gd name="connsiteY12" fmla="*/ 4701 h 10000"/>
              <a:gd name="connsiteX0" fmla="*/ 6690 w 6734"/>
              <a:gd name="connsiteY0" fmla="*/ 4701 h 10000"/>
              <a:gd name="connsiteX1" fmla="*/ 5249 w 6734"/>
              <a:gd name="connsiteY1" fmla="*/ 188 h 10000"/>
              <a:gd name="connsiteX2" fmla="*/ 5217 w 6734"/>
              <a:gd name="connsiteY2" fmla="*/ 94 h 10000"/>
              <a:gd name="connsiteX3" fmla="*/ 5128 w 6734"/>
              <a:gd name="connsiteY3" fmla="*/ 0 h 10000"/>
              <a:gd name="connsiteX4" fmla="*/ 4557 w 6734"/>
              <a:gd name="connsiteY4" fmla="*/ 0 h 10000"/>
              <a:gd name="connsiteX5" fmla="*/ 0 w 6734"/>
              <a:gd name="connsiteY5" fmla="*/ 32 h 10000"/>
              <a:gd name="connsiteX6" fmla="*/ 51 w 6734"/>
              <a:gd name="connsiteY6" fmla="*/ 10000 h 10000"/>
              <a:gd name="connsiteX7" fmla="*/ 4557 w 6734"/>
              <a:gd name="connsiteY7" fmla="*/ 9966 h 10000"/>
              <a:gd name="connsiteX8" fmla="*/ 5128 w 6734"/>
              <a:gd name="connsiteY8" fmla="*/ 9966 h 10000"/>
              <a:gd name="connsiteX9" fmla="*/ 5217 w 6734"/>
              <a:gd name="connsiteY9" fmla="*/ 9872 h 10000"/>
              <a:gd name="connsiteX10" fmla="*/ 5249 w 6734"/>
              <a:gd name="connsiteY10" fmla="*/ 9778 h 10000"/>
              <a:gd name="connsiteX11" fmla="*/ 6690 w 6734"/>
              <a:gd name="connsiteY11" fmla="*/ 5265 h 10000"/>
              <a:gd name="connsiteX12" fmla="*/ 6690 w 6734"/>
              <a:gd name="connsiteY12" fmla="*/ 4701 h 10000"/>
              <a:gd name="connsiteX0" fmla="*/ 9864 w 9929"/>
              <a:gd name="connsiteY0" fmla="*/ 4701 h 10000"/>
              <a:gd name="connsiteX1" fmla="*/ 7724 w 9929"/>
              <a:gd name="connsiteY1" fmla="*/ 188 h 10000"/>
              <a:gd name="connsiteX2" fmla="*/ 7676 w 9929"/>
              <a:gd name="connsiteY2" fmla="*/ 94 h 10000"/>
              <a:gd name="connsiteX3" fmla="*/ 7544 w 9929"/>
              <a:gd name="connsiteY3" fmla="*/ 0 h 10000"/>
              <a:gd name="connsiteX4" fmla="*/ 6696 w 9929"/>
              <a:gd name="connsiteY4" fmla="*/ 0 h 10000"/>
              <a:gd name="connsiteX5" fmla="*/ 0 w 9929"/>
              <a:gd name="connsiteY5" fmla="*/ 32 h 10000"/>
              <a:gd name="connsiteX6" fmla="*/ 5 w 9929"/>
              <a:gd name="connsiteY6" fmla="*/ 10000 h 10000"/>
              <a:gd name="connsiteX7" fmla="*/ 6696 w 9929"/>
              <a:gd name="connsiteY7" fmla="*/ 9966 h 10000"/>
              <a:gd name="connsiteX8" fmla="*/ 7544 w 9929"/>
              <a:gd name="connsiteY8" fmla="*/ 9966 h 10000"/>
              <a:gd name="connsiteX9" fmla="*/ 7676 w 9929"/>
              <a:gd name="connsiteY9" fmla="*/ 9872 h 10000"/>
              <a:gd name="connsiteX10" fmla="*/ 7724 w 9929"/>
              <a:gd name="connsiteY10" fmla="*/ 9778 h 10000"/>
              <a:gd name="connsiteX11" fmla="*/ 9864 w 9929"/>
              <a:gd name="connsiteY11" fmla="*/ 5265 h 10000"/>
              <a:gd name="connsiteX12" fmla="*/ 9864 w 9929"/>
              <a:gd name="connsiteY12" fmla="*/ 470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29" h="10000">
                <a:moveTo>
                  <a:pt x="9864" y="4701"/>
                </a:moveTo>
                <a:lnTo>
                  <a:pt x="7724" y="188"/>
                </a:lnTo>
                <a:cubicBezTo>
                  <a:pt x="7709" y="156"/>
                  <a:pt x="7691" y="126"/>
                  <a:pt x="7676" y="94"/>
                </a:cubicBezTo>
                <a:cubicBezTo>
                  <a:pt x="7633" y="0"/>
                  <a:pt x="7589" y="0"/>
                  <a:pt x="7544" y="0"/>
                </a:cubicBezTo>
                <a:lnTo>
                  <a:pt x="6696" y="0"/>
                </a:lnTo>
                <a:lnTo>
                  <a:pt x="0" y="32"/>
                </a:lnTo>
                <a:cubicBezTo>
                  <a:pt x="13" y="3342"/>
                  <a:pt x="-9" y="6690"/>
                  <a:pt x="5" y="10000"/>
                </a:cubicBezTo>
                <a:lnTo>
                  <a:pt x="6696" y="9966"/>
                </a:lnTo>
                <a:lnTo>
                  <a:pt x="7544" y="9966"/>
                </a:lnTo>
                <a:cubicBezTo>
                  <a:pt x="7589" y="9966"/>
                  <a:pt x="7633" y="9872"/>
                  <a:pt x="7676" y="9872"/>
                </a:cubicBezTo>
                <a:cubicBezTo>
                  <a:pt x="7676" y="9778"/>
                  <a:pt x="7724" y="9778"/>
                  <a:pt x="7724" y="9778"/>
                </a:cubicBezTo>
                <a:lnTo>
                  <a:pt x="9864" y="5265"/>
                </a:lnTo>
                <a:cubicBezTo>
                  <a:pt x="9951" y="5077"/>
                  <a:pt x="9951" y="4889"/>
                  <a:pt x="9864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6" name="Slide Number Placeholder 5"/>
          <p:cNvSpPr txBox="1">
            <a:spLocks/>
          </p:cNvSpPr>
          <p:nvPr userDrawn="1"/>
        </p:nvSpPr>
        <p:spPr bwMode="gray">
          <a:xfrm>
            <a:off x="0" y="3249264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0D2A9FA-C93C-4EFC-A655-60DAAC7883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6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3500" y="2438403"/>
            <a:ext cx="1017673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53500" y="5181600"/>
            <a:ext cx="1017673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 userDrawn="1"/>
        </p:nvSpPr>
        <p:spPr bwMode="auto">
          <a:xfrm flipV="1">
            <a:off x="-2603" y="4909638"/>
            <a:ext cx="1062120" cy="507297"/>
          </a:xfrm>
          <a:custGeom>
            <a:avLst/>
            <a:gdLst>
              <a:gd name="connsiteX0" fmla="*/ 9974 w 10018"/>
              <a:gd name="connsiteY0" fmla="*/ 4701 h 10000"/>
              <a:gd name="connsiteX1" fmla="*/ 8533 w 10018"/>
              <a:gd name="connsiteY1" fmla="*/ 188 h 10000"/>
              <a:gd name="connsiteX2" fmla="*/ 8501 w 10018"/>
              <a:gd name="connsiteY2" fmla="*/ 94 h 10000"/>
              <a:gd name="connsiteX3" fmla="*/ 8412 w 10018"/>
              <a:gd name="connsiteY3" fmla="*/ 0 h 10000"/>
              <a:gd name="connsiteX4" fmla="*/ 7841 w 10018"/>
              <a:gd name="connsiteY4" fmla="*/ 0 h 10000"/>
              <a:gd name="connsiteX5" fmla="*/ 3284 w 10018"/>
              <a:gd name="connsiteY5" fmla="*/ 32 h 10000"/>
              <a:gd name="connsiteX6" fmla="*/ 1 w 10018"/>
              <a:gd name="connsiteY6" fmla="*/ 10000 h 10000"/>
              <a:gd name="connsiteX7" fmla="*/ 7841 w 10018"/>
              <a:gd name="connsiteY7" fmla="*/ 9966 h 10000"/>
              <a:gd name="connsiteX8" fmla="*/ 8412 w 10018"/>
              <a:gd name="connsiteY8" fmla="*/ 9966 h 10000"/>
              <a:gd name="connsiteX9" fmla="*/ 8501 w 10018"/>
              <a:gd name="connsiteY9" fmla="*/ 9872 h 10000"/>
              <a:gd name="connsiteX10" fmla="*/ 8533 w 10018"/>
              <a:gd name="connsiteY10" fmla="*/ 9778 h 10000"/>
              <a:gd name="connsiteX11" fmla="*/ 9974 w 10018"/>
              <a:gd name="connsiteY11" fmla="*/ 5265 h 10000"/>
              <a:gd name="connsiteX12" fmla="*/ 9974 w 10018"/>
              <a:gd name="connsiteY12" fmla="*/ 4701 h 10000"/>
              <a:gd name="connsiteX0" fmla="*/ 6690 w 6734"/>
              <a:gd name="connsiteY0" fmla="*/ 4701 h 10000"/>
              <a:gd name="connsiteX1" fmla="*/ 5249 w 6734"/>
              <a:gd name="connsiteY1" fmla="*/ 188 h 10000"/>
              <a:gd name="connsiteX2" fmla="*/ 5217 w 6734"/>
              <a:gd name="connsiteY2" fmla="*/ 94 h 10000"/>
              <a:gd name="connsiteX3" fmla="*/ 5128 w 6734"/>
              <a:gd name="connsiteY3" fmla="*/ 0 h 10000"/>
              <a:gd name="connsiteX4" fmla="*/ 4557 w 6734"/>
              <a:gd name="connsiteY4" fmla="*/ 0 h 10000"/>
              <a:gd name="connsiteX5" fmla="*/ 0 w 6734"/>
              <a:gd name="connsiteY5" fmla="*/ 32 h 10000"/>
              <a:gd name="connsiteX6" fmla="*/ 51 w 6734"/>
              <a:gd name="connsiteY6" fmla="*/ 10000 h 10000"/>
              <a:gd name="connsiteX7" fmla="*/ 4557 w 6734"/>
              <a:gd name="connsiteY7" fmla="*/ 9966 h 10000"/>
              <a:gd name="connsiteX8" fmla="*/ 5128 w 6734"/>
              <a:gd name="connsiteY8" fmla="*/ 9966 h 10000"/>
              <a:gd name="connsiteX9" fmla="*/ 5217 w 6734"/>
              <a:gd name="connsiteY9" fmla="*/ 9872 h 10000"/>
              <a:gd name="connsiteX10" fmla="*/ 5249 w 6734"/>
              <a:gd name="connsiteY10" fmla="*/ 9778 h 10000"/>
              <a:gd name="connsiteX11" fmla="*/ 6690 w 6734"/>
              <a:gd name="connsiteY11" fmla="*/ 5265 h 10000"/>
              <a:gd name="connsiteX12" fmla="*/ 6690 w 6734"/>
              <a:gd name="connsiteY12" fmla="*/ 4701 h 10000"/>
              <a:gd name="connsiteX0" fmla="*/ 9864 w 9929"/>
              <a:gd name="connsiteY0" fmla="*/ 4701 h 10000"/>
              <a:gd name="connsiteX1" fmla="*/ 7724 w 9929"/>
              <a:gd name="connsiteY1" fmla="*/ 188 h 10000"/>
              <a:gd name="connsiteX2" fmla="*/ 7676 w 9929"/>
              <a:gd name="connsiteY2" fmla="*/ 94 h 10000"/>
              <a:gd name="connsiteX3" fmla="*/ 7544 w 9929"/>
              <a:gd name="connsiteY3" fmla="*/ 0 h 10000"/>
              <a:gd name="connsiteX4" fmla="*/ 6696 w 9929"/>
              <a:gd name="connsiteY4" fmla="*/ 0 h 10000"/>
              <a:gd name="connsiteX5" fmla="*/ 0 w 9929"/>
              <a:gd name="connsiteY5" fmla="*/ 32 h 10000"/>
              <a:gd name="connsiteX6" fmla="*/ 5 w 9929"/>
              <a:gd name="connsiteY6" fmla="*/ 10000 h 10000"/>
              <a:gd name="connsiteX7" fmla="*/ 6696 w 9929"/>
              <a:gd name="connsiteY7" fmla="*/ 9966 h 10000"/>
              <a:gd name="connsiteX8" fmla="*/ 7544 w 9929"/>
              <a:gd name="connsiteY8" fmla="*/ 9966 h 10000"/>
              <a:gd name="connsiteX9" fmla="*/ 7676 w 9929"/>
              <a:gd name="connsiteY9" fmla="*/ 9872 h 10000"/>
              <a:gd name="connsiteX10" fmla="*/ 7724 w 9929"/>
              <a:gd name="connsiteY10" fmla="*/ 9778 h 10000"/>
              <a:gd name="connsiteX11" fmla="*/ 9864 w 9929"/>
              <a:gd name="connsiteY11" fmla="*/ 5265 h 10000"/>
              <a:gd name="connsiteX12" fmla="*/ 9864 w 9929"/>
              <a:gd name="connsiteY12" fmla="*/ 470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29" h="10000">
                <a:moveTo>
                  <a:pt x="9864" y="4701"/>
                </a:moveTo>
                <a:lnTo>
                  <a:pt x="7724" y="188"/>
                </a:lnTo>
                <a:cubicBezTo>
                  <a:pt x="7709" y="156"/>
                  <a:pt x="7691" y="126"/>
                  <a:pt x="7676" y="94"/>
                </a:cubicBezTo>
                <a:cubicBezTo>
                  <a:pt x="7633" y="0"/>
                  <a:pt x="7589" y="0"/>
                  <a:pt x="7544" y="0"/>
                </a:cubicBezTo>
                <a:lnTo>
                  <a:pt x="6696" y="0"/>
                </a:lnTo>
                <a:lnTo>
                  <a:pt x="0" y="32"/>
                </a:lnTo>
                <a:cubicBezTo>
                  <a:pt x="13" y="3342"/>
                  <a:pt x="-9" y="6690"/>
                  <a:pt x="5" y="10000"/>
                </a:cubicBezTo>
                <a:lnTo>
                  <a:pt x="6696" y="9966"/>
                </a:lnTo>
                <a:lnTo>
                  <a:pt x="7544" y="9966"/>
                </a:lnTo>
                <a:cubicBezTo>
                  <a:pt x="7589" y="9966"/>
                  <a:pt x="7633" y="9872"/>
                  <a:pt x="7676" y="9872"/>
                </a:cubicBezTo>
                <a:cubicBezTo>
                  <a:pt x="7676" y="9778"/>
                  <a:pt x="7724" y="9778"/>
                  <a:pt x="7724" y="9778"/>
                </a:cubicBezTo>
                <a:lnTo>
                  <a:pt x="9864" y="5265"/>
                </a:lnTo>
                <a:cubicBezTo>
                  <a:pt x="9951" y="5077"/>
                  <a:pt x="9951" y="4889"/>
                  <a:pt x="9864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 txBox="1">
            <a:spLocks/>
          </p:cNvSpPr>
          <p:nvPr userDrawn="1"/>
        </p:nvSpPr>
        <p:spPr bwMode="gray">
          <a:xfrm>
            <a:off x="0" y="4980723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0D2A9FA-C93C-4EFC-A655-60DAAC7883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845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4256" y="624110"/>
            <a:ext cx="1017673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4260" y="1905000"/>
            <a:ext cx="10176735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6" y="6288515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24" y="1485696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0D2A9FA-C93C-4EFC-A655-60DAAC78839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6" name="Rectangle 35"/>
          <p:cNvSpPr/>
          <p:nvPr userDrawn="1"/>
        </p:nvSpPr>
        <p:spPr>
          <a:xfrm>
            <a:off x="0" y="-1"/>
            <a:ext cx="12192000" cy="216828"/>
          </a:xfrm>
          <a:prstGeom prst="rect">
            <a:avLst/>
          </a:prstGeom>
          <a:solidFill>
            <a:srgbClr val="238A4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3588" y="6172200"/>
            <a:ext cx="640616" cy="533399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0081988" y="633212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@doee_dc</a:t>
            </a:r>
          </a:p>
        </p:txBody>
      </p:sp>
    </p:spTree>
    <p:extLst>
      <p:ext uri="{BB962C8B-B14F-4D97-AF65-F5344CB8AC3E}">
        <p14:creationId xmlns:p14="http://schemas.microsoft.com/office/powerpoint/2010/main" val="192375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2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2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2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2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2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ato Black"/>
              </a:rPr>
              <a:t>2019 ARSP Community Engagement</a:t>
            </a:r>
            <a:endParaRPr lang="en-US" dirty="0">
              <a:latin typeface="Lato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201" y="1559358"/>
            <a:ext cx="10165976" cy="444366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2A9FA-C93C-4EFC-A655-60DAAC788392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149789"/>
              </p:ext>
            </p:extLst>
          </p:nvPr>
        </p:nvGraphicFramePr>
        <p:xfrm>
          <a:off x="1375575" y="1508691"/>
          <a:ext cx="9295075" cy="3667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4578"/>
                <a:gridCol w="1789044"/>
                <a:gridCol w="3681453"/>
              </a:tblGrid>
              <a:tr h="366872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Timing (2019)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Collaboration</a:t>
                      </a:r>
                      <a:endParaRPr lang="en-US" dirty="0"/>
                    </a:p>
                  </a:txBody>
                  <a:tcPr/>
                </a:tc>
              </a:tr>
              <a:tr h="366872">
                <a:tc>
                  <a:txBody>
                    <a:bodyPr/>
                    <a:lstStyle/>
                    <a:p>
                      <a:r>
                        <a:rPr lang="en-US" dirty="0" smtClean="0"/>
                        <a:t>Public</a:t>
                      </a:r>
                      <a:r>
                        <a:rPr lang="en-US" baseline="0" dirty="0" smtClean="0"/>
                        <a:t> Meeting  for 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NGOs, Community</a:t>
                      </a:r>
                      <a:r>
                        <a:rPr lang="en-US" baseline="0" dirty="0" smtClean="0"/>
                        <a:t> Leaders</a:t>
                      </a:r>
                      <a:endParaRPr lang="en-US" dirty="0"/>
                    </a:p>
                  </a:txBody>
                  <a:tcPr/>
                </a:tc>
              </a:tr>
              <a:tr h="3668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Public</a:t>
                      </a:r>
                      <a:r>
                        <a:rPr lang="en-US" baseline="0" dirty="0" smtClean="0"/>
                        <a:t> Meeting  for Proposed Plan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Autumn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NGOs, Community</a:t>
                      </a:r>
                      <a:r>
                        <a:rPr lang="en-US" baseline="0" dirty="0" smtClean="0"/>
                        <a:t> Leaders</a:t>
                      </a:r>
                      <a:endParaRPr lang="en-US" dirty="0"/>
                    </a:p>
                  </a:txBody>
                  <a:tcPr/>
                </a:tc>
              </a:tr>
              <a:tr h="366872">
                <a:tc>
                  <a:txBody>
                    <a:bodyPr/>
                    <a:lstStyle/>
                    <a:p>
                      <a:r>
                        <a:rPr lang="en-US" dirty="0" smtClean="0"/>
                        <a:t>Community</a:t>
                      </a:r>
                      <a:r>
                        <a:rPr lang="en-US" baseline="0" dirty="0" smtClean="0"/>
                        <a:t> Ambassadors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Now – Dec 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DCA, Stakeholders,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Ward 7,8 leaders</a:t>
                      </a:r>
                      <a:endParaRPr lang="en-US" dirty="0"/>
                    </a:p>
                  </a:txBody>
                  <a:tcPr/>
                </a:tc>
              </a:tr>
              <a:tr h="366872">
                <a:tc>
                  <a:txBody>
                    <a:bodyPr/>
                    <a:lstStyle/>
                    <a:p>
                      <a:r>
                        <a:rPr lang="en-US" dirty="0" smtClean="0"/>
                        <a:t>GZEP</a:t>
                      </a:r>
                      <a:r>
                        <a:rPr lang="en-US" baseline="0" dirty="0" smtClean="0"/>
                        <a:t> Anacostia Module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NGOs, Community</a:t>
                      </a:r>
                      <a:r>
                        <a:rPr lang="en-US" baseline="0" dirty="0" smtClean="0"/>
                        <a:t> Leaders</a:t>
                      </a:r>
                      <a:endParaRPr lang="en-US" dirty="0"/>
                    </a:p>
                  </a:txBody>
                  <a:tcPr/>
                </a:tc>
              </a:tr>
              <a:tr h="366872">
                <a:tc>
                  <a:txBody>
                    <a:bodyPr/>
                    <a:lstStyle/>
                    <a:p>
                      <a:r>
                        <a:rPr lang="en-US" dirty="0" smtClean="0"/>
                        <a:t>River Explorers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Summer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ARK, AWS</a:t>
                      </a:r>
                      <a:endParaRPr lang="en-US" dirty="0"/>
                    </a:p>
                  </a:txBody>
                  <a:tcPr/>
                </a:tc>
              </a:tr>
              <a:tr h="366872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LCCAR meetings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Quarterly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LCCAR Members and Stakeholders</a:t>
                      </a:r>
                      <a:endParaRPr lang="en-US" dirty="0"/>
                    </a:p>
                  </a:txBody>
                  <a:tcPr/>
                </a:tc>
              </a:tr>
              <a:tr h="366872">
                <a:tc>
                  <a:txBody>
                    <a:bodyPr/>
                    <a:lstStyle/>
                    <a:p>
                      <a:r>
                        <a:rPr lang="en-US" dirty="0" smtClean="0"/>
                        <a:t>Social 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On-going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COG, other Anacostia programs</a:t>
                      </a:r>
                      <a:endParaRPr lang="en-US" dirty="0"/>
                    </a:p>
                  </a:txBody>
                  <a:tcPr/>
                </a:tc>
              </a:tr>
              <a:tr h="3668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Tabling at Events*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Now – Dec 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NGOs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Presentations at community meetings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Now – Dec 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ANCs, Stakeholders, Friends</a:t>
                      </a:r>
                      <a:r>
                        <a:rPr lang="en-US" baseline="0" dirty="0" smtClean="0"/>
                        <a:t> of…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50503" y="5390984"/>
            <a:ext cx="64644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US" sz="1600" dirty="0" smtClean="0"/>
              <a:t>* Anacostia </a:t>
            </a:r>
            <a:r>
              <a:rPr lang="en-US" sz="1600" dirty="0"/>
              <a:t>River Festival,  Earth Day Cleanups, Kingman Island Bluegrass Festival, Kenilworth Gardens Water Lily and Lotus Festival, DC State Fair, Festival del Rio</a:t>
            </a:r>
          </a:p>
        </p:txBody>
      </p:sp>
    </p:spTree>
    <p:extLst>
      <p:ext uri="{BB962C8B-B14F-4D97-AF65-F5344CB8AC3E}">
        <p14:creationId xmlns:p14="http://schemas.microsoft.com/office/powerpoint/2010/main" val="160673415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7633</TotalTime>
  <Words>126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Wisp</vt:lpstr>
      <vt:lpstr>2019 ARSP Community Engagement</vt:lpstr>
    </vt:vector>
  </TitlesOfParts>
  <Company>Tetra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Jenkins, Kristen</dc:creator>
  <cp:lastModifiedBy>ServUS</cp:lastModifiedBy>
  <cp:revision>486</cp:revision>
  <cp:lastPrinted>2019-03-11T14:50:37Z</cp:lastPrinted>
  <dcterms:created xsi:type="dcterms:W3CDTF">2015-09-17T16:47:25Z</dcterms:created>
  <dcterms:modified xsi:type="dcterms:W3CDTF">2019-03-15T16:52:34Z</dcterms:modified>
</cp:coreProperties>
</file>