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Lst>
  <p:notesMasterIdLst>
    <p:notesMasterId r:id="rId14"/>
  </p:notesMasterIdLst>
  <p:sldIdLst>
    <p:sldId id="265" r:id="rId5"/>
    <p:sldId id="268" r:id="rId6"/>
    <p:sldId id="267" r:id="rId7"/>
    <p:sldId id="276" r:id="rId8"/>
    <p:sldId id="277" r:id="rId9"/>
    <p:sldId id="278" r:id="rId10"/>
    <p:sldId id="284" r:id="rId11"/>
    <p:sldId id="285"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teradon"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C43"/>
    <a:srgbClr val="96C10F"/>
    <a:srgbClr val="574370"/>
    <a:srgbClr val="FFCCFF"/>
    <a:srgbClr val="FF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4554F-461A-6396-22BB-6C60C2AE4D50}" v="2" dt="2019-12-12T02:11:46.051"/>
    <p1510:client id="{2E6A29C7-D3DD-4334-A2EA-B6A52A0FCDF1}" v="60" dt="2019-12-05T20:34:29.362"/>
    <p1510:client id="{4846C74B-D5F8-8E10-D605-89E1479755A7}" v="43" dt="2019-12-03T21:34:42.796"/>
    <p1510:client id="{6442DF31-4847-5D51-E9FF-D9B3109AB47D}" v="147" dt="2019-12-05T20:06:27.741"/>
    <p1510:client id="{6EEB4044-085B-B0F0-7D21-07B141EF75D6}" v="5" dt="2019-12-05T19:22:56.908"/>
    <p1510:client id="{7674F648-5464-4F0B-9323-2D3363EB70C5}" v="3" dt="2019-12-06T18:51:11.172"/>
    <p1510:client id="{C12834E7-0317-40D5-9925-428F017E7010}" v="32" dt="2019-12-05T20:51:39.655"/>
    <p1510:client id="{CA6D2F4B-EDE7-4421-A4BE-6898BA003B8C}" v="7" dt="2019-12-05T20:48:28.902"/>
    <p1510:client id="{DE91DF58-6C78-4A0E-A50D-4116E9527C55}" v="45" dt="2019-12-05T00:50:23.560"/>
    <p1510:client id="{EFCD40F1-771B-496D-9D91-E8BCD984F267}" v="6" dt="2019-12-05T00:51:01.157"/>
    <p1510:client id="{F3F4AE53-1CB2-4788-9F84-21CE486A285A}" v="5" dt="2019-12-05T01:43:18.851"/>
    <p1510:client id="{F87FFEB0-7742-BF4E-CDCB-B42327E10019}" v="22" dt="2019-12-05T13:02:07.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906" y="-3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commentAuthors" Target="commentAuthors.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F94554F-461A-6396-22BB-6C60C2AE4D50}"/>
    <pc:docChg chg="modSld">
      <pc:chgData name="" userId="" providerId="" clId="Web-{0F94554F-461A-6396-22BB-6C60C2AE4D50}" dt="2019-12-12T02:11:46.004" v="1" actId="14100"/>
      <pc:docMkLst>
        <pc:docMk/>
      </pc:docMkLst>
      <pc:sldChg chg="modSp">
        <pc:chgData name="" userId="" providerId="" clId="Web-{0F94554F-461A-6396-22BB-6C60C2AE4D50}" dt="2019-12-12T02:11:46.004" v="1" actId="14100"/>
        <pc:sldMkLst>
          <pc:docMk/>
          <pc:sldMk cId="1447364997" sldId="265"/>
        </pc:sldMkLst>
        <pc:grpChg chg="mod">
          <ac:chgData name="" userId="" providerId="" clId="Web-{0F94554F-461A-6396-22BB-6C60C2AE4D50}" dt="2019-12-12T02:11:46.004" v="1" actId="14100"/>
          <ac:grpSpMkLst>
            <pc:docMk/>
            <pc:sldMk cId="1447364997" sldId="265"/>
            <ac:grpSpMk id="10" creationId="{00000000-0000-0000-0000-000000000000}"/>
          </ac:grpSpMkLst>
        </pc:grpChg>
      </pc:sldChg>
    </pc:docChg>
  </pc:docChgLst>
  <pc:docChgLst>
    <pc:chgData clId="Web-{6EEB4044-085B-B0F0-7D21-07B141EF75D6}"/>
    <pc:docChg chg="modSld">
      <pc:chgData name="" userId="" providerId="" clId="Web-{6EEB4044-085B-B0F0-7D21-07B141EF75D6}" dt="2019-12-05T19:22:56.908" v="4"/>
      <pc:docMkLst>
        <pc:docMk/>
      </pc:docMkLst>
      <pc:sldChg chg="addSp delSp modSp">
        <pc:chgData name="" userId="" providerId="" clId="Web-{6EEB4044-085B-B0F0-7D21-07B141EF75D6}" dt="2019-12-05T19:22:56.908" v="4"/>
        <pc:sldMkLst>
          <pc:docMk/>
          <pc:sldMk cId="1447364997" sldId="265"/>
        </pc:sldMkLst>
        <pc:spChg chg="add del mod">
          <ac:chgData name="" userId="" providerId="" clId="Web-{6EEB4044-085B-B0F0-7D21-07B141EF75D6}" dt="2019-12-05T19:22:36.080" v="1"/>
          <ac:spMkLst>
            <pc:docMk/>
            <pc:sldMk cId="1447364997" sldId="265"/>
            <ac:spMk id="4" creationId="{149A7376-2998-4CA1-AAE6-6A249BF25EF7}"/>
          </ac:spMkLst>
        </pc:spChg>
        <pc:picChg chg="add mod ord modCrop">
          <ac:chgData name="" userId="" providerId="" clId="Web-{6EEB4044-085B-B0F0-7D21-07B141EF75D6}" dt="2019-12-05T19:22:42.533" v="3" actId="14100"/>
          <ac:picMkLst>
            <pc:docMk/>
            <pc:sldMk cId="1447364997" sldId="265"/>
            <ac:picMk id="5" creationId="{2DB86C62-B67C-43A9-8E2D-4F08B93EC824}"/>
          </ac:picMkLst>
        </pc:picChg>
        <pc:picChg chg="del">
          <ac:chgData name="" userId="" providerId="" clId="Web-{6EEB4044-085B-B0F0-7D21-07B141EF75D6}" dt="2019-12-05T19:22:56.908" v="4"/>
          <ac:picMkLst>
            <pc:docMk/>
            <pc:sldMk cId="1447364997" sldId="265"/>
            <ac:picMk id="9" creationId="{EFEAE78E-B702-4CAF-95E3-9E89E05A3E62}"/>
          </ac:picMkLst>
        </pc:picChg>
        <pc:picChg chg="del">
          <ac:chgData name="" userId="" providerId="" clId="Web-{6EEB4044-085B-B0F0-7D21-07B141EF75D6}" dt="2019-12-05T19:22:18.314" v="0"/>
          <ac:picMkLst>
            <pc:docMk/>
            <pc:sldMk cId="1447364997" sldId="265"/>
            <ac:picMk id="24" creationId="{43D57EC1-1ED8-49A2-993E-0E010AA794D5}"/>
          </ac:picMkLst>
        </pc:picChg>
      </pc:sldChg>
    </pc:docChg>
  </pc:docChgLst>
  <pc:docChgLst>
    <pc:chgData name="Mikeska, Gretchen (DOEE)" userId="S::gretchen.mikeska@dc.gov::a6d8414b-e471-462a-9906-86dc6e604278" providerId="AD" clId="Web-{2E6A29C7-D3DD-4334-A2EA-B6A52A0FCDF1}"/>
    <pc:docChg chg="modSld">
      <pc:chgData name="Mikeska, Gretchen (DOEE)" userId="S::gretchen.mikeska@dc.gov::a6d8414b-e471-462a-9906-86dc6e604278" providerId="AD" clId="Web-{2E6A29C7-D3DD-4334-A2EA-B6A52A0FCDF1}" dt="2019-12-05T20:34:29.362" v="58" actId="20577"/>
      <pc:docMkLst>
        <pc:docMk/>
      </pc:docMkLst>
      <pc:sldChg chg="modSp">
        <pc:chgData name="Mikeska, Gretchen (DOEE)" userId="S::gretchen.mikeska@dc.gov::a6d8414b-e471-462a-9906-86dc6e604278" providerId="AD" clId="Web-{2E6A29C7-D3DD-4334-A2EA-B6A52A0FCDF1}" dt="2019-12-05T20:34:29.362" v="57" actId="20577"/>
        <pc:sldMkLst>
          <pc:docMk/>
          <pc:sldMk cId="3259087898" sldId="278"/>
        </pc:sldMkLst>
        <pc:spChg chg="mod">
          <ac:chgData name="Mikeska, Gretchen (DOEE)" userId="S::gretchen.mikeska@dc.gov::a6d8414b-e471-462a-9906-86dc6e604278" providerId="AD" clId="Web-{2E6A29C7-D3DD-4334-A2EA-B6A52A0FCDF1}" dt="2019-12-05T20:33:54.862" v="51" actId="20577"/>
          <ac:spMkLst>
            <pc:docMk/>
            <pc:sldMk cId="3259087898" sldId="278"/>
            <ac:spMk id="36" creationId="{00000000-0000-0000-0000-000000000000}"/>
          </ac:spMkLst>
        </pc:spChg>
        <pc:spChg chg="mod">
          <ac:chgData name="Mikeska, Gretchen (DOEE)" userId="S::gretchen.mikeska@dc.gov::a6d8414b-e471-462a-9906-86dc6e604278" providerId="AD" clId="Web-{2E6A29C7-D3DD-4334-A2EA-B6A52A0FCDF1}" dt="2019-12-05T20:34:29.362" v="57" actId="20577"/>
          <ac:spMkLst>
            <pc:docMk/>
            <pc:sldMk cId="3259087898" sldId="278"/>
            <ac:spMk id="38" creationId="{00000000-0000-0000-0000-000000000000}"/>
          </ac:spMkLst>
        </pc:spChg>
      </pc:sldChg>
    </pc:docChg>
  </pc:docChgLst>
  <pc:docChgLst>
    <pc:chgData name="Mikeska, Gretchen (DOEE)" userId="S::gretchen.mikeska@dc.gov::a6d8414b-e471-462a-9906-86dc6e604278" providerId="AD" clId="Web-{EFCD40F1-771B-496D-9D91-E8BCD984F267}"/>
    <pc:docChg chg="modSld">
      <pc:chgData name="Mikeska, Gretchen (DOEE)" userId="S::gretchen.mikeska@dc.gov::a6d8414b-e471-462a-9906-86dc6e604278" providerId="AD" clId="Web-{EFCD40F1-771B-496D-9D91-E8BCD984F267}" dt="2019-12-05T00:51:01.157" v="4"/>
      <pc:docMkLst>
        <pc:docMk/>
      </pc:docMkLst>
      <pc:sldChg chg="delSp modSp">
        <pc:chgData name="Mikeska, Gretchen (DOEE)" userId="S::gretchen.mikeska@dc.gov::a6d8414b-e471-462a-9906-86dc6e604278" providerId="AD" clId="Web-{EFCD40F1-771B-496D-9D91-E8BCD984F267}" dt="2019-12-05T00:51:01.157" v="4"/>
        <pc:sldMkLst>
          <pc:docMk/>
          <pc:sldMk cId="1324170012" sldId="270"/>
        </pc:sldMkLst>
        <pc:spChg chg="del">
          <ac:chgData name="Mikeska, Gretchen (DOEE)" userId="S::gretchen.mikeska@dc.gov::a6d8414b-e471-462a-9906-86dc6e604278" providerId="AD" clId="Web-{EFCD40F1-771B-496D-9D91-E8BCD984F267}" dt="2019-12-05T00:51:01.157" v="4"/>
          <ac:spMkLst>
            <pc:docMk/>
            <pc:sldMk cId="1324170012" sldId="270"/>
            <ac:spMk id="6" creationId="{36F95568-6B65-4094-942B-1312159DDAD9}"/>
          </ac:spMkLst>
        </pc:spChg>
        <pc:spChg chg="del mod">
          <ac:chgData name="Mikeska, Gretchen (DOEE)" userId="S::gretchen.mikeska@dc.gov::a6d8414b-e471-462a-9906-86dc6e604278" providerId="AD" clId="Web-{EFCD40F1-771B-496D-9D91-E8BCD984F267}" dt="2019-12-05T00:50:57.798" v="3"/>
          <ac:spMkLst>
            <pc:docMk/>
            <pc:sldMk cId="1324170012" sldId="270"/>
            <ac:spMk id="7" creationId="{BC01D03F-8558-4B88-A78E-FCDE828DED43}"/>
          </ac:spMkLst>
        </pc:spChg>
      </pc:sldChg>
    </pc:docChg>
  </pc:docChgLst>
  <pc:docChgLst>
    <pc:chgData name="Mikeska, Gretchen (DOEE)" userId="S::gretchen.mikeska@dc.gov::a6d8414b-e471-462a-9906-86dc6e604278" providerId="AD" clId="Web-{7674F648-5464-4F0B-9323-2D3363EB70C5}"/>
    <pc:docChg chg="modSld">
      <pc:chgData name="Mikeska, Gretchen (DOEE)" userId="S::gretchen.mikeska@dc.gov::a6d8414b-e471-462a-9906-86dc6e604278" providerId="AD" clId="Web-{7674F648-5464-4F0B-9323-2D3363EB70C5}" dt="2019-12-06T18:51:11.172" v="2" actId="20577"/>
      <pc:docMkLst>
        <pc:docMk/>
      </pc:docMkLst>
      <pc:sldChg chg="modSp">
        <pc:chgData name="Mikeska, Gretchen (DOEE)" userId="S::gretchen.mikeska@dc.gov::a6d8414b-e471-462a-9906-86dc6e604278" providerId="AD" clId="Web-{7674F648-5464-4F0B-9323-2D3363EB70C5}" dt="2019-12-06T18:51:06.813" v="1" actId="20577"/>
        <pc:sldMkLst>
          <pc:docMk/>
          <pc:sldMk cId="2942955604" sldId="267"/>
        </pc:sldMkLst>
        <pc:spChg chg="mod">
          <ac:chgData name="Mikeska, Gretchen (DOEE)" userId="S::gretchen.mikeska@dc.gov::a6d8414b-e471-462a-9906-86dc6e604278" providerId="AD" clId="Web-{7674F648-5464-4F0B-9323-2D3363EB70C5}" dt="2019-12-06T18:51:06.813" v="1" actId="20577"/>
          <ac:spMkLst>
            <pc:docMk/>
            <pc:sldMk cId="2942955604" sldId="267"/>
            <ac:spMk id="5" creationId="{00000000-0000-0000-0000-000000000000}"/>
          </ac:spMkLst>
        </pc:spChg>
      </pc:sldChg>
    </pc:docChg>
  </pc:docChgLst>
  <pc:docChgLst>
    <pc:chgData name="Mikeska, Gretchen (DOEE)" userId="S::gretchen.mikeska@dc.gov::a6d8414b-e471-462a-9906-86dc6e604278" providerId="AD" clId="Web-{CA6D2F4B-EDE7-4421-A4BE-6898BA003B8C}"/>
    <pc:docChg chg="modSld">
      <pc:chgData name="Mikeska, Gretchen (DOEE)" userId="S::gretchen.mikeska@dc.gov::a6d8414b-e471-462a-9906-86dc6e604278" providerId="AD" clId="Web-{CA6D2F4B-EDE7-4421-A4BE-6898BA003B8C}" dt="2019-12-05T20:48:28.902" v="6" actId="20577"/>
      <pc:docMkLst>
        <pc:docMk/>
      </pc:docMkLst>
      <pc:sldChg chg="modSp">
        <pc:chgData name="Mikeska, Gretchen (DOEE)" userId="S::gretchen.mikeska@dc.gov::a6d8414b-e471-462a-9906-86dc6e604278" providerId="AD" clId="Web-{CA6D2F4B-EDE7-4421-A4BE-6898BA003B8C}" dt="2019-12-05T20:48:28.902" v="5" actId="20577"/>
        <pc:sldMkLst>
          <pc:docMk/>
          <pc:sldMk cId="3259087898" sldId="278"/>
        </pc:sldMkLst>
        <pc:spChg chg="mod">
          <ac:chgData name="Mikeska, Gretchen (DOEE)" userId="S::gretchen.mikeska@dc.gov::a6d8414b-e471-462a-9906-86dc6e604278" providerId="AD" clId="Web-{CA6D2F4B-EDE7-4421-A4BE-6898BA003B8C}" dt="2019-12-05T20:48:08.371" v="1" actId="20577"/>
          <ac:spMkLst>
            <pc:docMk/>
            <pc:sldMk cId="3259087898" sldId="278"/>
            <ac:spMk id="36" creationId="{00000000-0000-0000-0000-000000000000}"/>
          </ac:spMkLst>
        </pc:spChg>
        <pc:spChg chg="mod">
          <ac:chgData name="Mikeska, Gretchen (DOEE)" userId="S::gretchen.mikeska@dc.gov::a6d8414b-e471-462a-9906-86dc6e604278" providerId="AD" clId="Web-{CA6D2F4B-EDE7-4421-A4BE-6898BA003B8C}" dt="2019-12-05T20:48:28.902" v="5" actId="20577"/>
          <ac:spMkLst>
            <pc:docMk/>
            <pc:sldMk cId="3259087898" sldId="278"/>
            <ac:spMk id="38" creationId="{00000000-0000-0000-0000-000000000000}"/>
          </ac:spMkLst>
        </pc:spChg>
      </pc:sldChg>
    </pc:docChg>
  </pc:docChgLst>
  <pc:docChgLst>
    <pc:chgData clId="Web-{6442DF31-4847-5D51-E9FF-D9B3109AB47D}"/>
    <pc:docChg chg="modSld">
      <pc:chgData name="" userId="" providerId="" clId="Web-{6442DF31-4847-5D51-E9FF-D9B3109AB47D}" dt="2019-12-05T20:06:27.741" v="145" actId="1076"/>
      <pc:docMkLst>
        <pc:docMk/>
      </pc:docMkLst>
      <pc:sldChg chg="modSp">
        <pc:chgData name="" userId="" providerId="" clId="Web-{6442DF31-4847-5D51-E9FF-D9B3109AB47D}" dt="2019-12-05T20:06:27.741" v="145" actId="1076"/>
        <pc:sldMkLst>
          <pc:docMk/>
          <pc:sldMk cId="1295581276" sldId="277"/>
        </pc:sldMkLst>
        <pc:spChg chg="mod">
          <ac:chgData name="" userId="" providerId="" clId="Web-{6442DF31-4847-5D51-E9FF-D9B3109AB47D}" dt="2019-12-05T20:05:57.725" v="134" actId="20577"/>
          <ac:spMkLst>
            <pc:docMk/>
            <pc:sldMk cId="1295581276" sldId="277"/>
            <ac:spMk id="20" creationId="{00000000-0000-0000-0000-000000000000}"/>
          </ac:spMkLst>
        </pc:spChg>
        <pc:spChg chg="mod">
          <ac:chgData name="" userId="" providerId="" clId="Web-{6442DF31-4847-5D51-E9FF-D9B3109AB47D}" dt="2019-12-05T20:06:11.178" v="141" actId="1076"/>
          <ac:spMkLst>
            <pc:docMk/>
            <pc:sldMk cId="1295581276" sldId="277"/>
            <ac:spMk id="22" creationId="{00000000-0000-0000-0000-000000000000}"/>
          </ac:spMkLst>
        </pc:spChg>
        <pc:spChg chg="mod">
          <ac:chgData name="" userId="" providerId="" clId="Web-{6442DF31-4847-5D51-E9FF-D9B3109AB47D}" dt="2019-12-05T20:06:27.647" v="142" actId="1076"/>
          <ac:spMkLst>
            <pc:docMk/>
            <pc:sldMk cId="1295581276" sldId="277"/>
            <ac:spMk id="24" creationId="{00000000-0000-0000-0000-000000000000}"/>
          </ac:spMkLst>
        </pc:spChg>
        <pc:spChg chg="mod">
          <ac:chgData name="" userId="" providerId="" clId="Web-{6442DF31-4847-5D51-E9FF-D9B3109AB47D}" dt="2019-12-05T20:06:27.678" v="143" actId="1076"/>
          <ac:spMkLst>
            <pc:docMk/>
            <pc:sldMk cId="1295581276" sldId="277"/>
            <ac:spMk id="25" creationId="{00000000-0000-0000-0000-000000000000}"/>
          </ac:spMkLst>
        </pc:spChg>
        <pc:spChg chg="mod">
          <ac:chgData name="" userId="" providerId="" clId="Web-{6442DF31-4847-5D51-E9FF-D9B3109AB47D}" dt="2019-12-05T20:06:27.741" v="145" actId="1076"/>
          <ac:spMkLst>
            <pc:docMk/>
            <pc:sldMk cId="1295581276" sldId="277"/>
            <ac:spMk id="29" creationId="{00000000-0000-0000-0000-000000000000}"/>
          </ac:spMkLst>
        </pc:spChg>
        <pc:spChg chg="mod">
          <ac:chgData name="" userId="" providerId="" clId="Web-{6442DF31-4847-5D51-E9FF-D9B3109AB47D}" dt="2019-12-05T20:06:27.709" v="144" actId="1076"/>
          <ac:spMkLst>
            <pc:docMk/>
            <pc:sldMk cId="1295581276" sldId="277"/>
            <ac:spMk id="37" creationId="{00000000-0000-0000-0000-000000000000}"/>
          </ac:spMkLst>
        </pc:spChg>
        <pc:spChg chg="mod">
          <ac:chgData name="" userId="" providerId="" clId="Web-{6442DF31-4847-5D51-E9FF-D9B3109AB47D}" dt="2019-12-05T20:06:11.147" v="140" actId="1076"/>
          <ac:spMkLst>
            <pc:docMk/>
            <pc:sldMk cId="1295581276" sldId="277"/>
            <ac:spMk id="40" creationId="{00000000-0000-0000-0000-000000000000}"/>
          </ac:spMkLst>
        </pc:spChg>
      </pc:sldChg>
    </pc:docChg>
  </pc:docChgLst>
  <pc:docChgLst>
    <pc:chgData clId="Web-{4846C74B-D5F8-8E10-D605-89E1479755A7}"/>
    <pc:docChg chg="modSld">
      <pc:chgData name="" userId="" providerId="" clId="Web-{4846C74B-D5F8-8E10-D605-89E1479755A7}" dt="2019-12-03T21:34:42.796" v="41" actId="20577"/>
      <pc:docMkLst>
        <pc:docMk/>
      </pc:docMkLst>
      <pc:sldChg chg="modSp">
        <pc:chgData name="" userId="" providerId="" clId="Web-{4846C74B-D5F8-8E10-D605-89E1479755A7}" dt="2019-12-03T21:34:40.718" v="39" actId="20577"/>
        <pc:sldMkLst>
          <pc:docMk/>
          <pc:sldMk cId="1447364997" sldId="265"/>
        </pc:sldMkLst>
        <pc:spChg chg="mod">
          <ac:chgData name="" userId="" providerId="" clId="Web-{4846C74B-D5F8-8E10-D605-89E1479755A7}" dt="2019-12-03T21:34:40.718" v="39" actId="20577"/>
          <ac:spMkLst>
            <pc:docMk/>
            <pc:sldMk cId="1447364997" sldId="265"/>
            <ac:spMk id="2" creationId="{00000000-0000-0000-0000-000000000000}"/>
          </ac:spMkLst>
        </pc:spChg>
      </pc:sldChg>
      <pc:sldChg chg="modSp">
        <pc:chgData name="" userId="" providerId="" clId="Web-{4846C74B-D5F8-8E10-D605-89E1479755A7}" dt="2019-12-03T21:32:06.859" v="1" actId="1076"/>
        <pc:sldMkLst>
          <pc:docMk/>
          <pc:sldMk cId="1015385286" sldId="271"/>
        </pc:sldMkLst>
        <pc:graphicFrameChg chg="mod">
          <ac:chgData name="" userId="" providerId="" clId="Web-{4846C74B-D5F8-8E10-D605-89E1479755A7}" dt="2019-12-03T21:32:06.859" v="1" actId="1076"/>
          <ac:graphicFrameMkLst>
            <pc:docMk/>
            <pc:sldMk cId="1015385286" sldId="271"/>
            <ac:graphicFrameMk id="6" creationId="{A215DE93-36B1-4A2B-AC06-F30FF75EDD83}"/>
          </ac:graphicFrameMkLst>
        </pc:graphicFrameChg>
      </pc:sldChg>
      <pc:sldChg chg="modSp">
        <pc:chgData name="" userId="" providerId="" clId="Web-{4846C74B-D5F8-8E10-D605-89E1479755A7}" dt="2019-12-03T21:34:23.687" v="36" actId="20577"/>
        <pc:sldMkLst>
          <pc:docMk/>
          <pc:sldMk cId="2571336900" sldId="272"/>
        </pc:sldMkLst>
        <pc:spChg chg="mod">
          <ac:chgData name="" userId="" providerId="" clId="Web-{4846C74B-D5F8-8E10-D605-89E1479755A7}" dt="2019-12-03T21:34:23.687" v="36" actId="20577"/>
          <ac:spMkLst>
            <pc:docMk/>
            <pc:sldMk cId="2571336900" sldId="272"/>
            <ac:spMk id="4" creationId="{A3ED0F03-8DEB-470B-AA5C-D675A5A91C5C}"/>
          </ac:spMkLst>
        </pc:spChg>
        <pc:spChg chg="mod">
          <ac:chgData name="" userId="" providerId="" clId="Web-{4846C74B-D5F8-8E10-D605-89E1479755A7}" dt="2019-12-03T21:31:10.031" v="0" actId="1076"/>
          <ac:spMkLst>
            <pc:docMk/>
            <pc:sldMk cId="2571336900" sldId="272"/>
            <ac:spMk id="16" creationId="{00000000-0000-0000-0000-000000000000}"/>
          </ac:spMkLst>
        </pc:spChg>
      </pc:sldChg>
    </pc:docChg>
  </pc:docChgLst>
  <pc:docChgLst>
    <pc:chgData clId="Web-{F87FFEB0-7742-BF4E-CDCB-B42327E10019}"/>
    <pc:docChg chg="modSld">
      <pc:chgData name="" userId="" providerId="" clId="Web-{F87FFEB0-7742-BF4E-CDCB-B42327E10019}" dt="2019-12-05T13:02:06.804" v="19" actId="20577"/>
      <pc:docMkLst>
        <pc:docMk/>
      </pc:docMkLst>
      <pc:sldChg chg="modSp">
        <pc:chgData name="" userId="" providerId="" clId="Web-{F87FFEB0-7742-BF4E-CDCB-B42327E10019}" dt="2019-12-05T13:02:05.570" v="17" actId="20577"/>
        <pc:sldMkLst>
          <pc:docMk/>
          <pc:sldMk cId="1324170012" sldId="270"/>
        </pc:sldMkLst>
        <pc:spChg chg="mod">
          <ac:chgData name="" userId="" providerId="" clId="Web-{F87FFEB0-7742-BF4E-CDCB-B42327E10019}" dt="2019-12-05T13:02:05.570" v="17" actId="20577"/>
          <ac:spMkLst>
            <pc:docMk/>
            <pc:sldMk cId="1324170012" sldId="270"/>
            <ac:spMk id="2" creationId="{74B58D53-71AC-4C11-A807-D94F7DC34A21}"/>
          </ac:spMkLst>
        </pc:spChg>
        <pc:spChg chg="mod">
          <ac:chgData name="" userId="" providerId="" clId="Web-{F87FFEB0-7742-BF4E-CDCB-B42327E10019}" dt="2019-12-05T13:01:37.414" v="2" actId="20577"/>
          <ac:spMkLst>
            <pc:docMk/>
            <pc:sldMk cId="1324170012" sldId="270"/>
            <ac:spMk id="3" creationId="{E5B01A7C-7AB0-4972-8961-EB7DEA91349B}"/>
          </ac:spMkLst>
        </pc:spChg>
      </pc:sldChg>
    </pc:docChg>
  </pc:docChgLst>
  <pc:docChgLst>
    <pc:chgData name="Mikeska, Gretchen (DOEE)" userId="S::gretchen.mikeska@dc.gov::a6d8414b-e471-462a-9906-86dc6e604278" providerId="AD" clId="Web-{F3F4AE53-1CB2-4788-9F84-21CE486A285A}"/>
    <pc:docChg chg="modSld">
      <pc:chgData name="Mikeska, Gretchen (DOEE)" userId="S::gretchen.mikeska@dc.gov::a6d8414b-e471-462a-9906-86dc6e604278" providerId="AD" clId="Web-{F3F4AE53-1CB2-4788-9F84-21CE486A285A}" dt="2019-12-05T01:43:18.851" v="3"/>
      <pc:docMkLst>
        <pc:docMk/>
      </pc:docMkLst>
      <pc:sldChg chg="delSp modSp">
        <pc:chgData name="Mikeska, Gretchen (DOEE)" userId="S::gretchen.mikeska@dc.gov::a6d8414b-e471-462a-9906-86dc6e604278" providerId="AD" clId="Web-{F3F4AE53-1CB2-4788-9F84-21CE486A285A}" dt="2019-12-05T01:43:18.851" v="3"/>
        <pc:sldMkLst>
          <pc:docMk/>
          <pc:sldMk cId="1324170012" sldId="270"/>
        </pc:sldMkLst>
        <pc:spChg chg="del mod">
          <ac:chgData name="Mikeska, Gretchen (DOEE)" userId="S::gretchen.mikeska@dc.gov::a6d8414b-e471-462a-9906-86dc6e604278" providerId="AD" clId="Web-{F3F4AE53-1CB2-4788-9F84-21CE486A285A}" dt="2019-12-05T01:43:18.851" v="3"/>
          <ac:spMkLst>
            <pc:docMk/>
            <pc:sldMk cId="1324170012" sldId="270"/>
            <ac:spMk id="8" creationId="{4C47D235-90CC-4646-B177-135E37D9DD5E}"/>
          </ac:spMkLst>
        </pc:spChg>
      </pc:sldChg>
    </pc:docChg>
  </pc:docChgLst>
  <pc:docChgLst>
    <pc:chgData name="Mikeska, Gretchen (DOEE)" userId="S::gretchen.mikeska@dc.gov::a6d8414b-e471-462a-9906-86dc6e604278" providerId="AD" clId="Web-{C12834E7-0317-40D5-9925-428F017E7010}"/>
    <pc:docChg chg="modSld">
      <pc:chgData name="Mikeska, Gretchen (DOEE)" userId="S::gretchen.mikeska@dc.gov::a6d8414b-e471-462a-9906-86dc6e604278" providerId="AD" clId="Web-{C12834E7-0317-40D5-9925-428F017E7010}" dt="2019-12-05T20:51:39.655" v="31" actId="20577"/>
      <pc:docMkLst>
        <pc:docMk/>
      </pc:docMkLst>
      <pc:sldChg chg="modSp">
        <pc:chgData name="Mikeska, Gretchen (DOEE)" userId="S::gretchen.mikeska@dc.gov::a6d8414b-e471-462a-9906-86dc6e604278" providerId="AD" clId="Web-{C12834E7-0317-40D5-9925-428F017E7010}" dt="2019-12-05T20:51:39.655" v="30" actId="20577"/>
        <pc:sldMkLst>
          <pc:docMk/>
          <pc:sldMk cId="1295581276" sldId="277"/>
        </pc:sldMkLst>
        <pc:spChg chg="mod">
          <ac:chgData name="Mikeska, Gretchen (DOEE)" userId="S::gretchen.mikeska@dc.gov::a6d8414b-e471-462a-9906-86dc6e604278" providerId="AD" clId="Web-{C12834E7-0317-40D5-9925-428F017E7010}" dt="2019-12-05T20:51:39.655" v="30" actId="20577"/>
          <ac:spMkLst>
            <pc:docMk/>
            <pc:sldMk cId="1295581276" sldId="277"/>
            <ac:spMk id="34" creationId="{00000000-0000-0000-0000-000000000000}"/>
          </ac:spMkLst>
        </pc:spChg>
      </pc:sldChg>
    </pc:docChg>
  </pc:docChgLst>
  <pc:docChgLst>
    <pc:chgData name="Mikeska, Gretchen (DOEE)" userId="S::gretchen.mikeska@dc.gov::a6d8414b-e471-462a-9906-86dc6e604278" providerId="AD" clId="Web-{DE91DF58-6C78-4A0E-A50D-4116E9527C55}"/>
    <pc:docChg chg="modSld">
      <pc:chgData name="Mikeska, Gretchen (DOEE)" userId="S::gretchen.mikeska@dc.gov::a6d8414b-e471-462a-9906-86dc6e604278" providerId="AD" clId="Web-{DE91DF58-6C78-4A0E-A50D-4116E9527C55}" dt="2019-12-05T00:50:23.560" v="42"/>
      <pc:docMkLst>
        <pc:docMk/>
      </pc:docMkLst>
      <pc:sldChg chg="modSp">
        <pc:chgData name="Mikeska, Gretchen (DOEE)" userId="S::gretchen.mikeska@dc.gov::a6d8414b-e471-462a-9906-86dc6e604278" providerId="AD" clId="Web-{DE91DF58-6C78-4A0E-A50D-4116E9527C55}" dt="2019-12-05T00:48:21.604" v="28" actId="20577"/>
        <pc:sldMkLst>
          <pc:docMk/>
          <pc:sldMk cId="4158989838" sldId="264"/>
        </pc:sldMkLst>
        <pc:spChg chg="mod">
          <ac:chgData name="Mikeska, Gretchen (DOEE)" userId="S::gretchen.mikeska@dc.gov::a6d8414b-e471-462a-9906-86dc6e604278" providerId="AD" clId="Web-{DE91DF58-6C78-4A0E-A50D-4116E9527C55}" dt="2019-12-05T00:48:21.604" v="28" actId="20577"/>
          <ac:spMkLst>
            <pc:docMk/>
            <pc:sldMk cId="4158989838" sldId="264"/>
            <ac:spMk id="2" creationId="{2B19B862-D42C-4AF6-BD1E-30B83155D6AE}"/>
          </ac:spMkLst>
        </pc:spChg>
        <pc:picChg chg="mod">
          <ac:chgData name="Mikeska, Gretchen (DOEE)" userId="S::gretchen.mikeska@dc.gov::a6d8414b-e471-462a-9906-86dc6e604278" providerId="AD" clId="Web-{DE91DF58-6C78-4A0E-A50D-4116E9527C55}" dt="2019-12-05T00:47:43.994" v="19" actId="1076"/>
          <ac:picMkLst>
            <pc:docMk/>
            <pc:sldMk cId="4158989838" sldId="264"/>
            <ac:picMk id="4" creationId="{00000000-0000-0000-0000-000000000000}"/>
          </ac:picMkLst>
        </pc:picChg>
      </pc:sldChg>
      <pc:sldChg chg="addSp modSp">
        <pc:chgData name="Mikeska, Gretchen (DOEE)" userId="S::gretchen.mikeska@dc.gov::a6d8414b-e471-462a-9906-86dc6e604278" providerId="AD" clId="Web-{DE91DF58-6C78-4A0E-A50D-4116E9527C55}" dt="2019-12-05T00:50:23.560" v="42"/>
        <pc:sldMkLst>
          <pc:docMk/>
          <pc:sldMk cId="1324170012" sldId="270"/>
        </pc:sldMkLst>
        <pc:spChg chg="add">
          <ac:chgData name="Mikeska, Gretchen (DOEE)" userId="S::gretchen.mikeska@dc.gov::a6d8414b-e471-462a-9906-86dc6e604278" providerId="AD" clId="Web-{DE91DF58-6C78-4A0E-A50D-4116E9527C55}" dt="2019-12-05T00:50:00.107" v="38"/>
          <ac:spMkLst>
            <pc:docMk/>
            <pc:sldMk cId="1324170012" sldId="270"/>
            <ac:spMk id="6" creationId="{36F95568-6B65-4094-942B-1312159DDAD9}"/>
          </ac:spMkLst>
        </pc:spChg>
        <pc:spChg chg="add mod">
          <ac:chgData name="Mikeska, Gretchen (DOEE)" userId="S::gretchen.mikeska@dc.gov::a6d8414b-e471-462a-9906-86dc6e604278" providerId="AD" clId="Web-{DE91DF58-6C78-4A0E-A50D-4116E9527C55}" dt="2019-12-05T00:50:09.607" v="40"/>
          <ac:spMkLst>
            <pc:docMk/>
            <pc:sldMk cId="1324170012" sldId="270"/>
            <ac:spMk id="7" creationId="{BC01D03F-8558-4B88-A78E-FCDE828DED43}"/>
          </ac:spMkLst>
        </pc:spChg>
        <pc:spChg chg="add mod">
          <ac:chgData name="Mikeska, Gretchen (DOEE)" userId="S::gretchen.mikeska@dc.gov::a6d8414b-e471-462a-9906-86dc6e604278" providerId="AD" clId="Web-{DE91DF58-6C78-4A0E-A50D-4116E9527C55}" dt="2019-12-05T00:50:23.560" v="42"/>
          <ac:spMkLst>
            <pc:docMk/>
            <pc:sldMk cId="1324170012" sldId="270"/>
            <ac:spMk id="8" creationId="{4C47D235-90CC-4646-B177-135E37D9DD5E}"/>
          </ac:spMkLst>
        </pc:spChg>
        <pc:spChg chg="mod">
          <ac:chgData name="Mikeska, Gretchen (DOEE)" userId="S::gretchen.mikeska@dc.gov::a6d8414b-e471-462a-9906-86dc6e604278" providerId="AD" clId="Web-{DE91DF58-6C78-4A0E-A50D-4116E9527C55}" dt="2019-12-05T00:49:41.106" v="37" actId="20577"/>
          <ac:spMkLst>
            <pc:docMk/>
            <pc:sldMk cId="1324170012" sldId="270"/>
            <ac:spMk id="11" creationId="{00000000-0000-0000-0000-000000000000}"/>
          </ac:spMkLst>
        </pc:spChg>
      </pc:sldChg>
      <pc:sldChg chg="modSp">
        <pc:chgData name="Mikeska, Gretchen (DOEE)" userId="S::gretchen.mikeska@dc.gov::a6d8414b-e471-462a-9906-86dc6e604278" providerId="AD" clId="Web-{DE91DF58-6C78-4A0E-A50D-4116E9527C55}" dt="2019-12-05T00:49:04.825" v="35" actId="14100"/>
        <pc:sldMkLst>
          <pc:docMk/>
          <pc:sldMk cId="4287043759" sldId="275"/>
        </pc:sldMkLst>
        <pc:spChg chg="mod">
          <ac:chgData name="Mikeska, Gretchen (DOEE)" userId="S::gretchen.mikeska@dc.gov::a6d8414b-e471-462a-9906-86dc6e604278" providerId="AD" clId="Web-{DE91DF58-6C78-4A0E-A50D-4116E9527C55}" dt="2019-12-05T00:48:43.168" v="34" actId="14100"/>
          <ac:spMkLst>
            <pc:docMk/>
            <pc:sldMk cId="4287043759" sldId="275"/>
            <ac:spMk id="17" creationId="{2B19B862-D42C-4AF6-BD1E-30B83155D6AE}"/>
          </ac:spMkLst>
        </pc:spChg>
        <pc:picChg chg="mod">
          <ac:chgData name="Mikeska, Gretchen (DOEE)" userId="S::gretchen.mikeska@dc.gov::a6d8414b-e471-462a-9906-86dc6e604278" providerId="AD" clId="Web-{DE91DF58-6C78-4A0E-A50D-4116E9527C55}" dt="2019-12-05T00:49:04.825" v="35" actId="14100"/>
          <ac:picMkLst>
            <pc:docMk/>
            <pc:sldMk cId="4287043759" sldId="275"/>
            <ac:picMk id="9" creationId="{AA9E282B-A821-407B-86F8-FBCCCB91242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F0590-2A3E-4887-8812-455550214675}" type="doc">
      <dgm:prSet loTypeId="urn:microsoft.com/office/officeart/2005/8/layout/hProcess9" loCatId="process" qsTypeId="urn:microsoft.com/office/officeart/2005/8/quickstyle/simple1" qsCatId="simple" csTypeId="urn:microsoft.com/office/officeart/2005/8/colors/colorful5" csCatId="colorful" phldr="1"/>
      <dgm:spPr/>
    </dgm:pt>
    <dgm:pt modelId="{AAF5C460-2D8B-474B-8902-AD17CE01DAFF}">
      <dgm:prSet phldrT="[Text]" custT="1"/>
      <dgm:spPr/>
      <dgm:t>
        <a:bodyPr/>
        <a:lstStyle/>
        <a:p>
          <a:r>
            <a:rPr lang="en-US" sz="1200" b="1" dirty="0">
              <a:solidFill>
                <a:schemeClr val="tx1"/>
              </a:solidFill>
              <a:latin typeface="Century Gothic" panose="020B0502020202020204" pitchFamily="34" charset="0"/>
            </a:rPr>
            <a:t>Preliminary Assessment/Site </a:t>
          </a:r>
          <a:r>
            <a:rPr lang="en-US" sz="1100" b="1" dirty="0">
              <a:solidFill>
                <a:schemeClr val="tx1"/>
              </a:solidFill>
              <a:latin typeface="Century Gothic" panose="020B0502020202020204" pitchFamily="34" charset="0"/>
            </a:rPr>
            <a:t>Investigation</a:t>
          </a:r>
        </a:p>
      </dgm:t>
    </dgm:pt>
    <dgm:pt modelId="{76493754-2E93-4218-B6F8-488B536E3B0D}" type="parTrans" cxnId="{930F8DE6-8D06-41E0-910E-FEFCFD169A81}">
      <dgm:prSet/>
      <dgm:spPr/>
      <dgm:t>
        <a:bodyPr/>
        <a:lstStyle/>
        <a:p>
          <a:endParaRPr lang="en-US"/>
        </a:p>
      </dgm:t>
    </dgm:pt>
    <dgm:pt modelId="{1AF1A9D9-1FE6-42FE-B615-006245D97870}" type="sibTrans" cxnId="{930F8DE6-8D06-41E0-910E-FEFCFD169A81}">
      <dgm:prSet/>
      <dgm:spPr/>
      <dgm:t>
        <a:bodyPr/>
        <a:lstStyle/>
        <a:p>
          <a:endParaRPr lang="en-US"/>
        </a:p>
      </dgm:t>
    </dgm:pt>
    <dgm:pt modelId="{F7C1A2E2-9BA1-4088-9D33-ED33BDB5E3FF}">
      <dgm:prSet phldrT="[Text]" custT="1"/>
      <dgm:spPr/>
      <dgm:t>
        <a:bodyPr/>
        <a:lstStyle/>
        <a:p>
          <a:r>
            <a:rPr lang="en-US" sz="1400" b="1" dirty="0">
              <a:solidFill>
                <a:schemeClr val="tx1"/>
              </a:solidFill>
              <a:latin typeface="Century Gothic" panose="020B0502020202020204" pitchFamily="34" charset="0"/>
            </a:rPr>
            <a:t>Remedial </a:t>
          </a:r>
          <a:r>
            <a:rPr lang="en-US" sz="1100" b="1" dirty="0">
              <a:solidFill>
                <a:schemeClr val="tx1"/>
              </a:solidFill>
              <a:latin typeface="Century Gothic" panose="020B0502020202020204" pitchFamily="34" charset="0"/>
            </a:rPr>
            <a:t>Investigation</a:t>
          </a:r>
        </a:p>
      </dgm:t>
    </dgm:pt>
    <dgm:pt modelId="{478CA1E6-A5D6-4D48-AA11-E2CDED296C72}" type="parTrans" cxnId="{FB953C90-B366-4FB5-9BA5-2DF37DFA872B}">
      <dgm:prSet/>
      <dgm:spPr/>
      <dgm:t>
        <a:bodyPr/>
        <a:lstStyle/>
        <a:p>
          <a:endParaRPr lang="en-US"/>
        </a:p>
      </dgm:t>
    </dgm:pt>
    <dgm:pt modelId="{661AD856-2A8F-4EB5-AB43-0BF9B3601478}" type="sibTrans" cxnId="{FB953C90-B366-4FB5-9BA5-2DF37DFA872B}">
      <dgm:prSet/>
      <dgm:spPr/>
      <dgm:t>
        <a:bodyPr/>
        <a:lstStyle/>
        <a:p>
          <a:endParaRPr lang="en-US"/>
        </a:p>
      </dgm:t>
    </dgm:pt>
    <dgm:pt modelId="{C540070C-3B37-4449-9270-6F4B022F36BC}">
      <dgm:prSet phldrT="[Text]" custT="1"/>
      <dgm:spPr/>
      <dgm:t>
        <a:bodyPr/>
        <a:lstStyle/>
        <a:p>
          <a:r>
            <a:rPr lang="en-US" sz="1600" b="1" dirty="0">
              <a:solidFill>
                <a:schemeClr val="tx1"/>
              </a:solidFill>
              <a:latin typeface="Century Gothic" panose="020B0502020202020204" pitchFamily="34" charset="0"/>
            </a:rPr>
            <a:t>Focused </a:t>
          </a:r>
          <a:r>
            <a:rPr lang="en-US" sz="1400" b="1" dirty="0">
              <a:solidFill>
                <a:schemeClr val="tx1"/>
              </a:solidFill>
              <a:latin typeface="Century Gothic" panose="020B0502020202020204" pitchFamily="34" charset="0"/>
            </a:rPr>
            <a:t>Feasibility</a:t>
          </a:r>
          <a:r>
            <a:rPr lang="en-US" sz="1600" b="1" dirty="0">
              <a:solidFill>
                <a:schemeClr val="tx1"/>
              </a:solidFill>
              <a:latin typeface="Century Gothic" panose="020B0502020202020204" pitchFamily="34" charset="0"/>
            </a:rPr>
            <a:t> Study</a:t>
          </a:r>
        </a:p>
      </dgm:t>
    </dgm:pt>
    <dgm:pt modelId="{8820D610-DDCC-48D1-BFA9-1BFBFA3D71F7}" type="parTrans" cxnId="{BE78BF3A-A3DE-4E9C-B4C4-9BE38741468B}">
      <dgm:prSet/>
      <dgm:spPr/>
      <dgm:t>
        <a:bodyPr/>
        <a:lstStyle/>
        <a:p>
          <a:endParaRPr lang="en-US"/>
        </a:p>
      </dgm:t>
    </dgm:pt>
    <dgm:pt modelId="{8D703606-C23D-4A52-A0B6-5FC67F823599}" type="sibTrans" cxnId="{BE78BF3A-A3DE-4E9C-B4C4-9BE38741468B}">
      <dgm:prSet/>
      <dgm:spPr/>
      <dgm:t>
        <a:bodyPr/>
        <a:lstStyle/>
        <a:p>
          <a:endParaRPr lang="en-US"/>
        </a:p>
      </dgm:t>
    </dgm:pt>
    <dgm:pt modelId="{B6A1DB67-86B0-4ED0-8E20-8EFE7A0F1FE6}">
      <dgm:prSet phldrT="[Text]" custT="1"/>
      <dgm:spPr/>
      <dgm:t>
        <a:bodyPr/>
        <a:lstStyle/>
        <a:p>
          <a:r>
            <a:rPr lang="en-US" sz="1400" b="1" dirty="0">
              <a:solidFill>
                <a:schemeClr val="tx1"/>
              </a:solidFill>
              <a:latin typeface="Century Gothic" panose="020B0502020202020204" pitchFamily="34" charset="0"/>
            </a:rPr>
            <a:t>Proposed</a:t>
          </a:r>
          <a:r>
            <a:rPr lang="en-US" sz="1600" b="1" dirty="0">
              <a:solidFill>
                <a:schemeClr val="tx1"/>
              </a:solidFill>
              <a:latin typeface="Century Gothic" panose="020B0502020202020204" pitchFamily="34" charset="0"/>
            </a:rPr>
            <a:t> Plan</a:t>
          </a:r>
        </a:p>
      </dgm:t>
    </dgm:pt>
    <dgm:pt modelId="{0B745550-D593-4415-B8BA-C1B6D2BA7EF0}" type="parTrans" cxnId="{E84CA4F4-B0EB-49B4-87E7-8BD60AEDD1DF}">
      <dgm:prSet/>
      <dgm:spPr/>
      <dgm:t>
        <a:bodyPr/>
        <a:lstStyle/>
        <a:p>
          <a:endParaRPr lang="en-US"/>
        </a:p>
      </dgm:t>
    </dgm:pt>
    <dgm:pt modelId="{74542C57-97A1-451B-BC32-0A5444418D07}" type="sibTrans" cxnId="{E84CA4F4-B0EB-49B4-87E7-8BD60AEDD1DF}">
      <dgm:prSet/>
      <dgm:spPr/>
      <dgm:t>
        <a:bodyPr/>
        <a:lstStyle/>
        <a:p>
          <a:endParaRPr lang="en-US"/>
        </a:p>
      </dgm:t>
    </dgm:pt>
    <dgm:pt modelId="{A8855CB4-6F81-4DED-9161-BB508C1A496A}">
      <dgm:prSet phldrT="[Text]" custT="1"/>
      <dgm:spPr/>
      <dgm:t>
        <a:bodyPr/>
        <a:lstStyle/>
        <a:p>
          <a:r>
            <a:rPr lang="en-US" sz="1600" b="1" dirty="0">
              <a:solidFill>
                <a:schemeClr val="tx1"/>
              </a:solidFill>
              <a:latin typeface="Century Gothic" panose="020B0502020202020204" pitchFamily="34" charset="0"/>
            </a:rPr>
            <a:t>Interim Record of Decision</a:t>
          </a:r>
        </a:p>
      </dgm:t>
    </dgm:pt>
    <dgm:pt modelId="{F8C62692-C09D-4CAE-B550-08C25E8DA716}" type="parTrans" cxnId="{E49B99D6-E70C-49F1-926E-2A2A29C5CF73}">
      <dgm:prSet/>
      <dgm:spPr/>
      <dgm:t>
        <a:bodyPr/>
        <a:lstStyle/>
        <a:p>
          <a:endParaRPr lang="en-US"/>
        </a:p>
      </dgm:t>
    </dgm:pt>
    <dgm:pt modelId="{704F0BEB-5AA5-4F5D-ABCA-EB95C66132E9}" type="sibTrans" cxnId="{E49B99D6-E70C-49F1-926E-2A2A29C5CF73}">
      <dgm:prSet/>
      <dgm:spPr/>
      <dgm:t>
        <a:bodyPr/>
        <a:lstStyle/>
        <a:p>
          <a:endParaRPr lang="en-US"/>
        </a:p>
      </dgm:t>
    </dgm:pt>
    <dgm:pt modelId="{15BEBCB6-DF89-4689-9A0D-3179E02D05D4}">
      <dgm:prSet phldrT="[Text]" custT="1"/>
      <dgm:spPr/>
      <dgm:t>
        <a:bodyPr/>
        <a:lstStyle/>
        <a:p>
          <a:r>
            <a:rPr lang="en-US" sz="1400" b="1" dirty="0">
              <a:solidFill>
                <a:schemeClr val="tx1"/>
              </a:solidFill>
              <a:latin typeface="Century Gothic" panose="020B0502020202020204" pitchFamily="34" charset="0"/>
            </a:rPr>
            <a:t>Remedial Design for Interim Actions</a:t>
          </a:r>
        </a:p>
      </dgm:t>
    </dgm:pt>
    <dgm:pt modelId="{E4055095-C130-4EEA-A43D-23327D61FB59}" type="parTrans" cxnId="{C003E0BE-5772-49F0-B1D7-AAD3E4E842B2}">
      <dgm:prSet/>
      <dgm:spPr/>
      <dgm:t>
        <a:bodyPr/>
        <a:lstStyle/>
        <a:p>
          <a:endParaRPr lang="en-US"/>
        </a:p>
      </dgm:t>
    </dgm:pt>
    <dgm:pt modelId="{B1B1E097-160D-4D1E-9AB1-8A103258B4E8}" type="sibTrans" cxnId="{C003E0BE-5772-49F0-B1D7-AAD3E4E842B2}">
      <dgm:prSet/>
      <dgm:spPr/>
      <dgm:t>
        <a:bodyPr/>
        <a:lstStyle/>
        <a:p>
          <a:endParaRPr lang="en-US"/>
        </a:p>
      </dgm:t>
    </dgm:pt>
    <dgm:pt modelId="{37DA40B6-0E08-4571-82E6-98C04C5ABF8A}">
      <dgm:prSet phldrT="[Text]" custT="1"/>
      <dgm:spPr/>
      <dgm:t>
        <a:bodyPr/>
        <a:lstStyle/>
        <a:p>
          <a:r>
            <a:rPr lang="en-US" sz="1600" b="1" dirty="0">
              <a:solidFill>
                <a:schemeClr val="tx1"/>
              </a:solidFill>
              <a:latin typeface="Century Gothic" panose="020B0502020202020204" pitchFamily="34" charset="0"/>
            </a:rPr>
            <a:t>Interim </a:t>
          </a:r>
          <a:r>
            <a:rPr lang="en-US" sz="1400" b="1" dirty="0">
              <a:solidFill>
                <a:schemeClr val="tx1"/>
              </a:solidFill>
              <a:latin typeface="Century Gothic" panose="020B0502020202020204" pitchFamily="34" charset="0"/>
            </a:rPr>
            <a:t>Remedial</a:t>
          </a:r>
          <a:r>
            <a:rPr lang="en-US" sz="1600" b="1" dirty="0">
              <a:solidFill>
                <a:schemeClr val="tx1"/>
              </a:solidFill>
              <a:latin typeface="Century Gothic" panose="020B0502020202020204" pitchFamily="34" charset="0"/>
            </a:rPr>
            <a:t> Actions</a:t>
          </a:r>
        </a:p>
      </dgm:t>
    </dgm:pt>
    <dgm:pt modelId="{517890B1-A0CC-4B9F-AF04-6CC4D7091B6C}" type="parTrans" cxnId="{CB2910E8-2B5D-4B32-8717-4A710438ACD2}">
      <dgm:prSet/>
      <dgm:spPr/>
      <dgm:t>
        <a:bodyPr/>
        <a:lstStyle/>
        <a:p>
          <a:endParaRPr lang="en-US"/>
        </a:p>
      </dgm:t>
    </dgm:pt>
    <dgm:pt modelId="{67F9DD14-0D2C-45F2-93A0-23E118E8DBE5}" type="sibTrans" cxnId="{CB2910E8-2B5D-4B32-8717-4A710438ACD2}">
      <dgm:prSet/>
      <dgm:spPr/>
      <dgm:t>
        <a:bodyPr/>
        <a:lstStyle/>
        <a:p>
          <a:endParaRPr lang="en-US"/>
        </a:p>
      </dgm:t>
    </dgm:pt>
    <dgm:pt modelId="{357E5D21-2C2C-4765-95E2-4D492BC5BD77}">
      <dgm:prSet phldrT="[Text]" custT="1"/>
      <dgm:spPr/>
      <dgm:t>
        <a:bodyPr/>
        <a:lstStyle/>
        <a:p>
          <a:r>
            <a:rPr lang="en-US" sz="1600" b="1" dirty="0">
              <a:solidFill>
                <a:schemeClr val="tx1"/>
              </a:solidFill>
              <a:latin typeface="Century Gothic"/>
            </a:rPr>
            <a:t>Long-term </a:t>
          </a:r>
          <a:r>
            <a:rPr lang="en-US" sz="1200" b="1" dirty="0">
              <a:solidFill>
                <a:schemeClr val="tx1"/>
              </a:solidFill>
              <a:latin typeface="Century Gothic"/>
            </a:rPr>
            <a:t>Management</a:t>
          </a:r>
        </a:p>
      </dgm:t>
    </dgm:pt>
    <dgm:pt modelId="{FA14EBE7-979E-4728-8BEF-B45DE44C7420}" type="parTrans" cxnId="{63A58FE3-DD10-4D23-B170-CD04E913D02F}">
      <dgm:prSet/>
      <dgm:spPr/>
      <dgm:t>
        <a:bodyPr/>
        <a:lstStyle/>
        <a:p>
          <a:endParaRPr lang="en-US"/>
        </a:p>
      </dgm:t>
    </dgm:pt>
    <dgm:pt modelId="{89BABD52-EE69-4C5E-B365-CED8A7A144CD}" type="sibTrans" cxnId="{63A58FE3-DD10-4D23-B170-CD04E913D02F}">
      <dgm:prSet/>
      <dgm:spPr/>
      <dgm:t>
        <a:bodyPr/>
        <a:lstStyle/>
        <a:p>
          <a:endParaRPr lang="en-US"/>
        </a:p>
      </dgm:t>
    </dgm:pt>
    <dgm:pt modelId="{8213A59B-7BA0-4C9B-A701-FEAF51534C71}">
      <dgm:prSet phldrT="[Text]" custT="1"/>
      <dgm:spPr/>
      <dgm:t>
        <a:bodyPr/>
        <a:lstStyle/>
        <a:p>
          <a:r>
            <a:rPr lang="en-US" sz="1600" b="1" dirty="0">
              <a:solidFill>
                <a:schemeClr val="tx1"/>
              </a:solidFill>
              <a:latin typeface="Century Gothic" panose="020B0502020202020204" pitchFamily="34" charset="0"/>
            </a:rPr>
            <a:t>Final ROD</a:t>
          </a:r>
        </a:p>
      </dgm:t>
    </dgm:pt>
    <dgm:pt modelId="{8EC1388B-71A9-48C5-B58F-BE81229BCB34}" type="parTrans" cxnId="{270EC6F9-9222-44BE-BB20-185E7B905B24}">
      <dgm:prSet/>
      <dgm:spPr/>
      <dgm:t>
        <a:bodyPr/>
        <a:lstStyle/>
        <a:p>
          <a:endParaRPr lang="en-US"/>
        </a:p>
      </dgm:t>
    </dgm:pt>
    <dgm:pt modelId="{178DF399-81C9-40BF-BB13-E9C068D6C74D}" type="sibTrans" cxnId="{270EC6F9-9222-44BE-BB20-185E7B905B24}">
      <dgm:prSet/>
      <dgm:spPr/>
      <dgm:t>
        <a:bodyPr/>
        <a:lstStyle/>
        <a:p>
          <a:endParaRPr lang="en-US"/>
        </a:p>
      </dgm:t>
    </dgm:pt>
    <dgm:pt modelId="{EB6971F2-6F71-4740-8595-7C5C56808EF4}" type="pres">
      <dgm:prSet presAssocID="{AC3F0590-2A3E-4887-8812-455550214675}" presName="CompostProcess" presStyleCnt="0">
        <dgm:presLayoutVars>
          <dgm:dir/>
          <dgm:resizeHandles val="exact"/>
        </dgm:presLayoutVars>
      </dgm:prSet>
      <dgm:spPr/>
    </dgm:pt>
    <dgm:pt modelId="{6CB3BA08-2ACF-4654-B932-502E1A136E75}" type="pres">
      <dgm:prSet presAssocID="{AC3F0590-2A3E-4887-8812-455550214675}" presName="arrow" presStyleLbl="bgShp" presStyleIdx="0" presStyleCnt="1" custScaleX="117647" custScaleY="99788" custLinFactNeighborY="-432"/>
      <dgm:spPr/>
    </dgm:pt>
    <dgm:pt modelId="{3B709CA2-AB5E-4D39-9113-C237DE4DD18B}" type="pres">
      <dgm:prSet presAssocID="{AC3F0590-2A3E-4887-8812-455550214675}" presName="linearProcess" presStyleCnt="0"/>
      <dgm:spPr/>
    </dgm:pt>
    <dgm:pt modelId="{B8DD850A-6C4D-4BFF-A2C2-5506B8BD11E6}" type="pres">
      <dgm:prSet presAssocID="{AAF5C460-2D8B-474B-8902-AD17CE01DAFF}" presName="textNode" presStyleLbl="node1" presStyleIdx="0" presStyleCnt="9">
        <dgm:presLayoutVars>
          <dgm:bulletEnabled val="1"/>
        </dgm:presLayoutVars>
      </dgm:prSet>
      <dgm:spPr/>
      <dgm:t>
        <a:bodyPr/>
        <a:lstStyle/>
        <a:p>
          <a:endParaRPr lang="en-US"/>
        </a:p>
      </dgm:t>
    </dgm:pt>
    <dgm:pt modelId="{E90807EF-11BF-48FC-9ED8-BF5D51AF024C}" type="pres">
      <dgm:prSet presAssocID="{1AF1A9D9-1FE6-42FE-B615-006245D97870}" presName="sibTrans" presStyleCnt="0"/>
      <dgm:spPr/>
    </dgm:pt>
    <dgm:pt modelId="{B9267D87-E04E-4D68-92B7-18BFA6374748}" type="pres">
      <dgm:prSet presAssocID="{F7C1A2E2-9BA1-4088-9D33-ED33BDB5E3FF}" presName="textNode" presStyleLbl="node1" presStyleIdx="1" presStyleCnt="9">
        <dgm:presLayoutVars>
          <dgm:bulletEnabled val="1"/>
        </dgm:presLayoutVars>
      </dgm:prSet>
      <dgm:spPr/>
      <dgm:t>
        <a:bodyPr/>
        <a:lstStyle/>
        <a:p>
          <a:endParaRPr lang="en-US"/>
        </a:p>
      </dgm:t>
    </dgm:pt>
    <dgm:pt modelId="{D1EA9774-947B-4BE7-8147-64AE5FF64EED}" type="pres">
      <dgm:prSet presAssocID="{661AD856-2A8F-4EB5-AB43-0BF9B3601478}" presName="sibTrans" presStyleCnt="0"/>
      <dgm:spPr/>
    </dgm:pt>
    <dgm:pt modelId="{E243D1FB-5F4E-4386-B29D-0F4DF3EF01E3}" type="pres">
      <dgm:prSet presAssocID="{C540070C-3B37-4449-9270-6F4B022F36BC}" presName="textNode" presStyleLbl="node1" presStyleIdx="2" presStyleCnt="9">
        <dgm:presLayoutVars>
          <dgm:bulletEnabled val="1"/>
        </dgm:presLayoutVars>
      </dgm:prSet>
      <dgm:spPr/>
      <dgm:t>
        <a:bodyPr/>
        <a:lstStyle/>
        <a:p>
          <a:endParaRPr lang="en-US"/>
        </a:p>
      </dgm:t>
    </dgm:pt>
    <dgm:pt modelId="{4D23B8FF-E3BD-4AC8-A702-509EBB9F0CD2}" type="pres">
      <dgm:prSet presAssocID="{8D703606-C23D-4A52-A0B6-5FC67F823599}" presName="sibTrans" presStyleCnt="0"/>
      <dgm:spPr/>
    </dgm:pt>
    <dgm:pt modelId="{A5B37CDA-AFB3-40E2-8EC1-E5CAE43ACFFE}" type="pres">
      <dgm:prSet presAssocID="{B6A1DB67-86B0-4ED0-8E20-8EFE7A0F1FE6}" presName="textNode" presStyleLbl="node1" presStyleIdx="3" presStyleCnt="9">
        <dgm:presLayoutVars>
          <dgm:bulletEnabled val="1"/>
        </dgm:presLayoutVars>
      </dgm:prSet>
      <dgm:spPr/>
      <dgm:t>
        <a:bodyPr/>
        <a:lstStyle/>
        <a:p>
          <a:endParaRPr lang="en-US"/>
        </a:p>
      </dgm:t>
    </dgm:pt>
    <dgm:pt modelId="{A3BB8632-3EDC-40C7-80F1-B3E9061E866C}" type="pres">
      <dgm:prSet presAssocID="{74542C57-97A1-451B-BC32-0A5444418D07}" presName="sibTrans" presStyleCnt="0"/>
      <dgm:spPr/>
    </dgm:pt>
    <dgm:pt modelId="{02D642FE-A0F6-4717-BB30-2CCDE70A5A13}" type="pres">
      <dgm:prSet presAssocID="{A8855CB4-6F81-4DED-9161-BB508C1A496A}" presName="textNode" presStyleLbl="node1" presStyleIdx="4" presStyleCnt="9">
        <dgm:presLayoutVars>
          <dgm:bulletEnabled val="1"/>
        </dgm:presLayoutVars>
      </dgm:prSet>
      <dgm:spPr/>
      <dgm:t>
        <a:bodyPr/>
        <a:lstStyle/>
        <a:p>
          <a:endParaRPr lang="en-US"/>
        </a:p>
      </dgm:t>
    </dgm:pt>
    <dgm:pt modelId="{D226DF58-BBFF-44B3-90DC-6C56F3ABD4A7}" type="pres">
      <dgm:prSet presAssocID="{704F0BEB-5AA5-4F5D-ABCA-EB95C66132E9}" presName="sibTrans" presStyleCnt="0"/>
      <dgm:spPr/>
    </dgm:pt>
    <dgm:pt modelId="{DCA19EAC-2A42-45B9-9328-CA151CB584C9}" type="pres">
      <dgm:prSet presAssocID="{15BEBCB6-DF89-4689-9A0D-3179E02D05D4}" presName="textNode" presStyleLbl="node1" presStyleIdx="5" presStyleCnt="9">
        <dgm:presLayoutVars>
          <dgm:bulletEnabled val="1"/>
        </dgm:presLayoutVars>
      </dgm:prSet>
      <dgm:spPr/>
      <dgm:t>
        <a:bodyPr/>
        <a:lstStyle/>
        <a:p>
          <a:endParaRPr lang="en-US"/>
        </a:p>
      </dgm:t>
    </dgm:pt>
    <dgm:pt modelId="{77D95F9B-82D2-4FA0-B3DA-1BB5AD9BD94C}" type="pres">
      <dgm:prSet presAssocID="{B1B1E097-160D-4D1E-9AB1-8A103258B4E8}" presName="sibTrans" presStyleCnt="0"/>
      <dgm:spPr/>
    </dgm:pt>
    <dgm:pt modelId="{B64A4AA9-A0AF-499B-8DCE-2EE725F74041}" type="pres">
      <dgm:prSet presAssocID="{37DA40B6-0E08-4571-82E6-98C04C5ABF8A}" presName="textNode" presStyleLbl="node1" presStyleIdx="6" presStyleCnt="9">
        <dgm:presLayoutVars>
          <dgm:bulletEnabled val="1"/>
        </dgm:presLayoutVars>
      </dgm:prSet>
      <dgm:spPr/>
      <dgm:t>
        <a:bodyPr/>
        <a:lstStyle/>
        <a:p>
          <a:endParaRPr lang="en-US"/>
        </a:p>
      </dgm:t>
    </dgm:pt>
    <dgm:pt modelId="{5CD65697-F421-4AC6-9827-A4D103EB980E}" type="pres">
      <dgm:prSet presAssocID="{67F9DD14-0D2C-45F2-93A0-23E118E8DBE5}" presName="sibTrans" presStyleCnt="0"/>
      <dgm:spPr/>
    </dgm:pt>
    <dgm:pt modelId="{8608D5EC-26CB-4559-88E5-F4DF442CE8B2}" type="pres">
      <dgm:prSet presAssocID="{8213A59B-7BA0-4C9B-A701-FEAF51534C71}" presName="textNode" presStyleLbl="node1" presStyleIdx="7" presStyleCnt="9">
        <dgm:presLayoutVars>
          <dgm:bulletEnabled val="1"/>
        </dgm:presLayoutVars>
      </dgm:prSet>
      <dgm:spPr/>
      <dgm:t>
        <a:bodyPr/>
        <a:lstStyle/>
        <a:p>
          <a:endParaRPr lang="en-US"/>
        </a:p>
      </dgm:t>
    </dgm:pt>
    <dgm:pt modelId="{E9D66B7E-EB72-406C-9436-980D5BB71CD1}" type="pres">
      <dgm:prSet presAssocID="{178DF399-81C9-40BF-BB13-E9C068D6C74D}" presName="sibTrans" presStyleCnt="0"/>
      <dgm:spPr/>
    </dgm:pt>
    <dgm:pt modelId="{17E431EC-B54A-4440-BB50-376C642DA9D0}" type="pres">
      <dgm:prSet presAssocID="{357E5D21-2C2C-4765-95E2-4D492BC5BD77}" presName="textNode" presStyleLbl="node1" presStyleIdx="8" presStyleCnt="9" custScaleX="124111" custLinFactX="15867" custLinFactNeighborX="100000">
        <dgm:presLayoutVars>
          <dgm:bulletEnabled val="1"/>
        </dgm:presLayoutVars>
      </dgm:prSet>
      <dgm:spPr/>
      <dgm:t>
        <a:bodyPr/>
        <a:lstStyle/>
        <a:p>
          <a:endParaRPr lang="en-US"/>
        </a:p>
      </dgm:t>
    </dgm:pt>
  </dgm:ptLst>
  <dgm:cxnLst>
    <dgm:cxn modelId="{69AF9E51-0142-43AC-873E-DB39EF33B143}" type="presOf" srcId="{8213A59B-7BA0-4C9B-A701-FEAF51534C71}" destId="{8608D5EC-26CB-4559-88E5-F4DF442CE8B2}" srcOrd="0" destOrd="0" presId="urn:microsoft.com/office/officeart/2005/8/layout/hProcess9"/>
    <dgm:cxn modelId="{4A404B69-06D5-4A03-9EC8-C53E89501AF9}" type="presOf" srcId="{357E5D21-2C2C-4765-95E2-4D492BC5BD77}" destId="{17E431EC-B54A-4440-BB50-376C642DA9D0}" srcOrd="0" destOrd="0" presId="urn:microsoft.com/office/officeart/2005/8/layout/hProcess9"/>
    <dgm:cxn modelId="{C003E0BE-5772-49F0-B1D7-AAD3E4E842B2}" srcId="{AC3F0590-2A3E-4887-8812-455550214675}" destId="{15BEBCB6-DF89-4689-9A0D-3179E02D05D4}" srcOrd="5" destOrd="0" parTransId="{E4055095-C130-4EEA-A43D-23327D61FB59}" sibTransId="{B1B1E097-160D-4D1E-9AB1-8A103258B4E8}"/>
    <dgm:cxn modelId="{930F8DE6-8D06-41E0-910E-FEFCFD169A81}" srcId="{AC3F0590-2A3E-4887-8812-455550214675}" destId="{AAF5C460-2D8B-474B-8902-AD17CE01DAFF}" srcOrd="0" destOrd="0" parTransId="{76493754-2E93-4218-B6F8-488B536E3B0D}" sibTransId="{1AF1A9D9-1FE6-42FE-B615-006245D97870}"/>
    <dgm:cxn modelId="{9C642BC3-FF33-47EF-9587-677D83708001}" type="presOf" srcId="{15BEBCB6-DF89-4689-9A0D-3179E02D05D4}" destId="{DCA19EAC-2A42-45B9-9328-CA151CB584C9}" srcOrd="0" destOrd="0" presId="urn:microsoft.com/office/officeart/2005/8/layout/hProcess9"/>
    <dgm:cxn modelId="{E49B99D6-E70C-49F1-926E-2A2A29C5CF73}" srcId="{AC3F0590-2A3E-4887-8812-455550214675}" destId="{A8855CB4-6F81-4DED-9161-BB508C1A496A}" srcOrd="4" destOrd="0" parTransId="{F8C62692-C09D-4CAE-B550-08C25E8DA716}" sibTransId="{704F0BEB-5AA5-4F5D-ABCA-EB95C66132E9}"/>
    <dgm:cxn modelId="{E84CA4F4-B0EB-49B4-87E7-8BD60AEDD1DF}" srcId="{AC3F0590-2A3E-4887-8812-455550214675}" destId="{B6A1DB67-86B0-4ED0-8E20-8EFE7A0F1FE6}" srcOrd="3" destOrd="0" parTransId="{0B745550-D593-4415-B8BA-C1B6D2BA7EF0}" sibTransId="{74542C57-97A1-451B-BC32-0A5444418D07}"/>
    <dgm:cxn modelId="{CB2910E8-2B5D-4B32-8717-4A710438ACD2}" srcId="{AC3F0590-2A3E-4887-8812-455550214675}" destId="{37DA40B6-0E08-4571-82E6-98C04C5ABF8A}" srcOrd="6" destOrd="0" parTransId="{517890B1-A0CC-4B9F-AF04-6CC4D7091B6C}" sibTransId="{67F9DD14-0D2C-45F2-93A0-23E118E8DBE5}"/>
    <dgm:cxn modelId="{26451426-6184-48EA-A674-D2C05BD94A4D}" type="presOf" srcId="{A8855CB4-6F81-4DED-9161-BB508C1A496A}" destId="{02D642FE-A0F6-4717-BB30-2CCDE70A5A13}" srcOrd="0" destOrd="0" presId="urn:microsoft.com/office/officeart/2005/8/layout/hProcess9"/>
    <dgm:cxn modelId="{63A58FE3-DD10-4D23-B170-CD04E913D02F}" srcId="{AC3F0590-2A3E-4887-8812-455550214675}" destId="{357E5D21-2C2C-4765-95E2-4D492BC5BD77}" srcOrd="8" destOrd="0" parTransId="{FA14EBE7-979E-4728-8BEF-B45DE44C7420}" sibTransId="{89BABD52-EE69-4C5E-B365-CED8A7A144CD}"/>
    <dgm:cxn modelId="{1A48EDCD-D65A-4624-B8D8-E4CE0642438E}" type="presOf" srcId="{AC3F0590-2A3E-4887-8812-455550214675}" destId="{EB6971F2-6F71-4740-8595-7C5C56808EF4}" srcOrd="0" destOrd="0" presId="urn:microsoft.com/office/officeart/2005/8/layout/hProcess9"/>
    <dgm:cxn modelId="{FB953C90-B366-4FB5-9BA5-2DF37DFA872B}" srcId="{AC3F0590-2A3E-4887-8812-455550214675}" destId="{F7C1A2E2-9BA1-4088-9D33-ED33BDB5E3FF}" srcOrd="1" destOrd="0" parTransId="{478CA1E6-A5D6-4D48-AA11-E2CDED296C72}" sibTransId="{661AD856-2A8F-4EB5-AB43-0BF9B3601478}"/>
    <dgm:cxn modelId="{08F3FCEA-3473-4B44-9ED4-ADD77101F364}" type="presOf" srcId="{C540070C-3B37-4449-9270-6F4B022F36BC}" destId="{E243D1FB-5F4E-4386-B29D-0F4DF3EF01E3}" srcOrd="0" destOrd="0" presId="urn:microsoft.com/office/officeart/2005/8/layout/hProcess9"/>
    <dgm:cxn modelId="{BE78BF3A-A3DE-4E9C-B4C4-9BE38741468B}" srcId="{AC3F0590-2A3E-4887-8812-455550214675}" destId="{C540070C-3B37-4449-9270-6F4B022F36BC}" srcOrd="2" destOrd="0" parTransId="{8820D610-DDCC-48D1-BFA9-1BFBFA3D71F7}" sibTransId="{8D703606-C23D-4A52-A0B6-5FC67F823599}"/>
    <dgm:cxn modelId="{8CA03C1C-6737-438D-BAD0-E5572F602812}" type="presOf" srcId="{37DA40B6-0E08-4571-82E6-98C04C5ABF8A}" destId="{B64A4AA9-A0AF-499B-8DCE-2EE725F74041}" srcOrd="0" destOrd="0" presId="urn:microsoft.com/office/officeart/2005/8/layout/hProcess9"/>
    <dgm:cxn modelId="{270EC6F9-9222-44BE-BB20-185E7B905B24}" srcId="{AC3F0590-2A3E-4887-8812-455550214675}" destId="{8213A59B-7BA0-4C9B-A701-FEAF51534C71}" srcOrd="7" destOrd="0" parTransId="{8EC1388B-71A9-48C5-B58F-BE81229BCB34}" sibTransId="{178DF399-81C9-40BF-BB13-E9C068D6C74D}"/>
    <dgm:cxn modelId="{08792FC5-312D-487E-948C-55F02AA003BA}" type="presOf" srcId="{B6A1DB67-86B0-4ED0-8E20-8EFE7A0F1FE6}" destId="{A5B37CDA-AFB3-40E2-8EC1-E5CAE43ACFFE}" srcOrd="0" destOrd="0" presId="urn:microsoft.com/office/officeart/2005/8/layout/hProcess9"/>
    <dgm:cxn modelId="{CF9FBC5B-13A3-4157-8C59-7057FF6E6BAD}" type="presOf" srcId="{F7C1A2E2-9BA1-4088-9D33-ED33BDB5E3FF}" destId="{B9267D87-E04E-4D68-92B7-18BFA6374748}" srcOrd="0" destOrd="0" presId="urn:microsoft.com/office/officeart/2005/8/layout/hProcess9"/>
    <dgm:cxn modelId="{F74DF37E-51AF-42A8-9720-6FBC7E7A4C0B}" type="presOf" srcId="{AAF5C460-2D8B-474B-8902-AD17CE01DAFF}" destId="{B8DD850A-6C4D-4BFF-A2C2-5506B8BD11E6}" srcOrd="0" destOrd="0" presId="urn:microsoft.com/office/officeart/2005/8/layout/hProcess9"/>
    <dgm:cxn modelId="{2D1F92AA-44C0-4E2E-BA7B-4CEE9EFD23A8}" type="presParOf" srcId="{EB6971F2-6F71-4740-8595-7C5C56808EF4}" destId="{6CB3BA08-2ACF-4654-B932-502E1A136E75}" srcOrd="0" destOrd="0" presId="urn:microsoft.com/office/officeart/2005/8/layout/hProcess9"/>
    <dgm:cxn modelId="{69E8A5F7-87AB-4A8C-A69E-A93CFD112211}" type="presParOf" srcId="{EB6971F2-6F71-4740-8595-7C5C56808EF4}" destId="{3B709CA2-AB5E-4D39-9113-C237DE4DD18B}" srcOrd="1" destOrd="0" presId="urn:microsoft.com/office/officeart/2005/8/layout/hProcess9"/>
    <dgm:cxn modelId="{3D6E35C3-C315-4F28-BFE3-23348FAB948D}" type="presParOf" srcId="{3B709CA2-AB5E-4D39-9113-C237DE4DD18B}" destId="{B8DD850A-6C4D-4BFF-A2C2-5506B8BD11E6}" srcOrd="0" destOrd="0" presId="urn:microsoft.com/office/officeart/2005/8/layout/hProcess9"/>
    <dgm:cxn modelId="{4D9C7419-14F5-4227-B3DD-4BF4A8B474FC}" type="presParOf" srcId="{3B709CA2-AB5E-4D39-9113-C237DE4DD18B}" destId="{E90807EF-11BF-48FC-9ED8-BF5D51AF024C}" srcOrd="1" destOrd="0" presId="urn:microsoft.com/office/officeart/2005/8/layout/hProcess9"/>
    <dgm:cxn modelId="{9236728D-6667-4D82-BFEC-532E39A84BD7}" type="presParOf" srcId="{3B709CA2-AB5E-4D39-9113-C237DE4DD18B}" destId="{B9267D87-E04E-4D68-92B7-18BFA6374748}" srcOrd="2" destOrd="0" presId="urn:microsoft.com/office/officeart/2005/8/layout/hProcess9"/>
    <dgm:cxn modelId="{E3CB36DB-9780-4C5B-854F-7BDFB89C0B22}" type="presParOf" srcId="{3B709CA2-AB5E-4D39-9113-C237DE4DD18B}" destId="{D1EA9774-947B-4BE7-8147-64AE5FF64EED}" srcOrd="3" destOrd="0" presId="urn:microsoft.com/office/officeart/2005/8/layout/hProcess9"/>
    <dgm:cxn modelId="{AB9570A2-059B-46A1-9C88-DC1E550E14EA}" type="presParOf" srcId="{3B709CA2-AB5E-4D39-9113-C237DE4DD18B}" destId="{E243D1FB-5F4E-4386-B29D-0F4DF3EF01E3}" srcOrd="4" destOrd="0" presId="urn:microsoft.com/office/officeart/2005/8/layout/hProcess9"/>
    <dgm:cxn modelId="{1F4BB574-0666-48EA-9AF6-60A92BAD40C6}" type="presParOf" srcId="{3B709CA2-AB5E-4D39-9113-C237DE4DD18B}" destId="{4D23B8FF-E3BD-4AC8-A702-509EBB9F0CD2}" srcOrd="5" destOrd="0" presId="urn:microsoft.com/office/officeart/2005/8/layout/hProcess9"/>
    <dgm:cxn modelId="{CFE816CF-8E0F-44CE-818A-62AF5F53CDDE}" type="presParOf" srcId="{3B709CA2-AB5E-4D39-9113-C237DE4DD18B}" destId="{A5B37CDA-AFB3-40E2-8EC1-E5CAE43ACFFE}" srcOrd="6" destOrd="0" presId="urn:microsoft.com/office/officeart/2005/8/layout/hProcess9"/>
    <dgm:cxn modelId="{D5FE0590-38FC-43C6-BDF0-763FAF87E03F}" type="presParOf" srcId="{3B709CA2-AB5E-4D39-9113-C237DE4DD18B}" destId="{A3BB8632-3EDC-40C7-80F1-B3E9061E866C}" srcOrd="7" destOrd="0" presId="urn:microsoft.com/office/officeart/2005/8/layout/hProcess9"/>
    <dgm:cxn modelId="{24DA9A36-C54F-4468-A757-41CA550633FB}" type="presParOf" srcId="{3B709CA2-AB5E-4D39-9113-C237DE4DD18B}" destId="{02D642FE-A0F6-4717-BB30-2CCDE70A5A13}" srcOrd="8" destOrd="0" presId="urn:microsoft.com/office/officeart/2005/8/layout/hProcess9"/>
    <dgm:cxn modelId="{770B7FC2-535A-4383-8642-0589C8A51D9E}" type="presParOf" srcId="{3B709CA2-AB5E-4D39-9113-C237DE4DD18B}" destId="{D226DF58-BBFF-44B3-90DC-6C56F3ABD4A7}" srcOrd="9" destOrd="0" presId="urn:microsoft.com/office/officeart/2005/8/layout/hProcess9"/>
    <dgm:cxn modelId="{CD3A29DB-F6D2-447B-841C-1FB5C5BF3ED5}" type="presParOf" srcId="{3B709CA2-AB5E-4D39-9113-C237DE4DD18B}" destId="{DCA19EAC-2A42-45B9-9328-CA151CB584C9}" srcOrd="10" destOrd="0" presId="urn:microsoft.com/office/officeart/2005/8/layout/hProcess9"/>
    <dgm:cxn modelId="{F263265A-E627-4B0F-B05B-1024B7E58BA0}" type="presParOf" srcId="{3B709CA2-AB5E-4D39-9113-C237DE4DD18B}" destId="{77D95F9B-82D2-4FA0-B3DA-1BB5AD9BD94C}" srcOrd="11" destOrd="0" presId="urn:microsoft.com/office/officeart/2005/8/layout/hProcess9"/>
    <dgm:cxn modelId="{ED2993CE-198E-4415-B71D-A720D6102D92}" type="presParOf" srcId="{3B709CA2-AB5E-4D39-9113-C237DE4DD18B}" destId="{B64A4AA9-A0AF-499B-8DCE-2EE725F74041}" srcOrd="12" destOrd="0" presId="urn:microsoft.com/office/officeart/2005/8/layout/hProcess9"/>
    <dgm:cxn modelId="{64A31510-412A-4B5B-A020-ED6F92DBFD9E}" type="presParOf" srcId="{3B709CA2-AB5E-4D39-9113-C237DE4DD18B}" destId="{5CD65697-F421-4AC6-9827-A4D103EB980E}" srcOrd="13" destOrd="0" presId="urn:microsoft.com/office/officeart/2005/8/layout/hProcess9"/>
    <dgm:cxn modelId="{EC519A1C-F6E5-47CC-9D70-B1FBE524F76F}" type="presParOf" srcId="{3B709CA2-AB5E-4D39-9113-C237DE4DD18B}" destId="{8608D5EC-26CB-4559-88E5-F4DF442CE8B2}" srcOrd="14" destOrd="0" presId="urn:microsoft.com/office/officeart/2005/8/layout/hProcess9"/>
    <dgm:cxn modelId="{25C65F4E-86EA-475A-BEC2-A1B375C7799F}" type="presParOf" srcId="{3B709CA2-AB5E-4D39-9113-C237DE4DD18B}" destId="{E9D66B7E-EB72-406C-9436-980D5BB71CD1}" srcOrd="15" destOrd="0" presId="urn:microsoft.com/office/officeart/2005/8/layout/hProcess9"/>
    <dgm:cxn modelId="{2CEACC19-C43D-4D8E-8E96-A7B0DE1BA7F3}" type="presParOf" srcId="{3B709CA2-AB5E-4D39-9113-C237DE4DD18B}" destId="{17E431EC-B54A-4440-BB50-376C642DA9D0}" srcOrd="1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AF28DBA-B658-4DDE-ABE9-A94F2B8AF9B8}" type="doc">
      <dgm:prSet loTypeId="urn:microsoft.com/office/officeart/2005/8/layout/hChevron3" loCatId="process" qsTypeId="urn:microsoft.com/office/officeart/2005/8/quickstyle/simple1" qsCatId="simple" csTypeId="urn:microsoft.com/office/officeart/2005/8/colors/colorful5" csCatId="colorful" phldr="1"/>
      <dgm:spPr/>
    </dgm:pt>
    <dgm:pt modelId="{899C5CA4-3C67-4FC7-A713-542B0FFDFD65}">
      <dgm:prSet phldrT="[Text]" custT="1"/>
      <dgm:spPr/>
      <dgm:t>
        <a:bodyPr/>
        <a:lstStyle/>
        <a:p>
          <a:r>
            <a:rPr lang="en-US" sz="1700" dirty="0">
              <a:solidFill>
                <a:schemeClr val="tx1"/>
              </a:solidFill>
              <a:latin typeface="+mn-lt"/>
            </a:rPr>
            <a:t>Kingman Lake 2021</a:t>
          </a:r>
        </a:p>
      </dgm:t>
    </dgm:pt>
    <dgm:pt modelId="{162C27F1-1DA8-4E0F-88D7-6632614CAE04}" type="parTrans" cxnId="{869E6A41-9A05-425D-B13F-374974A12B20}">
      <dgm:prSet/>
      <dgm:spPr/>
      <dgm:t>
        <a:bodyPr/>
        <a:lstStyle/>
        <a:p>
          <a:endParaRPr lang="en-US">
            <a:solidFill>
              <a:schemeClr val="tx1"/>
            </a:solidFill>
          </a:endParaRPr>
        </a:p>
      </dgm:t>
    </dgm:pt>
    <dgm:pt modelId="{02EF651F-ABCD-4A00-A55A-66627C5D6B30}" type="sibTrans" cxnId="{869E6A41-9A05-425D-B13F-374974A12B20}">
      <dgm:prSet/>
      <dgm:spPr/>
      <dgm:t>
        <a:bodyPr/>
        <a:lstStyle/>
        <a:p>
          <a:endParaRPr lang="en-US">
            <a:solidFill>
              <a:schemeClr val="tx1"/>
            </a:solidFill>
          </a:endParaRPr>
        </a:p>
      </dgm:t>
    </dgm:pt>
    <dgm:pt modelId="{027AB54E-7222-4AE5-85C2-DEF47197C2D4}">
      <dgm:prSet custT="1"/>
      <dgm:spPr/>
      <dgm:t>
        <a:bodyPr/>
        <a:lstStyle/>
        <a:p>
          <a:pPr>
            <a:lnSpc>
              <a:spcPct val="100000"/>
            </a:lnSpc>
            <a:spcAft>
              <a:spcPts val="0"/>
            </a:spcAft>
          </a:pPr>
          <a:r>
            <a:rPr lang="en-US" sz="1700" dirty="0">
              <a:solidFill>
                <a:schemeClr val="tx1"/>
              </a:solidFill>
              <a:latin typeface="+mn-lt"/>
            </a:rPr>
            <a:t>Washington Channel </a:t>
          </a:r>
        </a:p>
        <a:p>
          <a:pPr>
            <a:lnSpc>
              <a:spcPct val="100000"/>
            </a:lnSpc>
            <a:spcAft>
              <a:spcPts val="0"/>
            </a:spcAft>
          </a:pPr>
          <a:r>
            <a:rPr lang="en-US" sz="1700" dirty="0">
              <a:solidFill>
                <a:schemeClr val="tx1"/>
              </a:solidFill>
              <a:latin typeface="+mn-lt"/>
            </a:rPr>
            <a:t> 2022</a:t>
          </a:r>
        </a:p>
      </dgm:t>
    </dgm:pt>
    <dgm:pt modelId="{86036C13-DE36-444A-B587-8D7621B5DA29}" type="parTrans" cxnId="{35CF04B7-CEF1-4AF3-A5F4-26514B97665D}">
      <dgm:prSet/>
      <dgm:spPr/>
      <dgm:t>
        <a:bodyPr/>
        <a:lstStyle/>
        <a:p>
          <a:endParaRPr lang="en-US">
            <a:solidFill>
              <a:schemeClr val="tx1"/>
            </a:solidFill>
          </a:endParaRPr>
        </a:p>
      </dgm:t>
    </dgm:pt>
    <dgm:pt modelId="{8AF9DE8B-C5C5-4259-85ED-177F2C0869A1}" type="sibTrans" cxnId="{35CF04B7-CEF1-4AF3-A5F4-26514B97665D}">
      <dgm:prSet/>
      <dgm:spPr/>
      <dgm:t>
        <a:bodyPr/>
        <a:lstStyle/>
        <a:p>
          <a:endParaRPr lang="en-US">
            <a:solidFill>
              <a:schemeClr val="tx1"/>
            </a:solidFill>
          </a:endParaRPr>
        </a:p>
      </dgm:t>
    </dgm:pt>
    <dgm:pt modelId="{90723F85-79B3-4590-9CF4-60C8503F3876}">
      <dgm:prSet custT="1"/>
      <dgm:spPr/>
      <dgm:t>
        <a:bodyPr/>
        <a:lstStyle/>
        <a:p>
          <a:pPr>
            <a:lnSpc>
              <a:spcPct val="100000"/>
            </a:lnSpc>
            <a:spcAft>
              <a:spcPts val="0"/>
            </a:spcAft>
          </a:pPr>
          <a:r>
            <a:rPr lang="en-US" sz="1700" b="0" dirty="0">
              <a:solidFill>
                <a:schemeClr val="tx1"/>
              </a:solidFill>
              <a:latin typeface="+mn-lt"/>
            </a:rPr>
            <a:t>Main Stem 2023 </a:t>
          </a:r>
        </a:p>
        <a:p>
          <a:pPr>
            <a:lnSpc>
              <a:spcPct val="100000"/>
            </a:lnSpc>
            <a:spcAft>
              <a:spcPts val="0"/>
            </a:spcAft>
          </a:pPr>
          <a:r>
            <a:rPr lang="en-US" sz="1700" b="0" dirty="0">
              <a:solidFill>
                <a:schemeClr val="tx1"/>
              </a:solidFill>
              <a:latin typeface="+mn-lt"/>
            </a:rPr>
            <a:t>(possibly in conjunction with PECS remedies)</a:t>
          </a:r>
        </a:p>
      </dgm:t>
    </dgm:pt>
    <dgm:pt modelId="{8BB7616E-86D7-43F4-80FE-3176BD2A0754}" type="parTrans" cxnId="{4EF59383-96A1-4BA3-A2DA-C44A3D5B519E}">
      <dgm:prSet/>
      <dgm:spPr/>
      <dgm:t>
        <a:bodyPr/>
        <a:lstStyle/>
        <a:p>
          <a:endParaRPr lang="en-US">
            <a:solidFill>
              <a:schemeClr val="tx1"/>
            </a:solidFill>
          </a:endParaRPr>
        </a:p>
      </dgm:t>
    </dgm:pt>
    <dgm:pt modelId="{6658B5B1-327A-41D6-AA4F-DBCC7DE602EA}" type="sibTrans" cxnId="{4EF59383-96A1-4BA3-A2DA-C44A3D5B519E}">
      <dgm:prSet/>
      <dgm:spPr/>
      <dgm:t>
        <a:bodyPr/>
        <a:lstStyle/>
        <a:p>
          <a:endParaRPr lang="en-US">
            <a:solidFill>
              <a:schemeClr val="tx1"/>
            </a:solidFill>
          </a:endParaRPr>
        </a:p>
      </dgm:t>
    </dgm:pt>
    <dgm:pt modelId="{6B64C794-CEF3-4541-B61E-76F8301D2DF5}" type="pres">
      <dgm:prSet presAssocID="{CAF28DBA-B658-4DDE-ABE9-A94F2B8AF9B8}" presName="Name0" presStyleCnt="0">
        <dgm:presLayoutVars>
          <dgm:dir/>
          <dgm:resizeHandles val="exact"/>
        </dgm:presLayoutVars>
      </dgm:prSet>
      <dgm:spPr/>
    </dgm:pt>
    <dgm:pt modelId="{333D3924-912B-4F8B-9C1F-F8C9E03603F1}" type="pres">
      <dgm:prSet presAssocID="{899C5CA4-3C67-4FC7-A713-542B0FFDFD65}" presName="parTxOnly" presStyleLbl="node1" presStyleIdx="0" presStyleCnt="3" custScaleX="146433">
        <dgm:presLayoutVars>
          <dgm:bulletEnabled val="1"/>
        </dgm:presLayoutVars>
      </dgm:prSet>
      <dgm:spPr/>
      <dgm:t>
        <a:bodyPr/>
        <a:lstStyle/>
        <a:p>
          <a:endParaRPr lang="en-US"/>
        </a:p>
      </dgm:t>
    </dgm:pt>
    <dgm:pt modelId="{2DCD7201-DE51-47C2-96D5-B8617EE965EE}" type="pres">
      <dgm:prSet presAssocID="{02EF651F-ABCD-4A00-A55A-66627C5D6B30}" presName="parSpace" presStyleCnt="0"/>
      <dgm:spPr/>
    </dgm:pt>
    <dgm:pt modelId="{F0FC7425-8150-4FDA-BA3A-BFE5E3A2BE46}" type="pres">
      <dgm:prSet presAssocID="{027AB54E-7222-4AE5-85C2-DEF47197C2D4}" presName="parTxOnly" presStyleLbl="node1" presStyleIdx="1" presStyleCnt="3" custScaleX="213995">
        <dgm:presLayoutVars>
          <dgm:bulletEnabled val="1"/>
        </dgm:presLayoutVars>
      </dgm:prSet>
      <dgm:spPr/>
      <dgm:t>
        <a:bodyPr/>
        <a:lstStyle/>
        <a:p>
          <a:endParaRPr lang="en-US"/>
        </a:p>
      </dgm:t>
    </dgm:pt>
    <dgm:pt modelId="{2DDDB620-FD08-4C0C-A7BC-A97E8943B12C}" type="pres">
      <dgm:prSet presAssocID="{8AF9DE8B-C5C5-4259-85ED-177F2C0869A1}" presName="parSpace" presStyleCnt="0"/>
      <dgm:spPr/>
    </dgm:pt>
    <dgm:pt modelId="{52C49D9B-AD07-4802-922D-F1E97FDB647E}" type="pres">
      <dgm:prSet presAssocID="{90723F85-79B3-4590-9CF4-60C8503F3876}" presName="parTxOnly" presStyleLbl="node1" presStyleIdx="2" presStyleCnt="3" custScaleX="307318">
        <dgm:presLayoutVars>
          <dgm:bulletEnabled val="1"/>
        </dgm:presLayoutVars>
      </dgm:prSet>
      <dgm:spPr/>
      <dgm:t>
        <a:bodyPr/>
        <a:lstStyle/>
        <a:p>
          <a:endParaRPr lang="en-US"/>
        </a:p>
      </dgm:t>
    </dgm:pt>
  </dgm:ptLst>
  <dgm:cxnLst>
    <dgm:cxn modelId="{49B789A1-789E-4AA9-B71B-90632B058321}" type="presOf" srcId="{CAF28DBA-B658-4DDE-ABE9-A94F2B8AF9B8}" destId="{6B64C794-CEF3-4541-B61E-76F8301D2DF5}" srcOrd="0" destOrd="0" presId="urn:microsoft.com/office/officeart/2005/8/layout/hChevron3"/>
    <dgm:cxn modelId="{4EF59383-96A1-4BA3-A2DA-C44A3D5B519E}" srcId="{CAF28DBA-B658-4DDE-ABE9-A94F2B8AF9B8}" destId="{90723F85-79B3-4590-9CF4-60C8503F3876}" srcOrd="2" destOrd="0" parTransId="{8BB7616E-86D7-43F4-80FE-3176BD2A0754}" sibTransId="{6658B5B1-327A-41D6-AA4F-DBCC7DE602EA}"/>
    <dgm:cxn modelId="{5911EFF7-257C-4C70-8CD1-81E7503E18CD}" type="presOf" srcId="{899C5CA4-3C67-4FC7-A713-542B0FFDFD65}" destId="{333D3924-912B-4F8B-9C1F-F8C9E03603F1}" srcOrd="0" destOrd="0" presId="urn:microsoft.com/office/officeart/2005/8/layout/hChevron3"/>
    <dgm:cxn modelId="{869E6A41-9A05-425D-B13F-374974A12B20}" srcId="{CAF28DBA-B658-4DDE-ABE9-A94F2B8AF9B8}" destId="{899C5CA4-3C67-4FC7-A713-542B0FFDFD65}" srcOrd="0" destOrd="0" parTransId="{162C27F1-1DA8-4E0F-88D7-6632614CAE04}" sibTransId="{02EF651F-ABCD-4A00-A55A-66627C5D6B30}"/>
    <dgm:cxn modelId="{35CF04B7-CEF1-4AF3-A5F4-26514B97665D}" srcId="{CAF28DBA-B658-4DDE-ABE9-A94F2B8AF9B8}" destId="{027AB54E-7222-4AE5-85C2-DEF47197C2D4}" srcOrd="1" destOrd="0" parTransId="{86036C13-DE36-444A-B587-8D7621B5DA29}" sibTransId="{8AF9DE8B-C5C5-4259-85ED-177F2C0869A1}"/>
    <dgm:cxn modelId="{EF1DDB86-7EFA-4D67-850F-C8AB17838754}" type="presOf" srcId="{90723F85-79B3-4590-9CF4-60C8503F3876}" destId="{52C49D9B-AD07-4802-922D-F1E97FDB647E}" srcOrd="0" destOrd="0" presId="urn:microsoft.com/office/officeart/2005/8/layout/hChevron3"/>
    <dgm:cxn modelId="{8441D667-B0AA-4B50-846B-5EC281F33D66}" type="presOf" srcId="{027AB54E-7222-4AE5-85C2-DEF47197C2D4}" destId="{F0FC7425-8150-4FDA-BA3A-BFE5E3A2BE46}" srcOrd="0" destOrd="0" presId="urn:microsoft.com/office/officeart/2005/8/layout/hChevron3"/>
    <dgm:cxn modelId="{F37C55F3-6175-4D51-9907-A50CC75F1293}" type="presParOf" srcId="{6B64C794-CEF3-4541-B61E-76F8301D2DF5}" destId="{333D3924-912B-4F8B-9C1F-F8C9E03603F1}" srcOrd="0" destOrd="0" presId="urn:microsoft.com/office/officeart/2005/8/layout/hChevron3"/>
    <dgm:cxn modelId="{3C4D98E3-056A-4F29-B8D3-680F022FB427}" type="presParOf" srcId="{6B64C794-CEF3-4541-B61E-76F8301D2DF5}" destId="{2DCD7201-DE51-47C2-96D5-B8617EE965EE}" srcOrd="1" destOrd="0" presId="urn:microsoft.com/office/officeart/2005/8/layout/hChevron3"/>
    <dgm:cxn modelId="{BB0A9411-C20E-4CA0-9949-01730D347065}" type="presParOf" srcId="{6B64C794-CEF3-4541-B61E-76F8301D2DF5}" destId="{F0FC7425-8150-4FDA-BA3A-BFE5E3A2BE46}" srcOrd="2" destOrd="0" presId="urn:microsoft.com/office/officeart/2005/8/layout/hChevron3"/>
    <dgm:cxn modelId="{34A8B884-61AB-4743-AD9A-5032EAC5C21D}" type="presParOf" srcId="{6B64C794-CEF3-4541-B61E-76F8301D2DF5}" destId="{2DDDB620-FD08-4C0C-A7BC-A97E8943B12C}" srcOrd="3" destOrd="0" presId="urn:microsoft.com/office/officeart/2005/8/layout/hChevron3"/>
    <dgm:cxn modelId="{4ED8DEF4-C12E-4A18-909C-49FE796E267C}" type="presParOf" srcId="{6B64C794-CEF3-4541-B61E-76F8301D2DF5}" destId="{52C49D9B-AD07-4802-922D-F1E97FDB647E}"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3BA08-2ACF-4654-B932-502E1A136E75}">
      <dsp:nvSpPr>
        <dsp:cNvPr id="0" name=""/>
        <dsp:cNvSpPr/>
      </dsp:nvSpPr>
      <dsp:spPr>
        <a:xfrm>
          <a:off x="2" y="0"/>
          <a:ext cx="11400305" cy="433290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D850A-6C4D-4BFF-A2C2-5506B8BD11E6}">
      <dsp:nvSpPr>
        <dsp:cNvPr id="0" name=""/>
        <dsp:cNvSpPr/>
      </dsp:nvSpPr>
      <dsp:spPr>
        <a:xfrm>
          <a:off x="5135" y="1310013"/>
          <a:ext cx="1077128"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Century Gothic" panose="020B0502020202020204" pitchFamily="34" charset="0"/>
            </a:rPr>
            <a:t>Preliminary Assessment/Site </a:t>
          </a:r>
          <a:r>
            <a:rPr lang="en-US" sz="1100" b="1" kern="1200" dirty="0">
              <a:solidFill>
                <a:schemeClr val="tx1"/>
              </a:solidFill>
              <a:latin typeface="Century Gothic" panose="020B0502020202020204" pitchFamily="34" charset="0"/>
            </a:rPr>
            <a:t>Investigation</a:t>
          </a:r>
        </a:p>
      </dsp:txBody>
      <dsp:txXfrm>
        <a:off x="57716" y="1362594"/>
        <a:ext cx="971966" cy="1635373"/>
      </dsp:txXfrm>
    </dsp:sp>
    <dsp:sp modelId="{B9267D87-E04E-4D68-92B7-18BFA6374748}">
      <dsp:nvSpPr>
        <dsp:cNvPr id="0" name=""/>
        <dsp:cNvSpPr/>
      </dsp:nvSpPr>
      <dsp:spPr>
        <a:xfrm>
          <a:off x="1261786" y="1310013"/>
          <a:ext cx="1077128" cy="1740535"/>
        </a:xfrm>
        <a:prstGeom prst="round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latin typeface="Century Gothic" panose="020B0502020202020204" pitchFamily="34" charset="0"/>
            </a:rPr>
            <a:t>Remedial </a:t>
          </a:r>
          <a:r>
            <a:rPr lang="en-US" sz="1100" b="1" kern="1200" dirty="0">
              <a:solidFill>
                <a:schemeClr val="tx1"/>
              </a:solidFill>
              <a:latin typeface="Century Gothic" panose="020B0502020202020204" pitchFamily="34" charset="0"/>
            </a:rPr>
            <a:t>Investigation</a:t>
          </a:r>
        </a:p>
      </dsp:txBody>
      <dsp:txXfrm>
        <a:off x="1314367" y="1362594"/>
        <a:ext cx="971966" cy="1635373"/>
      </dsp:txXfrm>
    </dsp:sp>
    <dsp:sp modelId="{E243D1FB-5F4E-4386-B29D-0F4DF3EF01E3}">
      <dsp:nvSpPr>
        <dsp:cNvPr id="0" name=""/>
        <dsp:cNvSpPr/>
      </dsp:nvSpPr>
      <dsp:spPr>
        <a:xfrm>
          <a:off x="2518436" y="1310013"/>
          <a:ext cx="1077128" cy="174053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latin typeface="Century Gothic" panose="020B0502020202020204" pitchFamily="34" charset="0"/>
            </a:rPr>
            <a:t>Focused </a:t>
          </a:r>
          <a:r>
            <a:rPr lang="en-US" sz="1400" b="1" kern="1200" dirty="0">
              <a:solidFill>
                <a:schemeClr val="tx1"/>
              </a:solidFill>
              <a:latin typeface="Century Gothic" panose="020B0502020202020204" pitchFamily="34" charset="0"/>
            </a:rPr>
            <a:t>Feasibility</a:t>
          </a:r>
          <a:r>
            <a:rPr lang="en-US" sz="1600" b="1" kern="1200" dirty="0">
              <a:solidFill>
                <a:schemeClr val="tx1"/>
              </a:solidFill>
              <a:latin typeface="Century Gothic" panose="020B0502020202020204" pitchFamily="34" charset="0"/>
            </a:rPr>
            <a:t> Study</a:t>
          </a:r>
        </a:p>
      </dsp:txBody>
      <dsp:txXfrm>
        <a:off x="2571017" y="1362594"/>
        <a:ext cx="971966" cy="1635373"/>
      </dsp:txXfrm>
    </dsp:sp>
    <dsp:sp modelId="{A5B37CDA-AFB3-40E2-8EC1-E5CAE43ACFFE}">
      <dsp:nvSpPr>
        <dsp:cNvPr id="0" name=""/>
        <dsp:cNvSpPr/>
      </dsp:nvSpPr>
      <dsp:spPr>
        <a:xfrm>
          <a:off x="3775087" y="1310013"/>
          <a:ext cx="1077128" cy="1740535"/>
        </a:xfrm>
        <a:prstGeom prst="round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latin typeface="Century Gothic" panose="020B0502020202020204" pitchFamily="34" charset="0"/>
            </a:rPr>
            <a:t>Proposed</a:t>
          </a:r>
          <a:r>
            <a:rPr lang="en-US" sz="1600" b="1" kern="1200" dirty="0">
              <a:solidFill>
                <a:schemeClr val="tx1"/>
              </a:solidFill>
              <a:latin typeface="Century Gothic" panose="020B0502020202020204" pitchFamily="34" charset="0"/>
            </a:rPr>
            <a:t> Plan</a:t>
          </a:r>
        </a:p>
      </dsp:txBody>
      <dsp:txXfrm>
        <a:off x="3827668" y="1362594"/>
        <a:ext cx="971966" cy="1635373"/>
      </dsp:txXfrm>
    </dsp:sp>
    <dsp:sp modelId="{02D642FE-A0F6-4717-BB30-2CCDE70A5A13}">
      <dsp:nvSpPr>
        <dsp:cNvPr id="0" name=""/>
        <dsp:cNvSpPr/>
      </dsp:nvSpPr>
      <dsp:spPr>
        <a:xfrm>
          <a:off x="5031737" y="1310013"/>
          <a:ext cx="1077128" cy="174053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latin typeface="Century Gothic" panose="020B0502020202020204" pitchFamily="34" charset="0"/>
            </a:rPr>
            <a:t>Interim Record of Decision</a:t>
          </a:r>
        </a:p>
      </dsp:txBody>
      <dsp:txXfrm>
        <a:off x="5084318" y="1362594"/>
        <a:ext cx="971966" cy="1635373"/>
      </dsp:txXfrm>
    </dsp:sp>
    <dsp:sp modelId="{DCA19EAC-2A42-45B9-9328-CA151CB584C9}">
      <dsp:nvSpPr>
        <dsp:cNvPr id="0" name=""/>
        <dsp:cNvSpPr/>
      </dsp:nvSpPr>
      <dsp:spPr>
        <a:xfrm>
          <a:off x="6288388" y="1310013"/>
          <a:ext cx="1077128" cy="1740535"/>
        </a:xfrm>
        <a:prstGeom prst="round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latin typeface="Century Gothic" panose="020B0502020202020204" pitchFamily="34" charset="0"/>
            </a:rPr>
            <a:t>Remedial Design for Interim Actions</a:t>
          </a:r>
        </a:p>
      </dsp:txBody>
      <dsp:txXfrm>
        <a:off x="6340969" y="1362594"/>
        <a:ext cx="971966" cy="1635373"/>
      </dsp:txXfrm>
    </dsp:sp>
    <dsp:sp modelId="{B64A4AA9-A0AF-499B-8DCE-2EE725F74041}">
      <dsp:nvSpPr>
        <dsp:cNvPr id="0" name=""/>
        <dsp:cNvSpPr/>
      </dsp:nvSpPr>
      <dsp:spPr>
        <a:xfrm>
          <a:off x="7545038" y="1310013"/>
          <a:ext cx="1077128" cy="174053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latin typeface="Century Gothic" panose="020B0502020202020204" pitchFamily="34" charset="0"/>
            </a:rPr>
            <a:t>Interim </a:t>
          </a:r>
          <a:r>
            <a:rPr lang="en-US" sz="1400" b="1" kern="1200" dirty="0">
              <a:solidFill>
                <a:schemeClr val="tx1"/>
              </a:solidFill>
              <a:latin typeface="Century Gothic" panose="020B0502020202020204" pitchFamily="34" charset="0"/>
            </a:rPr>
            <a:t>Remedial</a:t>
          </a:r>
          <a:r>
            <a:rPr lang="en-US" sz="1600" b="1" kern="1200" dirty="0">
              <a:solidFill>
                <a:schemeClr val="tx1"/>
              </a:solidFill>
              <a:latin typeface="Century Gothic" panose="020B0502020202020204" pitchFamily="34" charset="0"/>
            </a:rPr>
            <a:t> Actions</a:t>
          </a:r>
        </a:p>
      </dsp:txBody>
      <dsp:txXfrm>
        <a:off x="7597619" y="1362594"/>
        <a:ext cx="971966" cy="1635373"/>
      </dsp:txXfrm>
    </dsp:sp>
    <dsp:sp modelId="{8608D5EC-26CB-4559-88E5-F4DF442CE8B2}">
      <dsp:nvSpPr>
        <dsp:cNvPr id="0" name=""/>
        <dsp:cNvSpPr/>
      </dsp:nvSpPr>
      <dsp:spPr>
        <a:xfrm>
          <a:off x="8801689" y="1310013"/>
          <a:ext cx="1077128" cy="1740535"/>
        </a:xfrm>
        <a:prstGeom prst="round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latin typeface="Century Gothic" panose="020B0502020202020204" pitchFamily="34" charset="0"/>
            </a:rPr>
            <a:t>Final ROD</a:t>
          </a:r>
        </a:p>
      </dsp:txBody>
      <dsp:txXfrm>
        <a:off x="8854270" y="1362594"/>
        <a:ext cx="971966" cy="1635373"/>
      </dsp:txXfrm>
    </dsp:sp>
    <dsp:sp modelId="{17E431EC-B54A-4440-BB50-376C642DA9D0}">
      <dsp:nvSpPr>
        <dsp:cNvPr id="0" name=""/>
        <dsp:cNvSpPr/>
      </dsp:nvSpPr>
      <dsp:spPr>
        <a:xfrm>
          <a:off x="10063475" y="1310013"/>
          <a:ext cx="1336835"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latin typeface="Century Gothic"/>
            </a:rPr>
            <a:t>Long-term </a:t>
          </a:r>
          <a:r>
            <a:rPr lang="en-US" sz="1200" b="1" kern="1200" dirty="0">
              <a:solidFill>
                <a:schemeClr val="tx1"/>
              </a:solidFill>
              <a:latin typeface="Century Gothic"/>
            </a:rPr>
            <a:t>Management</a:t>
          </a:r>
        </a:p>
      </dsp:txBody>
      <dsp:txXfrm>
        <a:off x="10128734" y="1375272"/>
        <a:ext cx="1206317" cy="1610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D3924-912B-4F8B-9C1F-F8C9E03603F1}">
      <dsp:nvSpPr>
        <dsp:cNvPr id="0" name=""/>
        <dsp:cNvSpPr/>
      </dsp:nvSpPr>
      <dsp:spPr>
        <a:xfrm>
          <a:off x="3823" y="1114618"/>
          <a:ext cx="2357849" cy="644076"/>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latin typeface="+mn-lt"/>
            </a:rPr>
            <a:t>Kingman Lake 2021</a:t>
          </a:r>
        </a:p>
      </dsp:txBody>
      <dsp:txXfrm>
        <a:off x="3823" y="1114618"/>
        <a:ext cx="2196830" cy="644076"/>
      </dsp:txXfrm>
    </dsp:sp>
    <dsp:sp modelId="{F0FC7425-8150-4FDA-BA3A-BFE5E3A2BE46}">
      <dsp:nvSpPr>
        <dsp:cNvPr id="0" name=""/>
        <dsp:cNvSpPr/>
      </dsp:nvSpPr>
      <dsp:spPr>
        <a:xfrm>
          <a:off x="2039634" y="1114618"/>
          <a:ext cx="3445726" cy="644076"/>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100000"/>
            </a:lnSpc>
            <a:spcBef>
              <a:spcPct val="0"/>
            </a:spcBef>
            <a:spcAft>
              <a:spcPts val="0"/>
            </a:spcAft>
          </a:pPr>
          <a:r>
            <a:rPr lang="en-US" sz="1700" kern="1200" dirty="0">
              <a:solidFill>
                <a:schemeClr val="tx1"/>
              </a:solidFill>
              <a:latin typeface="+mn-lt"/>
            </a:rPr>
            <a:t>Washington Channel </a:t>
          </a:r>
        </a:p>
        <a:p>
          <a:pPr lvl="0" algn="ctr" defTabSz="755650">
            <a:lnSpc>
              <a:spcPct val="100000"/>
            </a:lnSpc>
            <a:spcBef>
              <a:spcPct val="0"/>
            </a:spcBef>
            <a:spcAft>
              <a:spcPts val="0"/>
            </a:spcAft>
          </a:pPr>
          <a:r>
            <a:rPr lang="en-US" sz="1700" kern="1200" dirty="0">
              <a:solidFill>
                <a:schemeClr val="tx1"/>
              </a:solidFill>
              <a:latin typeface="+mn-lt"/>
            </a:rPr>
            <a:t> 2022</a:t>
          </a:r>
        </a:p>
      </dsp:txBody>
      <dsp:txXfrm>
        <a:off x="2361672" y="1114618"/>
        <a:ext cx="2801650" cy="644076"/>
      </dsp:txXfrm>
    </dsp:sp>
    <dsp:sp modelId="{52C49D9B-AD07-4802-922D-F1E97FDB647E}">
      <dsp:nvSpPr>
        <dsp:cNvPr id="0" name=""/>
        <dsp:cNvSpPr/>
      </dsp:nvSpPr>
      <dsp:spPr>
        <a:xfrm>
          <a:off x="5163322" y="1114618"/>
          <a:ext cx="4948403" cy="644076"/>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100000"/>
            </a:lnSpc>
            <a:spcBef>
              <a:spcPct val="0"/>
            </a:spcBef>
            <a:spcAft>
              <a:spcPts val="0"/>
            </a:spcAft>
          </a:pPr>
          <a:r>
            <a:rPr lang="en-US" sz="1700" b="0" kern="1200" dirty="0">
              <a:solidFill>
                <a:schemeClr val="tx1"/>
              </a:solidFill>
              <a:latin typeface="+mn-lt"/>
            </a:rPr>
            <a:t>Main Stem 2023 </a:t>
          </a:r>
        </a:p>
        <a:p>
          <a:pPr lvl="0" algn="ctr" defTabSz="755650">
            <a:lnSpc>
              <a:spcPct val="100000"/>
            </a:lnSpc>
            <a:spcBef>
              <a:spcPct val="0"/>
            </a:spcBef>
            <a:spcAft>
              <a:spcPts val="0"/>
            </a:spcAft>
          </a:pPr>
          <a:r>
            <a:rPr lang="en-US" sz="1700" b="0" kern="1200" dirty="0">
              <a:solidFill>
                <a:schemeClr val="tx1"/>
              </a:solidFill>
              <a:latin typeface="+mn-lt"/>
            </a:rPr>
            <a:t>(possibly in conjunction with PECS remedies)</a:t>
          </a:r>
        </a:p>
      </dsp:txBody>
      <dsp:txXfrm>
        <a:off x="5485360" y="1114618"/>
        <a:ext cx="4304327" cy="6440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B648D-F28F-426B-A94E-92073CF81B54}" type="datetimeFigureOut">
              <a:rPr lang="en-US" smtClean="0"/>
              <a:t>12/16/2019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7891F-0F9F-4C29-A65C-1067E9BF7351}" type="slidenum">
              <a:rPr lang="en-US" smtClean="0"/>
              <a:t>‹#›</a:t>
            </a:fld>
            <a:endParaRPr lang="en-US"/>
          </a:p>
        </p:txBody>
      </p:sp>
    </p:spTree>
    <p:extLst>
      <p:ext uri="{BB962C8B-B14F-4D97-AF65-F5344CB8AC3E}">
        <p14:creationId xmlns:p14="http://schemas.microsoft.com/office/powerpoint/2010/main" val="4084091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F61A6-B65B-4E32-AAC4-0CD339855116}" type="slidenum">
              <a:rPr lang="en-US" smtClean="0"/>
              <a:t>1</a:t>
            </a:fld>
            <a:endParaRPr lang="en-US" dirty="0"/>
          </a:p>
        </p:txBody>
      </p:sp>
    </p:spTree>
    <p:extLst>
      <p:ext uri="{BB962C8B-B14F-4D97-AF65-F5344CB8AC3E}">
        <p14:creationId xmlns:p14="http://schemas.microsoft.com/office/powerpoint/2010/main" val="66536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E7891F-0F9F-4C29-A65C-1067E9BF7351}" type="slidenum">
              <a:rPr lang="en-US" smtClean="0"/>
              <a:t>2</a:t>
            </a:fld>
            <a:endParaRPr lang="en-US"/>
          </a:p>
        </p:txBody>
      </p:sp>
    </p:spTree>
    <p:extLst>
      <p:ext uri="{BB962C8B-B14F-4D97-AF65-F5344CB8AC3E}">
        <p14:creationId xmlns:p14="http://schemas.microsoft.com/office/powerpoint/2010/main" val="86690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 rule of thumb for readability – if</a:t>
            </a:r>
            <a:r>
              <a:rPr lang="en-US" baseline="0" dirty="0"/>
              <a:t> the slide can be printed on Letter size paper and read comfortably, it will be readable when printed full size. If the font size is too small to be read when printed on Letter paper, it is too small for a poster.</a:t>
            </a:r>
          </a:p>
          <a:p>
            <a:endParaRPr lang="en-US" baseline="0" dirty="0"/>
          </a:p>
          <a:p>
            <a:r>
              <a:rPr lang="en-US" baseline="0" dirty="0"/>
              <a:t>This slide will work well for a 3 or 4 column layout.</a:t>
            </a:r>
            <a:endParaRPr lang="en-US" dirty="0"/>
          </a:p>
        </p:txBody>
      </p:sp>
      <p:sp>
        <p:nvSpPr>
          <p:cNvPr id="4" name="Slide Number Placeholder 3"/>
          <p:cNvSpPr>
            <a:spLocks noGrp="1"/>
          </p:cNvSpPr>
          <p:nvPr>
            <p:ph type="sldNum" sz="quarter" idx="10"/>
          </p:nvPr>
        </p:nvSpPr>
        <p:spPr/>
        <p:txBody>
          <a:bodyPr/>
          <a:lstStyle/>
          <a:p>
            <a:fld id="{B39F61A6-B65B-4E32-AAC4-0CD339855116}" type="slidenum">
              <a:rPr lang="en-US" smtClean="0"/>
              <a:t>3</a:t>
            </a:fld>
            <a:endParaRPr lang="en-US" dirty="0"/>
          </a:p>
        </p:txBody>
      </p:sp>
    </p:spTree>
    <p:extLst>
      <p:ext uri="{BB962C8B-B14F-4D97-AF65-F5344CB8AC3E}">
        <p14:creationId xmlns:p14="http://schemas.microsoft.com/office/powerpoint/2010/main" val="394086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E7891F-0F9F-4C29-A65C-1067E9BF7351}" type="slidenum">
              <a:rPr lang="en-US" smtClean="0"/>
              <a:t>6</a:t>
            </a:fld>
            <a:endParaRPr lang="en-US"/>
          </a:p>
        </p:txBody>
      </p:sp>
    </p:spTree>
    <p:extLst>
      <p:ext uri="{BB962C8B-B14F-4D97-AF65-F5344CB8AC3E}">
        <p14:creationId xmlns:p14="http://schemas.microsoft.com/office/powerpoint/2010/main" val="142986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FE8AD5-1AAD-4CDA-BAD7-B38BF3ECDF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21C6D1C-3B7C-4337-B54D-6D7DB9A35C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AB8638F-AF1B-489B-A013-6FE269730B6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8EF99D91-183A-4FC4-9819-79D828E4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CC7E34E-D092-4765-AC83-92EB69254914}"/>
              </a:ext>
            </a:extLst>
          </p:cNvPr>
          <p:cNvSpPr>
            <a:spLocks noGrp="1"/>
          </p:cNvSpPr>
          <p:nvPr>
            <p:ph type="sldNum" sz="quarter" idx="12"/>
          </p:nvPr>
        </p:nvSpPr>
        <p:spPr/>
        <p:txBody>
          <a:bodyPr/>
          <a:lstStyle/>
          <a:p>
            <a:fld id="{2007A05C-96A0-48C8-9E02-531186A8C01B}" type="slidenum">
              <a:rPr lang="en-US" smtClean="0"/>
              <a:t>‹#›</a:t>
            </a:fld>
            <a:endParaRPr lang="en-US"/>
          </a:p>
        </p:txBody>
      </p:sp>
    </p:spTree>
    <p:extLst>
      <p:ext uri="{BB962C8B-B14F-4D97-AF65-F5344CB8AC3E}">
        <p14:creationId xmlns:p14="http://schemas.microsoft.com/office/powerpoint/2010/main" val="403420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126898-384D-4839-A4CC-DF8EC207C1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71BB83C-7CEE-40FC-83F6-1AD0058F28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23C6BC9-087C-42AD-8864-E974C05587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72AEC35F-9F19-4E4E-8173-9726C9560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9AE5D91-BCDD-4A64-89CC-A2006817F5C6}"/>
              </a:ext>
            </a:extLst>
          </p:cNvPr>
          <p:cNvSpPr>
            <a:spLocks noGrp="1"/>
          </p:cNvSpPr>
          <p:nvPr>
            <p:ph type="sldNum" sz="quarter" idx="12"/>
          </p:nvPr>
        </p:nvSpPr>
        <p:spPr/>
        <p:txBody>
          <a:bodyPr/>
          <a:lstStyle/>
          <a:p>
            <a:fld id="{2007A05C-96A0-48C8-9E02-531186A8C01B}" type="slidenum">
              <a:rPr lang="en-US" smtClean="0"/>
              <a:t>‹#›</a:t>
            </a:fld>
            <a:endParaRPr lang="en-US"/>
          </a:p>
        </p:txBody>
      </p:sp>
    </p:spTree>
    <p:extLst>
      <p:ext uri="{BB962C8B-B14F-4D97-AF65-F5344CB8AC3E}">
        <p14:creationId xmlns:p14="http://schemas.microsoft.com/office/powerpoint/2010/main" val="767455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9E4C4E0-19DB-41D4-960C-462BA1B2F4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FE4040C-DA9E-40A1-A4ED-BE6DD49B37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828F757-EE2A-4476-A3F4-5DDE317E1FC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0AA72859-4321-46CF-A101-582D01B5C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9439BA9-E85A-4FEE-B80E-48748EEBC8BA}"/>
              </a:ext>
            </a:extLst>
          </p:cNvPr>
          <p:cNvSpPr>
            <a:spLocks noGrp="1"/>
          </p:cNvSpPr>
          <p:nvPr>
            <p:ph type="sldNum" sz="quarter" idx="12"/>
          </p:nvPr>
        </p:nvSpPr>
        <p:spPr/>
        <p:txBody>
          <a:bodyPr/>
          <a:lstStyle/>
          <a:p>
            <a:fld id="{2007A05C-96A0-48C8-9E02-531186A8C01B}" type="slidenum">
              <a:rPr lang="en-US" smtClean="0"/>
              <a:t>‹#›</a:t>
            </a:fld>
            <a:endParaRPr lang="en-US"/>
          </a:p>
        </p:txBody>
      </p:sp>
    </p:spTree>
    <p:extLst>
      <p:ext uri="{BB962C8B-B14F-4D97-AF65-F5344CB8AC3E}">
        <p14:creationId xmlns:p14="http://schemas.microsoft.com/office/powerpoint/2010/main" val="194740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5" y="2514601"/>
            <a:ext cx="9351775" cy="2262781"/>
          </a:xfrm>
        </p:spPr>
        <p:txBody>
          <a:bodyPr anchor="b">
            <a:normAutofit/>
          </a:bodyPr>
          <a:lstStyle>
            <a:lvl1pPr>
              <a:defRPr sz="4051" b="1"/>
            </a:lvl1pPr>
          </a:lstStyle>
          <a:p>
            <a:r>
              <a:rPr lang="en-US" dirty="0"/>
              <a:t>Click to edit Master title style</a:t>
            </a:r>
          </a:p>
        </p:txBody>
      </p:sp>
      <p:sp>
        <p:nvSpPr>
          <p:cNvPr id="3" name="Subtitle 2"/>
          <p:cNvSpPr>
            <a:spLocks noGrp="1"/>
          </p:cNvSpPr>
          <p:nvPr>
            <p:ph type="subTitle" idx="1"/>
          </p:nvPr>
        </p:nvSpPr>
        <p:spPr>
          <a:xfrm>
            <a:off x="2589215" y="4777381"/>
            <a:ext cx="9351775" cy="1126283"/>
          </a:xfrm>
        </p:spPr>
        <p:txBody>
          <a:bodyPr anchor="t"/>
          <a:lstStyle>
            <a:lvl1pPr marL="0" indent="0" algn="l">
              <a:buNone/>
              <a:defRPr>
                <a:solidFill>
                  <a:schemeClr val="tx1">
                    <a:lumMod val="65000"/>
                    <a:lumOff val="35000"/>
                  </a:schemeClr>
                </a:solidFill>
              </a:defRPr>
            </a:lvl1pPr>
            <a:lvl2pPr marL="342955" indent="0" algn="ctr">
              <a:buNone/>
              <a:defRPr>
                <a:solidFill>
                  <a:schemeClr val="tx1">
                    <a:tint val="75000"/>
                  </a:schemeClr>
                </a:solidFill>
              </a:defRPr>
            </a:lvl2pPr>
            <a:lvl3pPr marL="685910" indent="0" algn="ctr">
              <a:buNone/>
              <a:defRPr>
                <a:solidFill>
                  <a:schemeClr val="tx1">
                    <a:tint val="75000"/>
                  </a:schemeClr>
                </a:solidFill>
              </a:defRPr>
            </a:lvl3pPr>
            <a:lvl4pPr marL="1028865" indent="0" algn="ctr">
              <a:buNone/>
              <a:defRPr>
                <a:solidFill>
                  <a:schemeClr val="tx1">
                    <a:tint val="75000"/>
                  </a:schemeClr>
                </a:solidFill>
              </a:defRPr>
            </a:lvl4pPr>
            <a:lvl5pPr marL="1371819" indent="0" algn="ctr">
              <a:buNone/>
              <a:defRPr>
                <a:solidFill>
                  <a:schemeClr val="tx1">
                    <a:tint val="75000"/>
                  </a:schemeClr>
                </a:solidFill>
              </a:defRPr>
            </a:lvl5pPr>
            <a:lvl6pPr marL="1714774" indent="0" algn="ctr">
              <a:buNone/>
              <a:defRPr>
                <a:solidFill>
                  <a:schemeClr val="tx1">
                    <a:tint val="75000"/>
                  </a:schemeClr>
                </a:solidFill>
              </a:defRPr>
            </a:lvl6pPr>
            <a:lvl7pPr marL="2057729" indent="0" algn="ctr">
              <a:buNone/>
              <a:defRPr>
                <a:solidFill>
                  <a:schemeClr val="tx1">
                    <a:tint val="75000"/>
                  </a:schemeClr>
                </a:solidFill>
              </a:defRPr>
            </a:lvl7pPr>
            <a:lvl8pPr marL="2400684" indent="0" algn="ctr">
              <a:buNone/>
              <a:defRPr>
                <a:solidFill>
                  <a:schemeClr val="tx1">
                    <a:tint val="75000"/>
                  </a:schemeClr>
                </a:solidFill>
              </a:defRPr>
            </a:lvl8pPr>
            <a:lvl9pPr marL="2743639"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2589215" y="6296756"/>
            <a:ext cx="7619999" cy="365125"/>
          </a:xfrm>
        </p:spPr>
        <p:txBody>
          <a:bodyPr/>
          <a:lstStyle/>
          <a:p>
            <a:endParaRPr lang="en-US" dirty="0"/>
          </a:p>
        </p:txBody>
      </p:sp>
      <p:sp>
        <p:nvSpPr>
          <p:cNvPr id="7" name="Freeform 6"/>
          <p:cNvSpPr/>
          <p:nvPr/>
        </p:nvSpPr>
        <p:spPr bwMode="auto">
          <a:xfrm>
            <a:off x="2"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5" y="4529541"/>
            <a:ext cx="779767" cy="365125"/>
          </a:xfrm>
        </p:spPr>
        <p:txBody>
          <a:bodyPr/>
          <a:lstStyle/>
          <a:p>
            <a:fld id="{60D2A9FA-C93C-4EFC-A655-60DAAC788392}" type="slidenum">
              <a:rPr lang="en-US" smtClean="0"/>
              <a:t>‹#›</a:t>
            </a:fld>
            <a:endParaRPr lang="en-US" dirty="0"/>
          </a:p>
        </p:txBody>
      </p:sp>
      <p:sp>
        <p:nvSpPr>
          <p:cNvPr id="8" name="Picture Placeholder 7"/>
          <p:cNvSpPr>
            <a:spLocks noGrp="1"/>
          </p:cNvSpPr>
          <p:nvPr>
            <p:ph type="pic" sz="quarter" idx="13"/>
          </p:nvPr>
        </p:nvSpPr>
        <p:spPr>
          <a:xfrm>
            <a:off x="192088" y="214313"/>
            <a:ext cx="2286000" cy="2286000"/>
          </a:xfrm>
        </p:spPr>
        <p:txBody>
          <a:bodyPr/>
          <a:lstStyle/>
          <a:p>
            <a:endParaRPr lang="en-US" dirty="0"/>
          </a:p>
        </p:txBody>
      </p:sp>
      <p:sp>
        <p:nvSpPr>
          <p:cNvPr id="9" name="Picture Placeholder 7"/>
          <p:cNvSpPr>
            <a:spLocks noGrp="1"/>
          </p:cNvSpPr>
          <p:nvPr>
            <p:ph type="pic" sz="quarter" idx="14"/>
          </p:nvPr>
        </p:nvSpPr>
        <p:spPr>
          <a:xfrm>
            <a:off x="2620565" y="214313"/>
            <a:ext cx="2286000" cy="2286000"/>
          </a:xfrm>
        </p:spPr>
        <p:txBody>
          <a:bodyPr/>
          <a:lstStyle/>
          <a:p>
            <a:endParaRPr lang="en-US" dirty="0"/>
          </a:p>
        </p:txBody>
      </p:sp>
      <p:sp>
        <p:nvSpPr>
          <p:cNvPr id="10" name="Picture Placeholder 7"/>
          <p:cNvSpPr>
            <a:spLocks noGrp="1"/>
          </p:cNvSpPr>
          <p:nvPr>
            <p:ph type="pic" sz="quarter" idx="15"/>
          </p:nvPr>
        </p:nvSpPr>
        <p:spPr>
          <a:xfrm>
            <a:off x="5049044" y="214313"/>
            <a:ext cx="2286000" cy="2286000"/>
          </a:xfrm>
        </p:spPr>
        <p:txBody>
          <a:bodyPr/>
          <a:lstStyle/>
          <a:p>
            <a:endParaRPr lang="en-US" dirty="0"/>
          </a:p>
        </p:txBody>
      </p:sp>
      <p:sp>
        <p:nvSpPr>
          <p:cNvPr id="11" name="Picture Placeholder 7"/>
          <p:cNvSpPr>
            <a:spLocks noGrp="1"/>
          </p:cNvSpPr>
          <p:nvPr>
            <p:ph type="pic" sz="quarter" idx="16"/>
          </p:nvPr>
        </p:nvSpPr>
        <p:spPr>
          <a:xfrm>
            <a:off x="7477521" y="214313"/>
            <a:ext cx="2286000" cy="2286000"/>
          </a:xfrm>
        </p:spPr>
        <p:txBody>
          <a:bodyPr/>
          <a:lstStyle/>
          <a:p>
            <a:endParaRPr lang="en-US" dirty="0"/>
          </a:p>
        </p:txBody>
      </p:sp>
      <p:sp>
        <p:nvSpPr>
          <p:cNvPr id="12" name="Picture Placeholder 7"/>
          <p:cNvSpPr>
            <a:spLocks noGrp="1"/>
          </p:cNvSpPr>
          <p:nvPr>
            <p:ph type="pic" sz="quarter" idx="17"/>
          </p:nvPr>
        </p:nvSpPr>
        <p:spPr>
          <a:xfrm>
            <a:off x="9906000" y="214313"/>
            <a:ext cx="2286000" cy="2286000"/>
          </a:xfrm>
        </p:spPr>
        <p:txBody>
          <a:bodyPr/>
          <a:lstStyle/>
          <a:p>
            <a:endParaRPr lang="en-US" dirty="0"/>
          </a:p>
        </p:txBody>
      </p:sp>
    </p:spTree>
    <p:extLst>
      <p:ext uri="{BB962C8B-B14F-4D97-AF65-F5344CB8AC3E}">
        <p14:creationId xmlns:p14="http://schemas.microsoft.com/office/powerpoint/2010/main" val="45154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B9D478-27F1-4252-A67B-1EB698A73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2264389-8F3B-4516-85D9-A90ECE5244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41A9135-216A-468D-A66B-158D21984C6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4965DECC-E4B3-41D8-9F49-1066F8636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8AC4884-BABD-4CCF-8C92-1B3FAA33E73A}"/>
              </a:ext>
            </a:extLst>
          </p:cNvPr>
          <p:cNvSpPr>
            <a:spLocks noGrp="1"/>
          </p:cNvSpPr>
          <p:nvPr>
            <p:ph type="sldNum" sz="quarter" idx="12"/>
          </p:nvPr>
        </p:nvSpPr>
        <p:spPr/>
        <p:txBody>
          <a:bodyPr/>
          <a:lstStyle/>
          <a:p>
            <a:fld id="{2007A05C-96A0-48C8-9E02-531186A8C01B}" type="slidenum">
              <a:rPr lang="en-US" smtClean="0"/>
              <a:t>‹#›</a:t>
            </a:fld>
            <a:endParaRPr lang="en-US"/>
          </a:p>
        </p:txBody>
      </p:sp>
    </p:spTree>
    <p:extLst>
      <p:ext uri="{BB962C8B-B14F-4D97-AF65-F5344CB8AC3E}">
        <p14:creationId xmlns:p14="http://schemas.microsoft.com/office/powerpoint/2010/main" val="216404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F97215-2F18-4313-9E8D-6963F17E7F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7F6F34F-2B47-47F1-8582-2308223C3D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96D8218-8133-4D07-A918-568DCDA81EB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1FA1336F-1D53-4734-B238-3AFDB8B47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051989F-68C6-4DD0-A7CC-2434A61CCEA7}"/>
              </a:ext>
            </a:extLst>
          </p:cNvPr>
          <p:cNvSpPr>
            <a:spLocks noGrp="1"/>
          </p:cNvSpPr>
          <p:nvPr>
            <p:ph type="sldNum" sz="quarter" idx="12"/>
          </p:nvPr>
        </p:nvSpPr>
        <p:spPr/>
        <p:txBody>
          <a:bodyPr/>
          <a:lstStyle/>
          <a:p>
            <a:fld id="{2007A05C-96A0-48C8-9E02-531186A8C01B}" type="slidenum">
              <a:rPr lang="en-US" smtClean="0"/>
              <a:t>‹#›</a:t>
            </a:fld>
            <a:endParaRPr lang="en-US"/>
          </a:p>
        </p:txBody>
      </p:sp>
    </p:spTree>
    <p:extLst>
      <p:ext uri="{BB962C8B-B14F-4D97-AF65-F5344CB8AC3E}">
        <p14:creationId xmlns:p14="http://schemas.microsoft.com/office/powerpoint/2010/main" val="191938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B15A46-FC2C-4B70-A8B4-ECE25109EC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C8B8171-48DF-4F12-A2DF-029DFFC2B0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50B8B66-7311-4697-B750-50E246E19D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7FFEF98-D832-449C-8A05-9D563DC97AC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6DCD29B0-C343-4806-BF90-7B99A9EF7A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9B4B1E2-7EEC-4EED-B9B9-0F728189EF77}"/>
              </a:ext>
            </a:extLst>
          </p:cNvPr>
          <p:cNvSpPr>
            <a:spLocks noGrp="1"/>
          </p:cNvSpPr>
          <p:nvPr>
            <p:ph type="sldNum" sz="quarter" idx="12"/>
          </p:nvPr>
        </p:nvSpPr>
        <p:spPr/>
        <p:txBody>
          <a:bodyPr/>
          <a:lstStyle/>
          <a:p>
            <a:fld id="{2007A05C-96A0-48C8-9E02-531186A8C01B}" type="slidenum">
              <a:rPr lang="en-US" smtClean="0"/>
              <a:t>‹#›</a:t>
            </a:fld>
            <a:endParaRPr lang="en-US"/>
          </a:p>
        </p:txBody>
      </p:sp>
    </p:spTree>
    <p:extLst>
      <p:ext uri="{BB962C8B-B14F-4D97-AF65-F5344CB8AC3E}">
        <p14:creationId xmlns:p14="http://schemas.microsoft.com/office/powerpoint/2010/main" val="270746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790B9F-983B-4EA6-AC2F-A00012B8EA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4180AC1-B127-49A8-9E5F-61CC75617E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93D7C73-26B9-4A94-B8A7-FD97CA86F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C390FBB-94E8-42B7-9B3C-45DA2D189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3066D00-9ED4-4153-B423-2C580E9377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75DE4EE-D20F-4A50-BB1A-BC291B587AE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 xmlns:a16="http://schemas.microsoft.com/office/drawing/2014/main" id="{A27EBEC6-A9CB-49F6-8DE2-8EE7C3142C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D03EC2B-1809-4AD0-A7C5-EB7A2C3F2B99}"/>
              </a:ext>
            </a:extLst>
          </p:cNvPr>
          <p:cNvSpPr>
            <a:spLocks noGrp="1"/>
          </p:cNvSpPr>
          <p:nvPr>
            <p:ph type="sldNum" sz="quarter" idx="12"/>
          </p:nvPr>
        </p:nvSpPr>
        <p:spPr/>
        <p:txBody>
          <a:bodyPr/>
          <a:lstStyle/>
          <a:p>
            <a:fld id="{2007A05C-96A0-48C8-9E02-531186A8C01B}" type="slidenum">
              <a:rPr lang="en-US" smtClean="0"/>
              <a:t>‹#›</a:t>
            </a:fld>
            <a:endParaRPr lang="en-US"/>
          </a:p>
        </p:txBody>
      </p:sp>
    </p:spTree>
    <p:extLst>
      <p:ext uri="{BB962C8B-B14F-4D97-AF65-F5344CB8AC3E}">
        <p14:creationId xmlns:p14="http://schemas.microsoft.com/office/powerpoint/2010/main" val="143619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FF9C7B-3289-4808-9A49-7F92E2D28C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C47973F-487B-4ACC-AFCA-604EC7C0D94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 xmlns:a16="http://schemas.microsoft.com/office/drawing/2014/main" id="{58BC8D33-AE44-4B9E-BC6F-7884C8DE91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EBD5E7D-6602-490C-B8F7-BC0C41F075E6}"/>
              </a:ext>
            </a:extLst>
          </p:cNvPr>
          <p:cNvSpPr>
            <a:spLocks noGrp="1"/>
          </p:cNvSpPr>
          <p:nvPr>
            <p:ph type="sldNum" sz="quarter" idx="12"/>
          </p:nvPr>
        </p:nvSpPr>
        <p:spPr/>
        <p:txBody>
          <a:bodyPr/>
          <a:lstStyle/>
          <a:p>
            <a:fld id="{2007A05C-96A0-48C8-9E02-531186A8C01B}" type="slidenum">
              <a:rPr lang="en-US" smtClean="0"/>
              <a:t>‹#›</a:t>
            </a:fld>
            <a:endParaRPr lang="en-US"/>
          </a:p>
        </p:txBody>
      </p:sp>
    </p:spTree>
    <p:extLst>
      <p:ext uri="{BB962C8B-B14F-4D97-AF65-F5344CB8AC3E}">
        <p14:creationId xmlns:p14="http://schemas.microsoft.com/office/powerpoint/2010/main" val="96083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F730D5A-AEB2-4180-BAD1-E30313C26C3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 xmlns:a16="http://schemas.microsoft.com/office/drawing/2014/main" id="{349164AC-3DBF-4974-A932-5E9BBDFD3A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584CFDB-2FDF-4CF2-AC81-57D398804B27}"/>
              </a:ext>
            </a:extLst>
          </p:cNvPr>
          <p:cNvSpPr>
            <a:spLocks noGrp="1"/>
          </p:cNvSpPr>
          <p:nvPr>
            <p:ph type="sldNum" sz="quarter" idx="12"/>
          </p:nvPr>
        </p:nvSpPr>
        <p:spPr/>
        <p:txBody>
          <a:bodyPr/>
          <a:lstStyle/>
          <a:p>
            <a:fld id="{2007A05C-96A0-48C8-9E02-531186A8C01B}" type="slidenum">
              <a:rPr lang="en-US" smtClean="0"/>
              <a:t>‹#›</a:t>
            </a:fld>
            <a:endParaRPr lang="en-US"/>
          </a:p>
        </p:txBody>
      </p:sp>
    </p:spTree>
    <p:extLst>
      <p:ext uri="{BB962C8B-B14F-4D97-AF65-F5344CB8AC3E}">
        <p14:creationId xmlns:p14="http://schemas.microsoft.com/office/powerpoint/2010/main" val="338622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382F1D-2C2C-4223-9E0F-1D0F90C5A6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5D5CBB8A-D5DA-4B80-9E29-CFA880D5F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C129814-8AC0-4CB4-AD55-027D92439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F3609F5-B2B3-43E3-9AC9-2E6CEB67B8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2C21E809-9FD6-4EB3-8613-EEC4777B1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8254B37-5F68-48CE-B60D-683BC7FB4C95}"/>
              </a:ext>
            </a:extLst>
          </p:cNvPr>
          <p:cNvSpPr>
            <a:spLocks noGrp="1"/>
          </p:cNvSpPr>
          <p:nvPr>
            <p:ph type="sldNum" sz="quarter" idx="12"/>
          </p:nvPr>
        </p:nvSpPr>
        <p:spPr/>
        <p:txBody>
          <a:bodyPr/>
          <a:lstStyle/>
          <a:p>
            <a:fld id="{2007A05C-96A0-48C8-9E02-531186A8C01B}" type="slidenum">
              <a:rPr lang="en-US" smtClean="0"/>
              <a:t>‹#›</a:t>
            </a:fld>
            <a:endParaRPr lang="en-US"/>
          </a:p>
        </p:txBody>
      </p:sp>
    </p:spTree>
    <p:extLst>
      <p:ext uri="{BB962C8B-B14F-4D97-AF65-F5344CB8AC3E}">
        <p14:creationId xmlns:p14="http://schemas.microsoft.com/office/powerpoint/2010/main" val="141700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41C01A-A8A0-4055-9F56-C8F7A0465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DCA6FCB-ED83-470A-8497-89503B0AFC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0330558-87DD-4E79-B0A0-2C94ADBAE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8FF3B44-8D5F-4AC1-B12A-311AEF3C2F4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FE6AA4ED-D174-4B7B-A3C6-D872BB1BA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4A638D-5052-43CB-9AAD-F480F2AB6984}"/>
              </a:ext>
            </a:extLst>
          </p:cNvPr>
          <p:cNvSpPr>
            <a:spLocks noGrp="1"/>
          </p:cNvSpPr>
          <p:nvPr>
            <p:ph type="sldNum" sz="quarter" idx="12"/>
          </p:nvPr>
        </p:nvSpPr>
        <p:spPr/>
        <p:txBody>
          <a:bodyPr/>
          <a:lstStyle/>
          <a:p>
            <a:fld id="{2007A05C-96A0-48C8-9E02-531186A8C01B}" type="slidenum">
              <a:rPr lang="en-US" smtClean="0"/>
              <a:t>‹#›</a:t>
            </a:fld>
            <a:endParaRPr lang="en-US"/>
          </a:p>
        </p:txBody>
      </p:sp>
    </p:spTree>
    <p:extLst>
      <p:ext uri="{BB962C8B-B14F-4D97-AF65-F5344CB8AC3E}">
        <p14:creationId xmlns:p14="http://schemas.microsoft.com/office/powerpoint/2010/main" val="394105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137FB5F-BB25-4C55-AA53-4A651A4905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0E479FA-0DAB-4CF7-8148-8E4E6E2BA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9A5D7DF-6885-4BA8-8B9E-13A4C6EB0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 xmlns:a16="http://schemas.microsoft.com/office/drawing/2014/main" id="{5A982FDA-AE1F-48BD-8EB7-9E757DB2C3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D234355-442D-496E-8C69-95975BED6C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7A05C-96A0-48C8-9E02-531186A8C01B}" type="slidenum">
              <a:rPr lang="en-US" smtClean="0"/>
              <a:t>‹#›</a:t>
            </a:fld>
            <a:endParaRPr lang="en-US"/>
          </a:p>
        </p:txBody>
      </p:sp>
    </p:spTree>
    <p:extLst>
      <p:ext uri="{BB962C8B-B14F-4D97-AF65-F5344CB8AC3E}">
        <p14:creationId xmlns:p14="http://schemas.microsoft.com/office/powerpoint/2010/main" val="42324908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586179"/>
            <a:ext cx="12191999" cy="3227475"/>
          </a:xfrm>
        </p:spPr>
        <p:txBody>
          <a:bodyPr>
            <a:normAutofit/>
          </a:bodyPr>
          <a:lstStyle/>
          <a:p>
            <a:pPr algn="ctr">
              <a:spcAft>
                <a:spcPts val="600"/>
              </a:spcAft>
            </a:pPr>
            <a:r>
              <a:rPr lang="en-US" sz="4000" dirty="0">
                <a:solidFill>
                  <a:srgbClr val="248C43"/>
                </a:solidFill>
                <a:effectLst>
                  <a:outerShdw blurRad="38100" dist="38100" dir="2700000" algn="tl">
                    <a:srgbClr val="000000">
                      <a:alpha val="43137"/>
                    </a:srgbClr>
                  </a:outerShdw>
                </a:effectLst>
                <a:latin typeface="Century Gothic"/>
              </a:rPr>
              <a:t>Anacostia River Sediment Project</a:t>
            </a:r>
            <a:br>
              <a:rPr lang="en-US" sz="4000" dirty="0">
                <a:solidFill>
                  <a:srgbClr val="248C43"/>
                </a:solidFill>
                <a:effectLst>
                  <a:outerShdw blurRad="38100" dist="38100" dir="2700000" algn="tl">
                    <a:srgbClr val="000000">
                      <a:alpha val="43137"/>
                    </a:srgbClr>
                  </a:outerShdw>
                </a:effectLst>
                <a:latin typeface="Century Gothic"/>
              </a:rPr>
            </a:br>
            <a:r>
              <a:rPr lang="en-US" sz="4000" dirty="0">
                <a:solidFill>
                  <a:srgbClr val="248C43"/>
                </a:solidFill>
                <a:effectLst>
                  <a:outerShdw blurRad="38100" dist="38100" dir="2700000" algn="tl">
                    <a:srgbClr val="000000">
                      <a:alpha val="43137"/>
                    </a:srgbClr>
                  </a:outerShdw>
                </a:effectLst>
                <a:latin typeface="Century Gothic"/>
              </a:rPr>
              <a:t>Progress Update</a:t>
            </a:r>
            <a:r>
              <a:rPr lang="en-US" sz="3300" b="0" dirty="0">
                <a:latin typeface="Century Gothic"/>
              </a:rPr>
              <a:t/>
            </a:r>
            <a:br>
              <a:rPr lang="en-US" sz="3300" b="0" dirty="0">
                <a:latin typeface="Century Gothic"/>
              </a:rPr>
            </a:br>
            <a:r>
              <a:rPr lang="en-US" sz="3300" b="0" dirty="0"/>
              <a:t/>
            </a:r>
            <a:br>
              <a:rPr lang="en-US" sz="3300" b="0" dirty="0"/>
            </a:br>
            <a:r>
              <a:rPr lang="en-US" sz="3300" i="1" dirty="0"/>
              <a:t>Leadership Council for a Cleaner Anacostia</a:t>
            </a:r>
            <a:br>
              <a:rPr lang="en-US" sz="3300" i="1" dirty="0"/>
            </a:br>
            <a:r>
              <a:rPr lang="en-US" sz="2700" i="1" dirty="0"/>
              <a:t/>
            </a:r>
            <a:br>
              <a:rPr lang="en-US" sz="2700" i="1" dirty="0"/>
            </a:br>
            <a:r>
              <a:rPr lang="en-US" sz="2700" i="1" dirty="0"/>
              <a:t>December 12, 2019</a:t>
            </a:r>
          </a:p>
        </p:txBody>
      </p:sp>
      <p:grpSp>
        <p:nvGrpSpPr>
          <p:cNvPr id="10" name="Group 9"/>
          <p:cNvGrpSpPr/>
          <p:nvPr/>
        </p:nvGrpSpPr>
        <p:grpSpPr>
          <a:xfrm>
            <a:off x="295519" y="5873819"/>
            <a:ext cx="11773994" cy="749071"/>
            <a:chOff x="-1035691" y="5235495"/>
            <a:chExt cx="11773994" cy="749071"/>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691" y="5235495"/>
              <a:ext cx="2567170" cy="74907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7246" y="5257800"/>
              <a:ext cx="3741057" cy="726766"/>
            </a:xfrm>
            <a:prstGeom prst="rect">
              <a:avLst/>
            </a:prstGeom>
          </p:spPr>
        </p:pic>
      </p:grpSp>
      <p:pic>
        <p:nvPicPr>
          <p:cNvPr id="5" name="Picture 5" descr="(c)KristaSchlyer Anacostia-126.jpg">
            <a:extLst>
              <a:ext uri="{FF2B5EF4-FFF2-40B4-BE49-F238E27FC236}">
                <a16:creationId xmlns="" xmlns:a16="http://schemas.microsoft.com/office/drawing/2014/main" id="{2DB86C62-B67C-43A9-8E2D-4F08B93EC824}"/>
              </a:ext>
            </a:extLst>
          </p:cNvPr>
          <p:cNvPicPr>
            <a:picLocks noGrp="1" noChangeAspect="1"/>
          </p:cNvPicPr>
          <p:nvPr>
            <p:ph type="pic" sz="quarter" idx="13"/>
          </p:nvPr>
        </p:nvPicPr>
        <p:blipFill rotWithShape="1">
          <a:blip r:embed="rId5"/>
          <a:srcRect l="10309" r="16649"/>
          <a:stretch/>
        </p:blipFill>
        <p:spPr>
          <a:xfrm>
            <a:off x="9334500" y="0"/>
            <a:ext cx="2857500" cy="2611243"/>
          </a:xfrm>
        </p:spPr>
      </p:pic>
      <p:pic>
        <p:nvPicPr>
          <p:cNvPr id="1026" name="Picture 2" descr="C:\Users\brent.peterson\Desktop\(c)KristaSchlyer Anacostia-183.jpg"/>
          <p:cNvPicPr>
            <a:picLocks noChangeAspect="1" noChangeArrowheads="1"/>
          </p:cNvPicPr>
          <p:nvPr/>
        </p:nvPicPr>
        <p:blipFill rotWithShape="1">
          <a:blip r:embed="rId6">
            <a:extLst>
              <a:ext uri="{28A0092B-C50C-407E-A947-70E740481C1C}">
                <a14:useLocalDpi xmlns:a14="http://schemas.microsoft.com/office/drawing/2010/main" val="0"/>
              </a:ext>
            </a:extLst>
          </a:blip>
          <a:srcRect l="13716" r="12909"/>
          <a:stretch/>
        </p:blipFill>
        <p:spPr bwMode="auto">
          <a:xfrm>
            <a:off x="2890412" y="0"/>
            <a:ext cx="3110338" cy="26081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rent.peterson\Desktop\(c)KristaSchlyer Anacostia-90.jpg"/>
          <p:cNvPicPr>
            <a:picLocks noChangeAspect="1" noChangeArrowheads="1"/>
          </p:cNvPicPr>
          <p:nvPr/>
        </p:nvPicPr>
        <p:blipFill rotWithShape="1">
          <a:blip r:embed="rId7">
            <a:extLst>
              <a:ext uri="{28A0092B-C50C-407E-A947-70E740481C1C}">
                <a14:useLocalDpi xmlns:a14="http://schemas.microsoft.com/office/drawing/2010/main" val="0"/>
              </a:ext>
            </a:extLst>
          </a:blip>
          <a:srcRect l="17783" r="13182"/>
          <a:stretch/>
        </p:blipFill>
        <p:spPr bwMode="auto">
          <a:xfrm>
            <a:off x="0" y="-1725"/>
            <a:ext cx="2890412" cy="2609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rent.peterson\Desktop\(c)KristaSchlyer Anacostia-189.jpg"/>
          <p:cNvPicPr>
            <a:picLocks noChangeAspect="1" noChangeArrowheads="1"/>
          </p:cNvPicPr>
          <p:nvPr/>
        </p:nvPicPr>
        <p:blipFill rotWithShape="1">
          <a:blip r:embed="rId8">
            <a:extLst>
              <a:ext uri="{28A0092B-C50C-407E-A947-70E740481C1C}">
                <a14:useLocalDpi xmlns:a14="http://schemas.microsoft.com/office/drawing/2010/main" val="0"/>
              </a:ext>
            </a:extLst>
          </a:blip>
          <a:srcRect l="17098" r="27803"/>
          <a:stretch/>
        </p:blipFill>
        <p:spPr bwMode="auto">
          <a:xfrm>
            <a:off x="6000750" y="0"/>
            <a:ext cx="3348464" cy="260813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0D2A9FA-C93C-4EFC-A655-60DAAC788392}" type="slidenum">
              <a:rPr lang="en-US" smtClean="0"/>
              <a:t>1</a:t>
            </a:fld>
            <a:endParaRPr lang="en-US" dirty="0"/>
          </a:p>
        </p:txBody>
      </p:sp>
    </p:spTree>
    <p:extLst>
      <p:ext uri="{BB962C8B-B14F-4D97-AF65-F5344CB8AC3E}">
        <p14:creationId xmlns:p14="http://schemas.microsoft.com/office/powerpoint/2010/main" val="144736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315073"/>
            <a:ext cx="12192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 xmlns:a16="http://schemas.microsoft.com/office/drawing/2014/main" id="{A6659A1A-6630-45D4-AF7E-28551C525F98}"/>
              </a:ext>
            </a:extLst>
          </p:cNvPr>
          <p:cNvSpPr>
            <a:spLocks noGrp="1"/>
          </p:cNvSpPr>
          <p:nvPr>
            <p:ph type="title"/>
          </p:nvPr>
        </p:nvSpPr>
        <p:spPr>
          <a:xfrm>
            <a:off x="76200" y="233585"/>
            <a:ext cx="12191999" cy="585873"/>
          </a:xfrm>
        </p:spPr>
        <p:txBody>
          <a:bodyPr>
            <a:normAutofit/>
          </a:bodyPr>
          <a:lstStyle/>
          <a:p>
            <a:r>
              <a:rPr lang="en-US" sz="3600" b="1" dirty="0">
                <a:latin typeface="Century Gothic" panose="020B0502020202020204" pitchFamily="34" charset="0"/>
              </a:rPr>
              <a:t>Anacostia River Sediment Project (ARSP) Schedule</a:t>
            </a:r>
          </a:p>
        </p:txBody>
      </p:sp>
      <p:graphicFrame>
        <p:nvGraphicFramePr>
          <p:cNvPr id="6" name="Content Placeholder 5">
            <a:extLst>
              <a:ext uri="{FF2B5EF4-FFF2-40B4-BE49-F238E27FC236}">
                <a16:creationId xmlns="" xmlns:a16="http://schemas.microsoft.com/office/drawing/2014/main" id="{062D6A22-9C22-4D79-83DA-6A2F9B6C4CB1}"/>
              </a:ext>
            </a:extLst>
          </p:cNvPr>
          <p:cNvGraphicFramePr>
            <a:graphicFrameLocks noGrp="1"/>
          </p:cNvGraphicFramePr>
          <p:nvPr>
            <p:ph idx="1"/>
            <p:extLst>
              <p:ext uri="{D42A27DB-BD31-4B8C-83A1-F6EECF244321}">
                <p14:modId xmlns:p14="http://schemas.microsoft.com/office/powerpoint/2010/main" val="1288867209"/>
              </p:ext>
            </p:extLst>
          </p:nvPr>
        </p:nvGraphicFramePr>
        <p:xfrm>
          <a:off x="511741" y="2225366"/>
          <a:ext cx="1140031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 y="952808"/>
            <a:ext cx="11748655" cy="2041585"/>
          </a:xfrm>
          <a:prstGeom prst="rect">
            <a:avLst/>
          </a:prstGeom>
        </p:spPr>
        <p:txBody>
          <a:bodyPr wrap="square" anchor="t">
            <a:spAutoFit/>
          </a:bodyPr>
          <a:lstStyle/>
          <a:p>
            <a:pPr marL="299720" lvl="1" defTabSz="342972">
              <a:spcBef>
                <a:spcPts val="750"/>
              </a:spcBef>
            </a:pPr>
            <a:r>
              <a:rPr lang="en-US" sz="2000" b="1" dirty="0"/>
              <a:t>Proposed Plan and supporting documents released on December 27, 2019 </a:t>
            </a:r>
          </a:p>
          <a:p>
            <a:pPr marL="1099820" lvl="2" indent="-342900" defTabSz="342972">
              <a:spcBef>
                <a:spcPts val="750"/>
              </a:spcBef>
              <a:buFont typeface="Arial" panose="020B0604020202020204" pitchFamily="34" charset="0"/>
              <a:buChar char="•"/>
            </a:pPr>
            <a:r>
              <a:rPr lang="en-US" sz="2000" dirty="0"/>
              <a:t> 30-day public comment period begins </a:t>
            </a:r>
          </a:p>
          <a:p>
            <a:pPr marL="1099820" lvl="2" indent="-342900" defTabSz="342972">
              <a:spcBef>
                <a:spcPts val="750"/>
              </a:spcBef>
              <a:buFont typeface="Arial" panose="020B0604020202020204" pitchFamily="34" charset="0"/>
              <a:buChar char="•"/>
            </a:pPr>
            <a:endParaRPr lang="en-US" sz="2000" dirty="0"/>
          </a:p>
          <a:p>
            <a:pPr marL="299720" lvl="1" defTabSz="342972">
              <a:spcBef>
                <a:spcPts val="750"/>
              </a:spcBef>
            </a:pPr>
            <a:r>
              <a:rPr lang="en-US" sz="2000" b="1" dirty="0"/>
              <a:t>Public meeting and other outreach meetings in January 2020</a:t>
            </a:r>
            <a:endParaRPr lang="en-US" sz="2000" b="1" dirty="0">
              <a:cs typeface="Calibri"/>
            </a:endParaRPr>
          </a:p>
          <a:p>
            <a:pPr marL="1099820" lvl="2" indent="-342900" defTabSz="342972">
              <a:spcBef>
                <a:spcPts val="750"/>
              </a:spcBef>
              <a:buFont typeface="Arial" panose="020B0604020202020204" pitchFamily="34" charset="0"/>
              <a:buChar char="•"/>
            </a:pPr>
            <a:r>
              <a:rPr lang="en-US" sz="2000" dirty="0"/>
              <a:t>Interim Record of Decision: </a:t>
            </a:r>
            <a:r>
              <a:rPr lang="en-US" sz="2000" b="1" dirty="0"/>
              <a:t>September 30, 2020</a:t>
            </a:r>
          </a:p>
        </p:txBody>
      </p:sp>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r="65650"/>
          <a:stretch/>
        </p:blipFill>
        <p:spPr>
          <a:xfrm>
            <a:off x="11420475" y="6393824"/>
            <a:ext cx="617728" cy="365760"/>
          </a:xfrm>
          <a:prstGeom prst="rect">
            <a:avLst/>
          </a:prstGeom>
        </p:spPr>
      </p:pic>
      <p:sp>
        <p:nvSpPr>
          <p:cNvPr id="10" name="Slide Number Placeholder 9"/>
          <p:cNvSpPr>
            <a:spLocks noGrp="1"/>
          </p:cNvSpPr>
          <p:nvPr>
            <p:ph type="sldNum" sz="quarter" idx="12"/>
          </p:nvPr>
        </p:nvSpPr>
        <p:spPr>
          <a:xfrm>
            <a:off x="76200" y="6402601"/>
            <a:ext cx="276225" cy="365125"/>
          </a:xfrm>
        </p:spPr>
        <p:txBody>
          <a:bodyPr/>
          <a:lstStyle/>
          <a:p>
            <a:pPr algn="ctr"/>
            <a:fld id="{2007A05C-96A0-48C8-9E02-531186A8C01B}" type="slidenum">
              <a:rPr lang="en-US" sz="1800" b="1" smtClean="0">
                <a:solidFill>
                  <a:schemeClr val="bg1"/>
                </a:solidFill>
                <a:latin typeface="Century Gothic" panose="020B0502020202020204" pitchFamily="34" charset="0"/>
              </a:rPr>
              <a:pPr algn="ctr"/>
              <a:t>2</a:t>
            </a:fld>
            <a:endParaRPr lang="en-US"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78868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315073"/>
            <a:ext cx="12192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Content Placeholder 2">
            <a:extLst>
              <a:ext uri="{FF2B5EF4-FFF2-40B4-BE49-F238E27FC236}">
                <a16:creationId xmlns="" xmlns:a16="http://schemas.microsoft.com/office/drawing/2014/main" id="{619F12EC-A6EB-4BD3-B0EE-1D2F6D4FDD1D}"/>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574" t="4663" r="4685" b="20533"/>
          <a:stretch/>
        </p:blipFill>
        <p:spPr>
          <a:xfrm>
            <a:off x="6814886" y="7750"/>
            <a:ext cx="5377114" cy="6850250"/>
          </a:xfrm>
          <a:prstGeom prst="rect">
            <a:avLst/>
          </a:prstGeom>
          <a:ln>
            <a:noFill/>
          </a:ln>
        </p:spPr>
      </p:pic>
      <p:sp>
        <p:nvSpPr>
          <p:cNvPr id="5" name="Rectangle 4"/>
          <p:cNvSpPr/>
          <p:nvPr/>
        </p:nvSpPr>
        <p:spPr>
          <a:xfrm>
            <a:off x="6867525" y="186133"/>
            <a:ext cx="3912233" cy="433965"/>
          </a:xfrm>
          <a:prstGeom prst="rect">
            <a:avLst/>
          </a:prstGeom>
        </p:spPr>
        <p:txBody>
          <a:bodyPr wrap="square" lIns="18288" tIns="9144" rIns="18288" bIns="9144" anchor="t">
            <a:spAutoFit/>
          </a:bodyPr>
          <a:lstStyle/>
          <a:p>
            <a:pPr defTabSz="342972">
              <a:spcBef>
                <a:spcPct val="0"/>
              </a:spcBef>
            </a:pPr>
            <a:r>
              <a:rPr lang="en-US" sz="2700" b="1" dirty="0">
                <a:solidFill>
                  <a:schemeClr val="tx1">
                    <a:lumMod val="85000"/>
                    <a:lumOff val="15000"/>
                  </a:schemeClr>
                </a:solidFill>
                <a:latin typeface="Century Gothic"/>
                <a:ea typeface="+mj-ea"/>
                <a:cs typeface="+mj-cs"/>
              </a:rPr>
              <a:t>Study Area </a:t>
            </a:r>
          </a:p>
        </p:txBody>
      </p:sp>
      <p:sp>
        <p:nvSpPr>
          <p:cNvPr id="26" name="Text Placeholder 25">
            <a:extLst>
              <a:ext uri="{FF2B5EF4-FFF2-40B4-BE49-F238E27FC236}">
                <a16:creationId xmlns="" xmlns:a16="http://schemas.microsoft.com/office/drawing/2014/main" id="{F3236A3A-BE50-4967-9639-B6452DE38B18}"/>
              </a:ext>
            </a:extLst>
          </p:cNvPr>
          <p:cNvSpPr>
            <a:spLocks noGrp="1"/>
          </p:cNvSpPr>
          <p:nvPr>
            <p:ph type="body" sz="half" idx="2"/>
          </p:nvPr>
        </p:nvSpPr>
        <p:spPr>
          <a:xfrm>
            <a:off x="619126" y="1304925"/>
            <a:ext cx="5238749" cy="4107531"/>
          </a:xfrm>
        </p:spPr>
        <p:txBody>
          <a:bodyPr>
            <a:normAutofit fontScale="92500" lnSpcReduction="10000"/>
          </a:bodyPr>
          <a:lstStyle/>
          <a:p>
            <a:pPr marL="342900" indent="-342900">
              <a:lnSpc>
                <a:spcPct val="120000"/>
              </a:lnSpc>
              <a:spcBef>
                <a:spcPts val="600"/>
              </a:spcBef>
              <a:buFont typeface="Arial" panose="020B0604020202020204" pitchFamily="34" charset="0"/>
              <a:buChar char="•"/>
            </a:pPr>
            <a:r>
              <a:rPr lang="en-US" sz="2400" dirty="0"/>
              <a:t>Implement phased approach using adaptive management</a:t>
            </a:r>
          </a:p>
          <a:p>
            <a:pPr marL="342900" indent="-342900">
              <a:lnSpc>
                <a:spcPct val="120000"/>
              </a:lnSpc>
              <a:spcBef>
                <a:spcPts val="600"/>
              </a:spcBef>
              <a:buFont typeface="Arial" panose="020B0604020202020204" pitchFamily="34" charset="0"/>
              <a:buChar char="•"/>
            </a:pPr>
            <a:endParaRPr lang="en-US" sz="2400" dirty="0"/>
          </a:p>
          <a:p>
            <a:pPr marL="342900" indent="-342900">
              <a:lnSpc>
                <a:spcPct val="120000"/>
              </a:lnSpc>
              <a:spcBef>
                <a:spcPts val="600"/>
              </a:spcBef>
              <a:buFont typeface="Arial" panose="020B0604020202020204" pitchFamily="34" charset="0"/>
              <a:buChar char="•"/>
            </a:pPr>
            <a:r>
              <a:rPr lang="en-US" sz="2400" dirty="0"/>
              <a:t>Remediate areas with highest PCB contamination (Early Action Areas)   coupled with  regular performance monitoring </a:t>
            </a:r>
          </a:p>
          <a:p>
            <a:pPr marL="342900" indent="-342900">
              <a:lnSpc>
                <a:spcPct val="120000"/>
              </a:lnSpc>
              <a:spcBef>
                <a:spcPts val="600"/>
              </a:spcBef>
              <a:buFont typeface="Arial" panose="020B0604020202020204" pitchFamily="34" charset="0"/>
              <a:buChar char="•"/>
            </a:pPr>
            <a:endParaRPr lang="en-US" sz="2400" dirty="0"/>
          </a:p>
          <a:p>
            <a:pPr marL="342900" indent="-342900">
              <a:lnSpc>
                <a:spcPct val="120000"/>
              </a:lnSpc>
              <a:spcBef>
                <a:spcPts val="600"/>
              </a:spcBef>
              <a:buFont typeface="Arial" panose="020B0604020202020204" pitchFamily="34" charset="0"/>
              <a:buChar char="•"/>
            </a:pPr>
            <a:r>
              <a:rPr lang="en-US" sz="2400" dirty="0"/>
              <a:t>Proceed until cleanup objectives are achieved</a:t>
            </a:r>
          </a:p>
          <a:p>
            <a:pPr>
              <a:buClr>
                <a:schemeClr val="accent1"/>
              </a:buClr>
              <a:buFont typeface="Wingdings 3" charset="2"/>
              <a:buChar char=""/>
            </a:pPr>
            <a:endParaRPr lang="en-US" sz="2400" dirty="0"/>
          </a:p>
          <a:p>
            <a:pPr>
              <a:buClr>
                <a:schemeClr val="accent1"/>
              </a:buClr>
              <a:buFont typeface="Wingdings 3" charset="2"/>
              <a:buChar char=""/>
            </a:pPr>
            <a:endParaRPr lang="en-US" sz="2400" dirty="0"/>
          </a:p>
          <a:p>
            <a:endParaRPr lang="en-US" dirty="0">
              <a:latin typeface="Calibri" panose="020F0502020204030204" pitchFamily="34" charset="0"/>
            </a:endParaRPr>
          </a:p>
          <a:p>
            <a:endParaRPr lang="en-US" dirty="0">
              <a:latin typeface="Calibri" panose="020F0502020204030204" pitchFamily="34" charset="0"/>
            </a:endParaRPr>
          </a:p>
        </p:txBody>
      </p:sp>
      <p:sp>
        <p:nvSpPr>
          <p:cNvPr id="9" name="Title 3">
            <a:extLst>
              <a:ext uri="{FF2B5EF4-FFF2-40B4-BE49-F238E27FC236}">
                <a16:creationId xmlns="" xmlns:a16="http://schemas.microsoft.com/office/drawing/2014/main" id="{A3ED0F03-8DEB-470B-AA5C-D675A5A91C5C}"/>
              </a:ext>
            </a:extLst>
          </p:cNvPr>
          <p:cNvSpPr txBox="1">
            <a:spLocks/>
          </p:cNvSpPr>
          <p:nvPr/>
        </p:nvSpPr>
        <p:spPr>
          <a:xfrm>
            <a:off x="80961" y="171451"/>
            <a:ext cx="10515600" cy="704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Century Gothic" panose="020B0502020202020204" pitchFamily="34" charset="0"/>
              </a:rPr>
              <a:t>ARSP Interim ROD Process</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65650"/>
          <a:stretch/>
        </p:blipFill>
        <p:spPr>
          <a:xfrm>
            <a:off x="11420475" y="6393824"/>
            <a:ext cx="617728" cy="365760"/>
          </a:xfrm>
          <a:prstGeom prst="rect">
            <a:avLst/>
          </a:prstGeom>
        </p:spPr>
      </p:pic>
      <p:sp>
        <p:nvSpPr>
          <p:cNvPr id="12" name="Slide Number Placeholder 9"/>
          <p:cNvSpPr>
            <a:spLocks noGrp="1"/>
          </p:cNvSpPr>
          <p:nvPr>
            <p:ph type="sldNum" sz="quarter" idx="12"/>
          </p:nvPr>
        </p:nvSpPr>
        <p:spPr>
          <a:xfrm>
            <a:off x="76200" y="6402601"/>
            <a:ext cx="276225" cy="365125"/>
          </a:xfrm>
        </p:spPr>
        <p:txBody>
          <a:bodyPr/>
          <a:lstStyle/>
          <a:p>
            <a:pPr algn="ctr"/>
            <a:fld id="{2007A05C-96A0-48C8-9E02-531186A8C01B}" type="slidenum">
              <a:rPr lang="en-US" sz="1800" b="1" smtClean="0">
                <a:solidFill>
                  <a:schemeClr val="bg1"/>
                </a:solidFill>
                <a:latin typeface="Century Gothic" panose="020B0502020202020204" pitchFamily="34" charset="0"/>
              </a:rPr>
              <a:pPr algn="ctr"/>
              <a:t>3</a:t>
            </a:fld>
            <a:endParaRPr lang="en-US"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4295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a:extLst>
              <a:ext uri="{FF2B5EF4-FFF2-40B4-BE49-F238E27FC236}">
                <a16:creationId xmlns="" xmlns:a16="http://schemas.microsoft.com/office/drawing/2014/main" id="{A3ED0F03-8DEB-470B-AA5C-D675A5A91C5C}"/>
              </a:ext>
            </a:extLst>
          </p:cNvPr>
          <p:cNvSpPr txBox="1">
            <a:spLocks/>
          </p:cNvSpPr>
          <p:nvPr/>
        </p:nvSpPr>
        <p:spPr>
          <a:xfrm>
            <a:off x="80961" y="171451"/>
            <a:ext cx="10515600" cy="704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Century Gothic" panose="020B0502020202020204" pitchFamily="34" charset="0"/>
              </a:rPr>
              <a:t>ARSP Interim ROD Process</a:t>
            </a:r>
          </a:p>
        </p:txBody>
      </p:sp>
      <p:sp>
        <p:nvSpPr>
          <p:cNvPr id="14" name="Rectangle 13"/>
          <p:cNvSpPr/>
          <p:nvPr/>
        </p:nvSpPr>
        <p:spPr>
          <a:xfrm>
            <a:off x="0" y="6315073"/>
            <a:ext cx="12192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r="65650"/>
          <a:stretch/>
        </p:blipFill>
        <p:spPr>
          <a:xfrm>
            <a:off x="11420475" y="6393824"/>
            <a:ext cx="617728" cy="365760"/>
          </a:xfrm>
          <a:prstGeom prst="rect">
            <a:avLst/>
          </a:prstGeom>
        </p:spPr>
      </p:pic>
      <p:sp>
        <p:nvSpPr>
          <p:cNvPr id="18" name="Slide Number Placeholder 9"/>
          <p:cNvSpPr>
            <a:spLocks noGrp="1"/>
          </p:cNvSpPr>
          <p:nvPr>
            <p:ph type="sldNum" sz="quarter" idx="12"/>
          </p:nvPr>
        </p:nvSpPr>
        <p:spPr>
          <a:xfrm>
            <a:off x="76200" y="6402601"/>
            <a:ext cx="276225" cy="365125"/>
          </a:xfrm>
        </p:spPr>
        <p:txBody>
          <a:bodyPr/>
          <a:lstStyle/>
          <a:p>
            <a:pPr algn="ctr"/>
            <a:fld id="{2007A05C-96A0-48C8-9E02-531186A8C01B}" type="slidenum">
              <a:rPr lang="en-US" sz="1800" b="1" smtClean="0">
                <a:solidFill>
                  <a:schemeClr val="bg1"/>
                </a:solidFill>
                <a:latin typeface="Century Gothic" panose="020B0502020202020204" pitchFamily="34" charset="0"/>
              </a:rPr>
              <a:pPr algn="ctr"/>
              <a:t>4</a:t>
            </a:fld>
            <a:endParaRPr lang="en-US" sz="1800" b="1" dirty="0">
              <a:solidFill>
                <a:schemeClr val="bg1"/>
              </a:solidFill>
              <a:latin typeface="Century Gothic" panose="020B0502020202020204" pitchFamily="34" charset="0"/>
            </a:endParaRPr>
          </a:p>
        </p:txBody>
      </p:sp>
      <p:grpSp>
        <p:nvGrpSpPr>
          <p:cNvPr id="4" name="Group 3"/>
          <p:cNvGrpSpPr/>
          <p:nvPr/>
        </p:nvGrpSpPr>
        <p:grpSpPr>
          <a:xfrm>
            <a:off x="447323" y="2591724"/>
            <a:ext cx="11202316" cy="1031072"/>
            <a:chOff x="523876" y="2591724"/>
            <a:chExt cx="11202316" cy="1031072"/>
          </a:xfrm>
        </p:grpSpPr>
        <p:sp>
          <p:nvSpPr>
            <p:cNvPr id="23" name="Rectangle 22"/>
            <p:cNvSpPr/>
            <p:nvPr/>
          </p:nvSpPr>
          <p:spPr>
            <a:xfrm>
              <a:off x="7371925" y="2607134"/>
              <a:ext cx="2106156" cy="1015662"/>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229225" y="2591724"/>
              <a:ext cx="1936118" cy="1015662"/>
            </a:xfrm>
            <a:prstGeom prst="rect">
              <a:avLst/>
            </a:prstGeom>
            <a:solidFill>
              <a:srgbClr val="96C1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6C10F"/>
                </a:solidFill>
              </a:endParaRPr>
            </a:p>
          </p:txBody>
        </p:sp>
        <p:sp>
          <p:nvSpPr>
            <p:cNvPr id="9" name="TextBox 8"/>
            <p:cNvSpPr txBox="1"/>
            <p:nvPr/>
          </p:nvSpPr>
          <p:spPr>
            <a:xfrm>
              <a:off x="523876" y="2607134"/>
              <a:ext cx="2381512" cy="1015662"/>
            </a:xfrm>
            <a:prstGeom prst="rect">
              <a:avLst/>
            </a:prstGeom>
            <a:solidFill>
              <a:srgbClr val="248C43"/>
            </a:solidFill>
            <a:ln w="12700">
              <a:noFill/>
            </a:ln>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solidFill>
                  <a:latin typeface="Century Gothic" panose="020B0502020202020204" pitchFamily="34" charset="0"/>
                </a:rPr>
                <a:t>REMEDIAL INVESTIGATION /</a:t>
              </a:r>
              <a:br>
                <a:rPr lang="en-US" sz="2000" b="1" dirty="0">
                  <a:solidFill>
                    <a:schemeClr val="bg1"/>
                  </a:solidFill>
                  <a:latin typeface="Century Gothic" panose="020B0502020202020204" pitchFamily="34" charset="0"/>
                </a:rPr>
              </a:br>
              <a:r>
                <a:rPr lang="en-US" sz="2000" b="1" dirty="0">
                  <a:solidFill>
                    <a:schemeClr val="bg1"/>
                  </a:solidFill>
                  <a:latin typeface="Century Gothic" panose="020B0502020202020204" pitchFamily="34" charset="0"/>
                </a:rPr>
                <a:t>FEASIBILITY STUDY</a:t>
              </a:r>
            </a:p>
          </p:txBody>
        </p:sp>
        <p:sp>
          <p:nvSpPr>
            <p:cNvPr id="10" name="TextBox 9"/>
            <p:cNvSpPr txBox="1"/>
            <p:nvPr/>
          </p:nvSpPr>
          <p:spPr>
            <a:xfrm>
              <a:off x="3046827" y="2591724"/>
              <a:ext cx="2049047" cy="1015662"/>
            </a:xfrm>
            <a:prstGeom prst="rect">
              <a:avLst/>
            </a:prstGeom>
            <a:solidFill>
              <a:srgbClr val="574370"/>
            </a:solidFill>
            <a:ln w="12700">
              <a:noFill/>
            </a:ln>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solidFill>
                  <a:latin typeface="Century Gothic" panose="020B0502020202020204" pitchFamily="34" charset="0"/>
                </a:rPr>
                <a:t>PROPOSED PLAN FOR INTERIM ROD</a:t>
              </a:r>
            </a:p>
          </p:txBody>
        </p:sp>
        <p:sp>
          <p:nvSpPr>
            <p:cNvPr id="15" name="TextBox 14"/>
            <p:cNvSpPr txBox="1"/>
            <p:nvPr/>
          </p:nvSpPr>
          <p:spPr>
            <a:xfrm>
              <a:off x="5266052" y="2699446"/>
              <a:ext cx="1862464" cy="707886"/>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EARLY </a:t>
              </a:r>
              <a:br>
                <a:rPr lang="en-US" sz="2000" b="1" dirty="0">
                  <a:solidFill>
                    <a:schemeClr val="bg1"/>
                  </a:solidFill>
                  <a:latin typeface="Century Gothic" panose="020B0502020202020204" pitchFamily="34" charset="0"/>
                </a:rPr>
              </a:br>
              <a:r>
                <a:rPr lang="en-US" sz="2000" b="1" dirty="0">
                  <a:solidFill>
                    <a:schemeClr val="bg1"/>
                  </a:solidFill>
                  <a:latin typeface="Century Gothic" panose="020B0502020202020204" pitchFamily="34" charset="0"/>
                </a:rPr>
                <a:t>ACTION</a:t>
              </a:r>
            </a:p>
          </p:txBody>
        </p:sp>
        <p:sp>
          <p:nvSpPr>
            <p:cNvPr id="16" name="TextBox 15"/>
            <p:cNvSpPr txBox="1"/>
            <p:nvPr/>
          </p:nvSpPr>
          <p:spPr>
            <a:xfrm>
              <a:off x="7415204" y="2712756"/>
              <a:ext cx="2019598" cy="707886"/>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ADAPTIVE </a:t>
              </a:r>
              <a:br>
                <a:rPr lang="en-US" sz="2000" b="1" dirty="0">
                  <a:solidFill>
                    <a:schemeClr val="bg1"/>
                  </a:solidFill>
                  <a:latin typeface="Century Gothic" panose="020B0502020202020204" pitchFamily="34" charset="0"/>
                </a:rPr>
              </a:br>
              <a:r>
                <a:rPr lang="en-US" sz="2000" b="1" dirty="0">
                  <a:solidFill>
                    <a:schemeClr val="bg1"/>
                  </a:solidFill>
                  <a:latin typeface="Century Gothic" panose="020B0502020202020204" pitchFamily="34" charset="0"/>
                </a:rPr>
                <a:t>MANAGEMENT</a:t>
              </a:r>
            </a:p>
          </p:txBody>
        </p:sp>
        <p:sp>
          <p:nvSpPr>
            <p:cNvPr id="24" name="Rectangle 23"/>
            <p:cNvSpPr/>
            <p:nvPr/>
          </p:nvSpPr>
          <p:spPr>
            <a:xfrm>
              <a:off x="9620036" y="2607134"/>
              <a:ext cx="2106156" cy="101566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663315" y="2899500"/>
              <a:ext cx="2019598" cy="400110"/>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FINAL ROD</a:t>
              </a:r>
            </a:p>
          </p:txBody>
        </p:sp>
      </p:grpSp>
    </p:spTree>
    <p:extLst>
      <p:ext uri="{BB962C8B-B14F-4D97-AF65-F5344CB8AC3E}">
        <p14:creationId xmlns:p14="http://schemas.microsoft.com/office/powerpoint/2010/main" val="405499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6315073"/>
            <a:ext cx="12192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9"/>
          <p:cNvSpPr>
            <a:spLocks noGrp="1"/>
          </p:cNvSpPr>
          <p:nvPr>
            <p:ph type="sldNum" sz="quarter" idx="12"/>
          </p:nvPr>
        </p:nvSpPr>
        <p:spPr>
          <a:xfrm>
            <a:off x="76200" y="6402601"/>
            <a:ext cx="276225" cy="365125"/>
          </a:xfrm>
        </p:spPr>
        <p:txBody>
          <a:bodyPr/>
          <a:lstStyle/>
          <a:p>
            <a:pPr algn="ctr"/>
            <a:fld id="{2007A05C-96A0-48C8-9E02-531186A8C01B}" type="slidenum">
              <a:rPr lang="en-US" sz="1800" b="1" smtClean="0">
                <a:solidFill>
                  <a:schemeClr val="bg1"/>
                </a:solidFill>
                <a:latin typeface="Century Gothic" panose="020B0502020202020204" pitchFamily="34" charset="0"/>
              </a:rPr>
              <a:pPr algn="ctr"/>
              <a:t>5</a:t>
            </a:fld>
            <a:endParaRPr lang="en-US" sz="1800" b="1" dirty="0">
              <a:solidFill>
                <a:schemeClr val="bg1"/>
              </a:solidFill>
              <a:latin typeface="Century Gothic" panose="020B0502020202020204" pitchFamily="34" charset="0"/>
            </a:endParaRPr>
          </a:p>
        </p:txBody>
      </p:sp>
      <p:sp>
        <p:nvSpPr>
          <p:cNvPr id="26" name="Rectangle 13"/>
          <p:cNvSpPr/>
          <p:nvPr/>
        </p:nvSpPr>
        <p:spPr>
          <a:xfrm>
            <a:off x="8904043" y="1266140"/>
            <a:ext cx="2916482" cy="4134536"/>
          </a:xfrm>
          <a:prstGeom prst="rect">
            <a:avLst/>
          </a:prstGeom>
          <a:solidFill>
            <a:srgbClr val="96C10F"/>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p:cNvSpPr/>
          <p:nvPr/>
        </p:nvSpPr>
        <p:spPr>
          <a:xfrm>
            <a:off x="4427293" y="1266140"/>
            <a:ext cx="4192832" cy="4134536"/>
          </a:xfrm>
          <a:prstGeom prst="rect">
            <a:avLst/>
          </a:prstGeom>
          <a:solidFill>
            <a:srgbClr val="57437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 xmlns:a16="http://schemas.microsoft.com/office/drawing/2014/main" id="{A3ED0F03-8DEB-470B-AA5C-D675A5A91C5C}"/>
              </a:ext>
            </a:extLst>
          </p:cNvPr>
          <p:cNvSpPr>
            <a:spLocks noGrp="1"/>
          </p:cNvSpPr>
          <p:nvPr>
            <p:ph type="title"/>
          </p:nvPr>
        </p:nvSpPr>
        <p:spPr>
          <a:xfrm>
            <a:off x="80961" y="171451"/>
            <a:ext cx="10515600" cy="704850"/>
          </a:xfrm>
        </p:spPr>
        <p:txBody>
          <a:bodyPr>
            <a:normAutofit/>
          </a:bodyPr>
          <a:lstStyle/>
          <a:p>
            <a:r>
              <a:rPr lang="en-US" sz="3600" b="1" dirty="0">
                <a:latin typeface="Century Gothic" panose="020B0502020202020204" pitchFamily="34" charset="0"/>
              </a:rPr>
              <a:t>ARSP Interim ROD Process</a:t>
            </a:r>
          </a:p>
        </p:txBody>
      </p:sp>
      <p:sp>
        <p:nvSpPr>
          <p:cNvPr id="2" name="Rectangle 13"/>
          <p:cNvSpPr/>
          <p:nvPr/>
        </p:nvSpPr>
        <p:spPr>
          <a:xfrm>
            <a:off x="302968" y="1256615"/>
            <a:ext cx="3879461" cy="4144060"/>
          </a:xfrm>
          <a:prstGeom prst="rect">
            <a:avLst/>
          </a:prstGeom>
          <a:solidFill>
            <a:srgbClr val="248C4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6"/>
          <p:cNvSpPr txBox="1"/>
          <p:nvPr/>
        </p:nvSpPr>
        <p:spPr>
          <a:xfrm>
            <a:off x="257088" y="1450804"/>
            <a:ext cx="3925341" cy="446276"/>
          </a:xfrm>
          <a:prstGeom prst="rect">
            <a:avLst/>
          </a:prstGeom>
          <a:noFill/>
        </p:spPr>
        <p:txBody>
          <a:bodyPr wrap="square" rtlCol="0">
            <a:spAutoFit/>
          </a:bodyPr>
          <a:lstStyle/>
          <a:p>
            <a:pPr algn="ctr"/>
            <a:r>
              <a:rPr lang="en-US" sz="2300" b="1" dirty="0">
                <a:solidFill>
                  <a:schemeClr val="bg1"/>
                </a:solidFill>
                <a:effectLst>
                  <a:outerShdw blurRad="38100" dist="38100" dir="2700000" algn="tl">
                    <a:srgbClr val="000000">
                      <a:alpha val="43137"/>
                    </a:srgbClr>
                  </a:outerShdw>
                </a:effectLst>
                <a:latin typeface="Century Gothic" panose="020B0502020202020204" pitchFamily="34" charset="0"/>
              </a:rPr>
              <a:t>REMEDIAL INVESTIGATION</a:t>
            </a:r>
          </a:p>
        </p:txBody>
      </p:sp>
      <p:sp>
        <p:nvSpPr>
          <p:cNvPr id="20" name="TextBox 6"/>
          <p:cNvSpPr txBox="1"/>
          <p:nvPr/>
        </p:nvSpPr>
        <p:spPr>
          <a:xfrm>
            <a:off x="302968" y="2148363"/>
            <a:ext cx="3879461" cy="2708434"/>
          </a:xfrm>
          <a:prstGeom prst="rect">
            <a:avLst/>
          </a:prstGeom>
          <a:noFill/>
        </p:spPr>
        <p:txBody>
          <a:bodyPr wrap="square" rtlCol="0" anchor="t">
            <a:spAutoFit/>
          </a:bodyPr>
          <a:lstStyle/>
          <a:p>
            <a:r>
              <a:rPr lang="en-US" sz="1700" b="1" dirty="0">
                <a:solidFill>
                  <a:schemeClr val="bg1"/>
                </a:solidFill>
              </a:rPr>
              <a:t>River-wide Feasibility Study:</a:t>
            </a:r>
            <a:endParaRPr lang="en-US" dirty="0">
              <a:solidFill>
                <a:schemeClr val="bg1"/>
              </a:solidFill>
            </a:endParaRPr>
          </a:p>
          <a:p>
            <a:pPr marL="285750" indent="-285750">
              <a:buFont typeface="Arial" panose="020B0604020202020204" pitchFamily="34" charset="0"/>
              <a:buChar char="•"/>
            </a:pPr>
            <a:r>
              <a:rPr lang="en-US" sz="1700" dirty="0">
                <a:solidFill>
                  <a:schemeClr val="bg1"/>
                </a:solidFill>
              </a:rPr>
              <a:t>Bathymetric Survey</a:t>
            </a:r>
          </a:p>
          <a:p>
            <a:pPr marL="285750" indent="-285750">
              <a:buFont typeface="Arial" panose="020B0604020202020204" pitchFamily="34" charset="0"/>
              <a:buChar char="•"/>
            </a:pPr>
            <a:r>
              <a:rPr lang="en-US" sz="1700" dirty="0">
                <a:solidFill>
                  <a:schemeClr val="bg1"/>
                </a:solidFill>
              </a:rPr>
              <a:t>Surface Water Model</a:t>
            </a:r>
          </a:p>
          <a:p>
            <a:pPr marL="285750" indent="-285750">
              <a:buFont typeface="Arial" panose="020B0604020202020204" pitchFamily="34" charset="0"/>
              <a:buChar char="•"/>
            </a:pPr>
            <a:r>
              <a:rPr lang="en-US" sz="1700" dirty="0">
                <a:solidFill>
                  <a:schemeClr val="bg1"/>
                </a:solidFill>
              </a:rPr>
              <a:t>Contaminant Source Assessment</a:t>
            </a:r>
          </a:p>
          <a:p>
            <a:pPr marL="285750" indent="-285750">
              <a:buFont typeface="Arial" panose="020B0604020202020204" pitchFamily="34" charset="0"/>
              <a:buChar char="•"/>
            </a:pPr>
            <a:r>
              <a:rPr lang="en-US" sz="1700" dirty="0">
                <a:solidFill>
                  <a:schemeClr val="bg1"/>
                </a:solidFill>
              </a:rPr>
              <a:t>Manhole Sediment Investigation</a:t>
            </a:r>
          </a:p>
          <a:p>
            <a:pPr marL="285750" indent="-285750">
              <a:buFont typeface="Arial" panose="020B0604020202020204" pitchFamily="34" charset="0"/>
              <a:buChar char="•"/>
            </a:pPr>
            <a:r>
              <a:rPr lang="en-US" sz="1700" dirty="0">
                <a:solidFill>
                  <a:schemeClr val="bg1"/>
                </a:solidFill>
              </a:rPr>
              <a:t>Tributary Study  	</a:t>
            </a:r>
          </a:p>
          <a:p>
            <a:pPr marL="285750" indent="-285750">
              <a:buFont typeface="Arial" panose="020B0604020202020204" pitchFamily="34" charset="0"/>
              <a:buChar char="•"/>
            </a:pPr>
            <a:r>
              <a:rPr lang="en-US" sz="1700" dirty="0">
                <a:solidFill>
                  <a:schemeClr val="bg1"/>
                </a:solidFill>
              </a:rPr>
              <a:t>Groundwater Model 	</a:t>
            </a:r>
          </a:p>
          <a:p>
            <a:pPr marL="285750" indent="-285750">
              <a:buFont typeface="Arial" panose="020B0604020202020204" pitchFamily="34" charset="0"/>
              <a:buChar char="•"/>
            </a:pPr>
            <a:r>
              <a:rPr lang="en-US" sz="1700" dirty="0">
                <a:solidFill>
                  <a:schemeClr val="bg1"/>
                </a:solidFill>
              </a:rPr>
              <a:t>Passive Sampler &amp; Mussel Report</a:t>
            </a:r>
          </a:p>
          <a:p>
            <a:pPr marL="285750" indent="-285750">
              <a:buFont typeface="Arial" panose="020B0604020202020204" pitchFamily="34" charset="0"/>
              <a:buChar char="•"/>
            </a:pPr>
            <a:endParaRPr lang="en-US" sz="1700" dirty="0">
              <a:solidFill>
                <a:schemeClr val="bg1"/>
              </a:solidFill>
            </a:endParaRPr>
          </a:p>
          <a:p>
            <a:r>
              <a:rPr lang="en-US" sz="1700" b="1" dirty="0">
                <a:solidFill>
                  <a:schemeClr val="bg1"/>
                </a:solidFill>
              </a:rPr>
              <a:t>Focused Feasibility  Study</a:t>
            </a:r>
            <a:endParaRPr lang="en-US" b="1" dirty="0">
              <a:solidFill>
                <a:schemeClr val="bg1"/>
              </a:solidFill>
            </a:endParaRPr>
          </a:p>
        </p:txBody>
      </p:sp>
      <p:sp>
        <p:nvSpPr>
          <p:cNvPr id="19" name="TextBox 16"/>
          <p:cNvSpPr txBox="1"/>
          <p:nvPr/>
        </p:nvSpPr>
        <p:spPr>
          <a:xfrm>
            <a:off x="4436818" y="1269741"/>
            <a:ext cx="4183307" cy="800219"/>
          </a:xfrm>
          <a:prstGeom prst="rect">
            <a:avLst/>
          </a:prstGeom>
          <a:noFill/>
        </p:spPr>
        <p:txBody>
          <a:bodyPr wrap="square" rtlCol="0">
            <a:spAutoFit/>
          </a:bodyPr>
          <a:lstStyle/>
          <a:p>
            <a:pPr algn="ctr"/>
            <a:r>
              <a:rPr lang="en-US" sz="2300" b="1" dirty="0">
                <a:solidFill>
                  <a:schemeClr val="bg1"/>
                </a:solidFill>
                <a:effectLst>
                  <a:outerShdw blurRad="38100" dist="38100" dir="2700000" algn="tl">
                    <a:srgbClr val="000000">
                      <a:alpha val="43137"/>
                    </a:srgbClr>
                  </a:outerShdw>
                </a:effectLst>
                <a:latin typeface="Century Gothic" panose="020B0502020202020204" pitchFamily="34" charset="0"/>
              </a:rPr>
              <a:t>PROPOSED PLAN </a:t>
            </a:r>
          </a:p>
          <a:p>
            <a:pPr algn="ctr"/>
            <a:r>
              <a:rPr lang="en-US" sz="2300" b="1" dirty="0">
                <a:solidFill>
                  <a:schemeClr val="bg1"/>
                </a:solidFill>
                <a:effectLst>
                  <a:outerShdw blurRad="38100" dist="38100" dir="2700000" algn="tl">
                    <a:srgbClr val="000000">
                      <a:alpha val="43137"/>
                    </a:srgbClr>
                  </a:outerShdw>
                </a:effectLst>
                <a:latin typeface="Century Gothic" panose="020B0502020202020204" pitchFamily="34" charset="0"/>
              </a:rPr>
              <a:t>FOR INTERIM ROD</a:t>
            </a:r>
          </a:p>
        </p:txBody>
      </p:sp>
      <p:sp>
        <p:nvSpPr>
          <p:cNvPr id="23" name="TextBox 6"/>
          <p:cNvSpPr txBox="1"/>
          <p:nvPr/>
        </p:nvSpPr>
        <p:spPr>
          <a:xfrm>
            <a:off x="4436818" y="2157888"/>
            <a:ext cx="4192832" cy="2246769"/>
          </a:xfrm>
          <a:prstGeom prst="rect">
            <a:avLst/>
          </a:prstGeom>
          <a:noFill/>
        </p:spPr>
        <p:txBody>
          <a:bodyPr wrap="square" rtlCol="0">
            <a:spAutoFit/>
          </a:bodyPr>
          <a:lstStyle/>
          <a:p>
            <a:r>
              <a:rPr lang="en-US" b="1" dirty="0">
                <a:solidFill>
                  <a:schemeClr val="bg1"/>
                </a:solidFill>
              </a:rPr>
              <a:t>Public Participation:</a:t>
            </a:r>
          </a:p>
          <a:p>
            <a:pPr marL="285750" indent="-285750">
              <a:buFont typeface="Arial" panose="020B0604020202020204" pitchFamily="34" charset="0"/>
              <a:buChar char="•"/>
            </a:pPr>
            <a:r>
              <a:rPr lang="en-US" sz="1700" dirty="0">
                <a:solidFill>
                  <a:schemeClr val="bg1"/>
                </a:solidFill>
              </a:rPr>
              <a:t>Stakeholder Meetings</a:t>
            </a:r>
          </a:p>
          <a:p>
            <a:pPr marL="285750" indent="-285750">
              <a:buFont typeface="Arial" panose="020B0604020202020204" pitchFamily="34" charset="0"/>
              <a:buChar char="•"/>
            </a:pPr>
            <a:r>
              <a:rPr lang="en-US" sz="1700" dirty="0">
                <a:solidFill>
                  <a:schemeClr val="bg1"/>
                </a:solidFill>
              </a:rPr>
              <a:t>Response to Stakeholder Comments</a:t>
            </a:r>
          </a:p>
          <a:p>
            <a:endParaRPr lang="en-US" sz="1700" dirty="0">
              <a:solidFill>
                <a:schemeClr val="bg1"/>
              </a:solidFill>
            </a:endParaRPr>
          </a:p>
          <a:p>
            <a:r>
              <a:rPr lang="en-US" b="1" dirty="0">
                <a:solidFill>
                  <a:schemeClr val="bg1"/>
                </a:solidFill>
              </a:rPr>
              <a:t>Proposed Plan: </a:t>
            </a:r>
          </a:p>
          <a:p>
            <a:pPr marL="285750" indent="-285750">
              <a:buFont typeface="Arial" panose="020B0604020202020204" pitchFamily="34" charset="0"/>
              <a:buChar char="•"/>
            </a:pPr>
            <a:r>
              <a:rPr lang="en-US" sz="1700" dirty="0">
                <a:solidFill>
                  <a:schemeClr val="bg1"/>
                </a:solidFill>
              </a:rPr>
              <a:t>Early Actions to achieve progress toward Remedial Action Objectives</a:t>
            </a:r>
            <a:r>
              <a:rPr lang="en-US" dirty="0">
                <a:solidFill>
                  <a:schemeClr val="bg1"/>
                </a:solidFill>
              </a:rPr>
              <a:t>	</a:t>
            </a:r>
            <a:r>
              <a:rPr lang="en-US" dirty="0"/>
              <a:t>		</a:t>
            </a:r>
          </a:p>
        </p:txBody>
      </p:sp>
      <p:sp>
        <p:nvSpPr>
          <p:cNvPr id="27" name="TextBox 16"/>
          <p:cNvSpPr txBox="1"/>
          <p:nvPr/>
        </p:nvSpPr>
        <p:spPr>
          <a:xfrm>
            <a:off x="8904044" y="1443423"/>
            <a:ext cx="2916481" cy="461665"/>
          </a:xfrm>
          <a:prstGeom prst="rect">
            <a:avLst/>
          </a:prstGeom>
          <a:noFill/>
        </p:spPr>
        <p:txBody>
          <a:bodyPr wrap="square" rtlCol="0">
            <a:spAutoFit/>
          </a:bodyPr>
          <a:lstStyle/>
          <a:p>
            <a:pPr algn="ctr"/>
            <a:r>
              <a:rPr lang="en-US" sz="2300" b="1" dirty="0">
                <a:solidFill>
                  <a:schemeClr val="bg1"/>
                </a:solidFill>
                <a:effectLst>
                  <a:outerShdw blurRad="38100" dist="38100" dir="2700000" algn="tl">
                    <a:srgbClr val="000000">
                      <a:alpha val="43137"/>
                    </a:srgbClr>
                  </a:outerShdw>
                </a:effectLst>
                <a:latin typeface="Century Gothic" panose="020B0502020202020204" pitchFamily="34" charset="0"/>
              </a:rPr>
              <a:t>EARLY ACTION</a:t>
            </a:r>
          </a:p>
        </p:txBody>
      </p:sp>
      <p:sp>
        <p:nvSpPr>
          <p:cNvPr id="34" name="TextBox 6"/>
          <p:cNvSpPr txBox="1"/>
          <p:nvPr/>
        </p:nvSpPr>
        <p:spPr>
          <a:xfrm>
            <a:off x="8923092" y="2174735"/>
            <a:ext cx="2916484" cy="2231380"/>
          </a:xfrm>
          <a:prstGeom prst="rect">
            <a:avLst/>
          </a:prstGeom>
          <a:noFill/>
        </p:spPr>
        <p:txBody>
          <a:bodyPr wrap="square" rtlCol="0" anchor="t">
            <a:spAutoFit/>
          </a:bodyPr>
          <a:lstStyle/>
          <a:p>
            <a:r>
              <a:rPr lang="en-US" b="1" dirty="0">
                <a:solidFill>
                  <a:schemeClr val="bg1"/>
                </a:solidFill>
              </a:rPr>
              <a:t>Hot Spot Remediation:</a:t>
            </a:r>
          </a:p>
          <a:p>
            <a:pPr marL="285750" indent="-285750">
              <a:buFont typeface="Arial" panose="020B0604020202020204" pitchFamily="34" charset="0"/>
              <a:buChar char="•"/>
            </a:pPr>
            <a:r>
              <a:rPr lang="en-US" sz="1700" dirty="0">
                <a:solidFill>
                  <a:schemeClr val="bg1"/>
                </a:solidFill>
              </a:rPr>
              <a:t>River-wide Early Actions</a:t>
            </a:r>
          </a:p>
          <a:p>
            <a:pPr marL="285750" indent="-285750">
              <a:buFont typeface="Arial" panose="020B0604020202020204" pitchFamily="34" charset="0"/>
              <a:buChar char="•"/>
            </a:pPr>
            <a:r>
              <a:rPr lang="en-US" sz="1700" dirty="0">
                <a:solidFill>
                  <a:schemeClr val="bg1"/>
                </a:solidFill>
              </a:rPr>
              <a:t>PECS Clean-ups</a:t>
            </a:r>
          </a:p>
          <a:p>
            <a:r>
              <a:rPr lang="en-US" sz="1700" b="1" dirty="0">
                <a:solidFill>
                  <a:schemeClr val="bg1"/>
                </a:solidFill>
              </a:rPr>
              <a:t>		</a:t>
            </a:r>
          </a:p>
          <a:p>
            <a:r>
              <a:rPr lang="en-US" b="1" dirty="0">
                <a:solidFill>
                  <a:schemeClr val="bg1"/>
                </a:solidFill>
              </a:rPr>
              <a:t>Upstream Tidal/</a:t>
            </a:r>
          </a:p>
          <a:p>
            <a:r>
              <a:rPr lang="en-US" b="1" dirty="0">
                <a:solidFill>
                  <a:schemeClr val="bg1"/>
                </a:solidFill>
              </a:rPr>
              <a:t>Non-tidal Source Control:</a:t>
            </a:r>
          </a:p>
          <a:p>
            <a:pPr marL="285750" indent="-285750">
              <a:buFont typeface="Arial" panose="020B0604020202020204" pitchFamily="34" charset="0"/>
              <a:buChar char="•"/>
            </a:pPr>
            <a:r>
              <a:rPr lang="en-US" sz="1700" dirty="0">
                <a:solidFill>
                  <a:schemeClr val="bg1"/>
                </a:solidFill>
              </a:rPr>
              <a:t>Tributaries</a:t>
            </a:r>
          </a:p>
          <a:p>
            <a:pPr marL="285750" indent="-285750">
              <a:buFont typeface="Arial" panose="020B0604020202020204" pitchFamily="34" charset="0"/>
              <a:buChar char="•"/>
            </a:pPr>
            <a:r>
              <a:rPr lang="en-US" sz="1700" dirty="0">
                <a:solidFill>
                  <a:schemeClr val="bg1"/>
                </a:solidFill>
              </a:rPr>
              <a:t>Outfalls</a:t>
            </a:r>
            <a:r>
              <a:rPr lang="en-US" sz="1700" dirty="0"/>
              <a:t>	</a:t>
            </a:r>
          </a:p>
        </p:txBody>
      </p:sp>
      <p:cxnSp>
        <p:nvCxnSpPr>
          <p:cNvPr id="14" name="Straight Connector 13"/>
          <p:cNvCxnSpPr/>
          <p:nvPr/>
        </p:nvCxnSpPr>
        <p:spPr>
          <a:xfrm>
            <a:off x="302968" y="2069960"/>
            <a:ext cx="3879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36818" y="2069960"/>
            <a:ext cx="41833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865111" y="5054162"/>
            <a:ext cx="2981324" cy="693162"/>
            <a:chOff x="1685926" y="4956163"/>
            <a:chExt cx="2981324" cy="693162"/>
          </a:xfrm>
          <a:scene3d>
            <a:camera prst="orthographicFront">
              <a:rot lat="0" lon="0" rev="0"/>
            </a:camera>
            <a:lightRig rig="glow" dir="t">
              <a:rot lat="0" lon="0" rev="4800000"/>
            </a:lightRig>
          </a:scene3d>
        </p:grpSpPr>
        <p:sp>
          <p:nvSpPr>
            <p:cNvPr id="40" name="Right Arrow 17"/>
            <p:cNvSpPr/>
            <p:nvPr/>
          </p:nvSpPr>
          <p:spPr>
            <a:xfrm>
              <a:off x="1685926" y="4956163"/>
              <a:ext cx="2981324" cy="693162"/>
            </a:xfrm>
            <a:prstGeom prst="rightArrow">
              <a:avLst/>
            </a:prstGeom>
            <a:solidFill>
              <a:schemeClr val="bg1">
                <a:lumMod val="6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anose="020B0502020202020204" pitchFamily="34" charset="0"/>
              </a:endParaRPr>
            </a:p>
          </p:txBody>
        </p:sp>
        <p:sp>
          <p:nvSpPr>
            <p:cNvPr id="22" name="TextBox 18"/>
            <p:cNvSpPr txBox="1"/>
            <p:nvPr/>
          </p:nvSpPr>
          <p:spPr>
            <a:xfrm>
              <a:off x="1685926" y="5112582"/>
              <a:ext cx="2897264" cy="369332"/>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algn="ctr"/>
              <a:r>
                <a:rPr lang="en-US" b="1" dirty="0">
                  <a:latin typeface="Century Gothic" panose="020B0502020202020204" pitchFamily="34" charset="0"/>
                </a:rPr>
                <a:t>Early Action Planning</a:t>
              </a:r>
            </a:p>
          </p:txBody>
        </p:sp>
      </p:grpSp>
      <p:pic>
        <p:nvPicPr>
          <p:cNvPr id="32" name="Picture 31"/>
          <p:cNvPicPr>
            <a:picLocks noChangeAspect="1"/>
          </p:cNvPicPr>
          <p:nvPr/>
        </p:nvPicPr>
        <p:blipFill rotWithShape="1">
          <a:blip r:embed="rId2" cstate="print">
            <a:extLst>
              <a:ext uri="{28A0092B-C50C-407E-A947-70E740481C1C}">
                <a14:useLocalDpi xmlns:a14="http://schemas.microsoft.com/office/drawing/2010/main" val="0"/>
              </a:ext>
            </a:extLst>
          </a:blip>
          <a:srcRect r="65650"/>
          <a:stretch/>
        </p:blipFill>
        <p:spPr>
          <a:xfrm>
            <a:off x="11420475" y="6393824"/>
            <a:ext cx="617728" cy="365760"/>
          </a:xfrm>
          <a:prstGeom prst="rect">
            <a:avLst/>
          </a:prstGeom>
        </p:spPr>
      </p:pic>
      <p:grpSp>
        <p:nvGrpSpPr>
          <p:cNvPr id="5" name="Group 4"/>
          <p:cNvGrpSpPr/>
          <p:nvPr/>
        </p:nvGrpSpPr>
        <p:grpSpPr>
          <a:xfrm>
            <a:off x="5042571" y="5054162"/>
            <a:ext cx="2981324" cy="693162"/>
            <a:chOff x="6096000" y="4950667"/>
            <a:chExt cx="2981324" cy="693162"/>
          </a:xfrm>
        </p:grpSpPr>
        <p:sp>
          <p:nvSpPr>
            <p:cNvPr id="28" name="Right Arrow 17"/>
            <p:cNvSpPr/>
            <p:nvPr/>
          </p:nvSpPr>
          <p:spPr>
            <a:xfrm>
              <a:off x="6096000" y="4950667"/>
              <a:ext cx="2981324" cy="693162"/>
            </a:xfrm>
            <a:prstGeom prst="rightArrow">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anose="020B0502020202020204" pitchFamily="34" charset="0"/>
              </a:endParaRPr>
            </a:p>
          </p:txBody>
        </p:sp>
        <p:sp>
          <p:nvSpPr>
            <p:cNvPr id="25" name="TextBox 18"/>
            <p:cNvSpPr txBox="1"/>
            <p:nvPr/>
          </p:nvSpPr>
          <p:spPr>
            <a:xfrm>
              <a:off x="6096001" y="5112582"/>
              <a:ext cx="2661122" cy="369332"/>
            </a:xfrm>
            <a:prstGeom prst="rect">
              <a:avLst/>
            </a:prstGeom>
            <a:noFill/>
          </p:spPr>
          <p:txBody>
            <a:bodyPr wrap="square" rtlCol="0">
              <a:spAutoFit/>
            </a:bodyPr>
            <a:lstStyle/>
            <a:p>
              <a:pPr algn="ctr"/>
              <a:r>
                <a:rPr lang="en-US" b="1" dirty="0">
                  <a:latin typeface="Century Gothic" panose="020B0502020202020204" pitchFamily="34" charset="0"/>
                </a:rPr>
                <a:t>Interim ROD</a:t>
              </a:r>
            </a:p>
          </p:txBody>
        </p:sp>
      </p:grpSp>
      <p:grpSp>
        <p:nvGrpSpPr>
          <p:cNvPr id="6" name="Group 5"/>
          <p:cNvGrpSpPr/>
          <p:nvPr/>
        </p:nvGrpSpPr>
        <p:grpSpPr>
          <a:xfrm>
            <a:off x="9040283" y="5054162"/>
            <a:ext cx="2997919" cy="693162"/>
            <a:chOff x="8904045" y="4945171"/>
            <a:chExt cx="2997919" cy="693162"/>
          </a:xfrm>
          <a:solidFill>
            <a:schemeClr val="bg1">
              <a:lumMod val="65000"/>
            </a:schemeClr>
          </a:solidFill>
        </p:grpSpPr>
        <p:sp>
          <p:nvSpPr>
            <p:cNvPr id="30" name="Right Arrow 17"/>
            <p:cNvSpPr/>
            <p:nvPr/>
          </p:nvSpPr>
          <p:spPr>
            <a:xfrm>
              <a:off x="8920640" y="4945171"/>
              <a:ext cx="2981324" cy="693162"/>
            </a:xfrm>
            <a:prstGeom prst="rightArrow">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anose="020B0502020202020204" pitchFamily="34" charset="0"/>
              </a:endParaRPr>
            </a:p>
          </p:txBody>
        </p:sp>
        <p:sp>
          <p:nvSpPr>
            <p:cNvPr id="29" name="TextBox 18"/>
            <p:cNvSpPr txBox="1"/>
            <p:nvPr/>
          </p:nvSpPr>
          <p:spPr>
            <a:xfrm>
              <a:off x="8904045" y="5107086"/>
              <a:ext cx="2799293" cy="35394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1700" b="1" dirty="0">
                  <a:latin typeface="Century Gothic" panose="020B0502020202020204" pitchFamily="34" charset="0"/>
                </a:rPr>
                <a:t>Performance Monitoring</a:t>
              </a:r>
            </a:p>
          </p:txBody>
        </p:sp>
      </p:grpSp>
      <p:cxnSp>
        <p:nvCxnSpPr>
          <p:cNvPr id="38" name="Straight Connector 37"/>
          <p:cNvCxnSpPr/>
          <p:nvPr/>
        </p:nvCxnSpPr>
        <p:spPr>
          <a:xfrm>
            <a:off x="8904044" y="2069960"/>
            <a:ext cx="29164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58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315073"/>
            <a:ext cx="12192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11420475" y="6393824"/>
            <a:ext cx="617728" cy="365760"/>
          </a:xfrm>
          <a:prstGeom prst="rect">
            <a:avLst/>
          </a:prstGeom>
        </p:spPr>
      </p:pic>
      <p:sp>
        <p:nvSpPr>
          <p:cNvPr id="39" name="Slide Number Placeholder 9"/>
          <p:cNvSpPr>
            <a:spLocks noGrp="1"/>
          </p:cNvSpPr>
          <p:nvPr>
            <p:ph type="sldNum" sz="quarter" idx="12"/>
          </p:nvPr>
        </p:nvSpPr>
        <p:spPr>
          <a:xfrm>
            <a:off x="76200" y="6402601"/>
            <a:ext cx="276225" cy="365125"/>
          </a:xfrm>
        </p:spPr>
        <p:txBody>
          <a:bodyPr/>
          <a:lstStyle/>
          <a:p>
            <a:pPr algn="ctr"/>
            <a:fld id="{2007A05C-96A0-48C8-9E02-531186A8C01B}" type="slidenum">
              <a:rPr lang="en-US" sz="1800" b="1" smtClean="0">
                <a:solidFill>
                  <a:schemeClr val="bg1"/>
                </a:solidFill>
                <a:latin typeface="Century Gothic" panose="020B0502020202020204" pitchFamily="34" charset="0"/>
              </a:rPr>
              <a:pPr algn="ctr"/>
              <a:t>6</a:t>
            </a:fld>
            <a:endParaRPr lang="en-US" sz="1800" b="1" dirty="0">
              <a:solidFill>
                <a:schemeClr val="bg1"/>
              </a:solidFill>
              <a:latin typeface="Century Gothic" panose="020B0502020202020204" pitchFamily="34" charset="0"/>
            </a:endParaRPr>
          </a:p>
        </p:txBody>
      </p:sp>
      <p:sp>
        <p:nvSpPr>
          <p:cNvPr id="17" name="Title 3">
            <a:extLst>
              <a:ext uri="{FF2B5EF4-FFF2-40B4-BE49-F238E27FC236}">
                <a16:creationId xmlns="" xmlns:a16="http://schemas.microsoft.com/office/drawing/2014/main" id="{A3ED0F03-8DEB-470B-AA5C-D675A5A91C5C}"/>
              </a:ext>
            </a:extLst>
          </p:cNvPr>
          <p:cNvSpPr txBox="1">
            <a:spLocks/>
          </p:cNvSpPr>
          <p:nvPr/>
        </p:nvSpPr>
        <p:spPr>
          <a:xfrm>
            <a:off x="80961" y="171451"/>
            <a:ext cx="10515600" cy="704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Century Gothic" panose="020B0502020202020204" pitchFamily="34" charset="0"/>
              </a:rPr>
              <a:t>ARSP Interim ROD Process</a:t>
            </a:r>
          </a:p>
        </p:txBody>
      </p:sp>
      <p:sp>
        <p:nvSpPr>
          <p:cNvPr id="32" name="Rectangle 13"/>
          <p:cNvSpPr/>
          <p:nvPr/>
        </p:nvSpPr>
        <p:spPr>
          <a:xfrm>
            <a:off x="6251330" y="1275665"/>
            <a:ext cx="4783382" cy="3924985"/>
          </a:xfrm>
          <a:prstGeom prst="rect">
            <a:avLst/>
          </a:prstGeom>
          <a:solidFill>
            <a:schemeClr val="bg1">
              <a:lumMod val="50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3"/>
          <p:cNvSpPr/>
          <p:nvPr/>
        </p:nvSpPr>
        <p:spPr>
          <a:xfrm>
            <a:off x="1157288" y="1275665"/>
            <a:ext cx="4572954" cy="3924986"/>
          </a:xfrm>
          <a:prstGeom prst="rect">
            <a:avLst/>
          </a:prstGeom>
          <a:solidFill>
            <a:schemeClr val="accent5">
              <a:lumMod val="50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6"/>
          <p:cNvSpPr txBox="1"/>
          <p:nvPr/>
        </p:nvSpPr>
        <p:spPr>
          <a:xfrm>
            <a:off x="1451648" y="1520307"/>
            <a:ext cx="3879460" cy="446276"/>
          </a:xfrm>
          <a:prstGeom prst="rect">
            <a:avLst/>
          </a:prstGeom>
          <a:noFill/>
        </p:spPr>
        <p:txBody>
          <a:bodyPr wrap="square" rtlCol="0">
            <a:spAutoFit/>
          </a:bodyPr>
          <a:lstStyle/>
          <a:p>
            <a:pPr algn="ctr"/>
            <a:r>
              <a:rPr lang="en-US" sz="2300" b="1" dirty="0">
                <a:solidFill>
                  <a:schemeClr val="bg1"/>
                </a:solidFill>
                <a:effectLst>
                  <a:outerShdw blurRad="38100" dist="38100" dir="2700000" algn="tl">
                    <a:srgbClr val="000000">
                      <a:alpha val="43137"/>
                    </a:srgbClr>
                  </a:outerShdw>
                </a:effectLst>
                <a:latin typeface="Century Gothic" panose="020B0502020202020204" pitchFamily="34" charset="0"/>
              </a:rPr>
              <a:t>ADAPTIVE MANAGEMENT</a:t>
            </a:r>
          </a:p>
        </p:txBody>
      </p:sp>
      <p:sp>
        <p:nvSpPr>
          <p:cNvPr id="36" name="TextBox 6"/>
          <p:cNvSpPr txBox="1"/>
          <p:nvPr/>
        </p:nvSpPr>
        <p:spPr>
          <a:xfrm>
            <a:off x="1451648" y="2414997"/>
            <a:ext cx="4105612" cy="2208297"/>
          </a:xfrm>
          <a:prstGeom prst="rect">
            <a:avLst/>
          </a:prstGeom>
          <a:noFill/>
        </p:spPr>
        <p:txBody>
          <a:bodyPr wrap="square" rtlCol="0" anchor="t">
            <a:spAutoFit/>
          </a:bodyPr>
          <a:lstStyle/>
          <a:p>
            <a:r>
              <a:rPr lang="en-US" sz="1750" b="1" dirty="0">
                <a:solidFill>
                  <a:schemeClr val="bg1"/>
                </a:solidFill>
              </a:rPr>
              <a:t>Baseline &amp; Performance Monitoring:</a:t>
            </a:r>
          </a:p>
          <a:p>
            <a:pPr marL="285750" indent="-285750">
              <a:buFont typeface="Arial" panose="020B0604020202020204" pitchFamily="34" charset="0"/>
              <a:buChar char="•"/>
            </a:pPr>
            <a:r>
              <a:rPr lang="en-US" sz="1700" dirty="0">
                <a:solidFill>
                  <a:schemeClr val="bg1"/>
                </a:solidFill>
              </a:rPr>
              <a:t>Forage and Game Fish </a:t>
            </a:r>
          </a:p>
          <a:p>
            <a:pPr marL="285750" indent="-285750">
              <a:buFont typeface="Arial" panose="020B0604020202020204" pitchFamily="34" charset="0"/>
              <a:buChar char="•"/>
            </a:pPr>
            <a:r>
              <a:rPr lang="en-US" sz="1700" dirty="0">
                <a:solidFill>
                  <a:schemeClr val="bg1"/>
                </a:solidFill>
              </a:rPr>
              <a:t>Benthic Invertebrates </a:t>
            </a:r>
          </a:p>
          <a:p>
            <a:pPr marL="285750" indent="-285750">
              <a:buFont typeface="Arial" panose="020B0604020202020204" pitchFamily="34" charset="0"/>
              <a:buChar char="•"/>
            </a:pPr>
            <a:r>
              <a:rPr lang="en-US" sz="1700" dirty="0">
                <a:solidFill>
                  <a:schemeClr val="bg1"/>
                </a:solidFill>
              </a:rPr>
              <a:t> Pore Water/Passive Sampling </a:t>
            </a:r>
            <a:endParaRPr lang="en-US" dirty="0">
              <a:solidFill>
                <a:schemeClr val="bg1"/>
              </a:solidFill>
            </a:endParaRPr>
          </a:p>
          <a:p>
            <a:pPr marL="285750" indent="-285750">
              <a:buFont typeface="Arial" panose="020B0604020202020204" pitchFamily="34" charset="0"/>
              <a:buChar char="•"/>
            </a:pPr>
            <a:r>
              <a:rPr lang="en-US" sz="1700" dirty="0">
                <a:solidFill>
                  <a:schemeClr val="bg1"/>
                </a:solidFill>
              </a:rPr>
              <a:t>Surface Sediment	</a:t>
            </a:r>
          </a:p>
          <a:p>
            <a:pPr marL="285750" indent="-285750">
              <a:buFont typeface="Arial" panose="020B0604020202020204" pitchFamily="34" charset="0"/>
              <a:buChar char="•"/>
            </a:pPr>
            <a:r>
              <a:rPr lang="en-US" sz="1700" dirty="0">
                <a:solidFill>
                  <a:schemeClr val="bg1"/>
                </a:solidFill>
              </a:rPr>
              <a:t>Tributaries	</a:t>
            </a:r>
          </a:p>
          <a:p>
            <a:pPr marL="285750" indent="-285750">
              <a:buFont typeface="Arial" panose="020B0604020202020204" pitchFamily="34" charset="0"/>
              <a:buChar char="•"/>
            </a:pPr>
            <a:r>
              <a:rPr lang="en-US" sz="1700" dirty="0">
                <a:solidFill>
                  <a:schemeClr val="bg1"/>
                </a:solidFill>
              </a:rPr>
              <a:t>Surface Water	</a:t>
            </a:r>
          </a:p>
          <a:p>
            <a:pPr marL="285750" indent="-285750">
              <a:buFont typeface="Arial" panose="020B0604020202020204" pitchFamily="34" charset="0"/>
              <a:buChar char="•"/>
            </a:pPr>
            <a:r>
              <a:rPr lang="en-US" sz="1700" dirty="0">
                <a:solidFill>
                  <a:schemeClr val="bg1"/>
                </a:solidFill>
              </a:rPr>
              <a:t>Outfalls</a:t>
            </a:r>
            <a:r>
              <a:rPr lang="en-US" sz="1700" dirty="0">
                <a:latin typeface="Century Gothic" panose="020B0502020202020204" pitchFamily="34" charset="0"/>
              </a:rPr>
              <a:t>	</a:t>
            </a:r>
            <a:r>
              <a:rPr lang="en-US" dirty="0">
                <a:latin typeface="Century Gothic" panose="020B0502020202020204" pitchFamily="34" charset="0"/>
              </a:rPr>
              <a:t>	</a:t>
            </a:r>
          </a:p>
        </p:txBody>
      </p:sp>
      <p:sp>
        <p:nvSpPr>
          <p:cNvPr id="37" name="TextBox 16"/>
          <p:cNvSpPr txBox="1"/>
          <p:nvPr/>
        </p:nvSpPr>
        <p:spPr>
          <a:xfrm>
            <a:off x="6251331" y="1520307"/>
            <a:ext cx="4783381" cy="446276"/>
          </a:xfrm>
          <a:prstGeom prst="rect">
            <a:avLst/>
          </a:prstGeom>
          <a:noFill/>
        </p:spPr>
        <p:txBody>
          <a:bodyPr wrap="square" rtlCol="0">
            <a:spAutoFit/>
          </a:bodyPr>
          <a:lstStyle/>
          <a:p>
            <a:pPr algn="ctr"/>
            <a:r>
              <a:rPr lang="en-US" sz="2300" b="1" dirty="0">
                <a:solidFill>
                  <a:schemeClr val="bg1"/>
                </a:solidFill>
                <a:effectLst>
                  <a:outerShdw blurRad="38100" dist="38100" dir="2700000" algn="tl">
                    <a:srgbClr val="000000">
                      <a:alpha val="43137"/>
                    </a:srgbClr>
                  </a:outerShdw>
                </a:effectLst>
                <a:latin typeface="Century Gothic" panose="020B0502020202020204" pitchFamily="34" charset="0"/>
              </a:rPr>
              <a:t>FINAL ROD</a:t>
            </a:r>
          </a:p>
        </p:txBody>
      </p:sp>
      <p:sp>
        <p:nvSpPr>
          <p:cNvPr id="38" name="TextBox 6"/>
          <p:cNvSpPr txBox="1"/>
          <p:nvPr/>
        </p:nvSpPr>
        <p:spPr>
          <a:xfrm>
            <a:off x="6444211" y="2041385"/>
            <a:ext cx="4397619" cy="3123932"/>
          </a:xfrm>
          <a:prstGeom prst="rect">
            <a:avLst/>
          </a:prstGeom>
          <a:noFill/>
        </p:spPr>
        <p:txBody>
          <a:bodyPr wrap="square" rtlCol="0" anchor="t">
            <a:spAutoFit/>
          </a:bodyPr>
          <a:lstStyle/>
          <a:p>
            <a:r>
              <a:rPr lang="en-US" sz="1700" b="1" dirty="0">
                <a:solidFill>
                  <a:schemeClr val="bg1"/>
                </a:solidFill>
              </a:rPr>
              <a:t>Additional Remedial Action (if needed):</a:t>
            </a:r>
          </a:p>
          <a:p>
            <a:pPr marL="285750" indent="-285750">
              <a:buFont typeface="Arial" panose="020B0604020202020204" pitchFamily="34" charset="0"/>
              <a:buChar char="•"/>
            </a:pPr>
            <a:r>
              <a:rPr lang="en-US" sz="1700" dirty="0">
                <a:solidFill>
                  <a:schemeClr val="bg1"/>
                </a:solidFill>
              </a:rPr>
              <a:t>Operable Unit-specific</a:t>
            </a:r>
          </a:p>
          <a:p>
            <a:pPr marL="285750" indent="-285750">
              <a:buFont typeface="Arial" panose="020B0604020202020204" pitchFamily="34" charset="0"/>
              <a:buChar char="•"/>
            </a:pPr>
            <a:r>
              <a:rPr lang="en-US" sz="1700" dirty="0">
                <a:solidFill>
                  <a:schemeClr val="bg1"/>
                </a:solidFill>
              </a:rPr>
              <a:t>Potential Environmental Cleanup Site-specific</a:t>
            </a:r>
            <a:br>
              <a:rPr lang="en-US" sz="1700" dirty="0">
                <a:solidFill>
                  <a:schemeClr val="bg1"/>
                </a:solidFill>
              </a:rPr>
            </a:br>
            <a:endParaRPr lang="en-US" sz="800" b="1" dirty="0">
              <a:solidFill>
                <a:schemeClr val="bg1"/>
              </a:solidFill>
            </a:endParaRPr>
          </a:p>
          <a:p>
            <a:r>
              <a:rPr lang="en-US" b="1" dirty="0">
                <a:solidFill>
                  <a:schemeClr val="bg1"/>
                </a:solidFill>
              </a:rPr>
              <a:t>Performance Monitoring (Long Term):</a:t>
            </a:r>
          </a:p>
          <a:p>
            <a:pPr marL="285750" indent="-285750">
              <a:buFont typeface="Arial" panose="020B0604020202020204" pitchFamily="34" charset="0"/>
              <a:buChar char="•"/>
            </a:pPr>
            <a:r>
              <a:rPr lang="en-US" sz="1700" dirty="0">
                <a:solidFill>
                  <a:schemeClr val="bg1"/>
                </a:solidFill>
              </a:rPr>
              <a:t>Forage and Game Fish </a:t>
            </a:r>
          </a:p>
          <a:p>
            <a:pPr marL="285750" indent="-285750">
              <a:buFont typeface="Arial" panose="020B0604020202020204" pitchFamily="34" charset="0"/>
              <a:buChar char="•"/>
            </a:pPr>
            <a:r>
              <a:rPr lang="en-US" sz="1700" dirty="0">
                <a:solidFill>
                  <a:schemeClr val="bg1"/>
                </a:solidFill>
              </a:rPr>
              <a:t>Surface Sediment</a:t>
            </a:r>
          </a:p>
          <a:p>
            <a:pPr marL="285750" indent="-285750">
              <a:buFont typeface="Arial" panose="020B0604020202020204" pitchFamily="34" charset="0"/>
              <a:buChar char="•"/>
            </a:pPr>
            <a:r>
              <a:rPr lang="en-US" sz="1700" dirty="0">
                <a:solidFill>
                  <a:schemeClr val="bg1"/>
                </a:solidFill>
              </a:rPr>
              <a:t>Pore Water/Passive Sampling </a:t>
            </a:r>
            <a:endParaRPr lang="en-US" sz="1700" dirty="0">
              <a:solidFill>
                <a:schemeClr val="bg1"/>
              </a:solidFill>
              <a:ea typeface="+mn-lt"/>
              <a:cs typeface="+mn-lt"/>
            </a:endParaRPr>
          </a:p>
          <a:p>
            <a:pPr marL="285750" indent="-285750">
              <a:buFont typeface="Arial" panose="020B0604020202020204" pitchFamily="34" charset="0"/>
              <a:buChar char="•"/>
            </a:pPr>
            <a:r>
              <a:rPr lang="en-US" sz="1700" dirty="0">
                <a:solidFill>
                  <a:schemeClr val="bg1"/>
                </a:solidFill>
              </a:rPr>
              <a:t>Surface Water</a:t>
            </a:r>
          </a:p>
          <a:p>
            <a:pPr marL="285750" indent="-285750">
              <a:buFont typeface="Arial" panose="020B0604020202020204" pitchFamily="34" charset="0"/>
              <a:buChar char="•"/>
            </a:pPr>
            <a:r>
              <a:rPr lang="en-US" sz="1700" dirty="0">
                <a:solidFill>
                  <a:schemeClr val="bg1"/>
                </a:solidFill>
              </a:rPr>
              <a:t>Tributaries</a:t>
            </a:r>
          </a:p>
          <a:p>
            <a:pPr marL="285750" indent="-285750">
              <a:buFont typeface="Arial" panose="020B0604020202020204" pitchFamily="34" charset="0"/>
              <a:buChar char="•"/>
            </a:pPr>
            <a:r>
              <a:rPr lang="en-US" sz="1700" dirty="0">
                <a:solidFill>
                  <a:schemeClr val="bg1"/>
                </a:solidFill>
              </a:rPr>
              <a:t>Outfalls</a:t>
            </a:r>
            <a:r>
              <a:rPr lang="en-US" b="1" dirty="0">
                <a:solidFill>
                  <a:schemeClr val="bg1"/>
                </a:solidFill>
                <a:latin typeface="Century Gothic" panose="020B0502020202020204" pitchFamily="34" charset="0"/>
              </a:rPr>
              <a:t>	</a:t>
            </a:r>
            <a:r>
              <a:rPr lang="en-US" dirty="0"/>
              <a:t>		</a:t>
            </a:r>
          </a:p>
        </p:txBody>
      </p:sp>
      <p:cxnSp>
        <p:nvCxnSpPr>
          <p:cNvPr id="40" name="Straight Connector 39"/>
          <p:cNvCxnSpPr/>
          <p:nvPr/>
        </p:nvCxnSpPr>
        <p:spPr>
          <a:xfrm>
            <a:off x="1157288" y="2031860"/>
            <a:ext cx="4572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251330" y="1979143"/>
            <a:ext cx="4783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ight Arrow 17"/>
          <p:cNvSpPr/>
          <p:nvPr/>
        </p:nvSpPr>
        <p:spPr>
          <a:xfrm>
            <a:off x="2370062" y="4844545"/>
            <a:ext cx="2981324" cy="693162"/>
          </a:xfrm>
          <a:prstGeom prst="rightArrow">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anose="020B0502020202020204" pitchFamily="34" charset="0"/>
            </a:endParaRPr>
          </a:p>
        </p:txBody>
      </p:sp>
      <p:sp>
        <p:nvSpPr>
          <p:cNvPr id="43" name="TextBox 18"/>
          <p:cNvSpPr txBox="1"/>
          <p:nvPr/>
        </p:nvSpPr>
        <p:spPr>
          <a:xfrm>
            <a:off x="2274812" y="5015985"/>
            <a:ext cx="2968700" cy="369332"/>
          </a:xfrm>
          <a:prstGeom prst="rect">
            <a:avLst/>
          </a:prstGeom>
          <a:noFill/>
        </p:spPr>
        <p:txBody>
          <a:bodyPr wrap="square" rtlCol="0">
            <a:spAutoFit/>
          </a:bodyPr>
          <a:lstStyle/>
          <a:p>
            <a:pPr algn="ctr"/>
            <a:r>
              <a:rPr lang="en-US" b="1" dirty="0">
                <a:latin typeface="Century Gothic" panose="020B0502020202020204" pitchFamily="34" charset="0"/>
              </a:rPr>
              <a:t>Final Remedy Planning</a:t>
            </a:r>
          </a:p>
        </p:txBody>
      </p:sp>
    </p:spTree>
    <p:extLst>
      <p:ext uri="{BB962C8B-B14F-4D97-AF65-F5344CB8AC3E}">
        <p14:creationId xmlns:p14="http://schemas.microsoft.com/office/powerpoint/2010/main" val="325908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315073"/>
            <a:ext cx="12192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9"/>
          <p:cNvSpPr txBox="1">
            <a:spLocks/>
          </p:cNvSpPr>
          <p:nvPr/>
        </p:nvSpPr>
        <p:spPr>
          <a:xfrm>
            <a:off x="76200" y="6402601"/>
            <a:ext cx="2762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007A05C-96A0-48C8-9E02-531186A8C01B}" type="slidenum">
              <a:rPr lang="en-US" sz="1800" b="1" smtClean="0">
                <a:solidFill>
                  <a:schemeClr val="bg1"/>
                </a:solidFill>
                <a:latin typeface="Century Gothic" panose="020B0502020202020204" pitchFamily="34" charset="0"/>
              </a:rPr>
              <a:pPr algn="ctr"/>
              <a:t>7</a:t>
            </a:fld>
            <a:endParaRPr lang="en-US" sz="1800" b="1" dirty="0">
              <a:solidFill>
                <a:schemeClr val="bg1"/>
              </a:solidFill>
              <a:latin typeface="Century Gothic" panose="020B0502020202020204" pitchFamily="34" charset="0"/>
            </a:endParaRPr>
          </a:p>
        </p:txBody>
      </p:sp>
      <p:sp>
        <p:nvSpPr>
          <p:cNvPr id="2" name="Title 1">
            <a:extLst>
              <a:ext uri="{FF2B5EF4-FFF2-40B4-BE49-F238E27FC236}">
                <a16:creationId xmlns:a16="http://schemas.microsoft.com/office/drawing/2014/main" xmlns="" id="{2B19B862-D42C-4AF6-BD1E-30B83155D6AE}"/>
              </a:ext>
            </a:extLst>
          </p:cNvPr>
          <p:cNvSpPr>
            <a:spLocks noGrp="1"/>
          </p:cNvSpPr>
          <p:nvPr>
            <p:ph type="title"/>
          </p:nvPr>
        </p:nvSpPr>
        <p:spPr>
          <a:xfrm>
            <a:off x="124968" y="268224"/>
            <a:ext cx="3520440" cy="1962912"/>
          </a:xfrm>
        </p:spPr>
        <p:txBody>
          <a:bodyPr>
            <a:normAutofit/>
          </a:bodyPr>
          <a:lstStyle/>
          <a:p>
            <a:r>
              <a:rPr lang="en-US" sz="3600" b="1" dirty="0">
                <a:latin typeface="Century Gothic"/>
              </a:rPr>
              <a:t>Early Action </a:t>
            </a:r>
            <a:br>
              <a:rPr lang="en-US" sz="3600" b="1" dirty="0">
                <a:latin typeface="Century Gothic"/>
              </a:rPr>
            </a:br>
            <a:r>
              <a:rPr lang="en-US" sz="3600" b="1" dirty="0">
                <a:latin typeface="Century Gothic"/>
              </a:rPr>
              <a:t>Area Locations</a:t>
            </a:r>
          </a:p>
        </p:txBody>
      </p:sp>
      <p:sp>
        <p:nvSpPr>
          <p:cNvPr id="6" name="Slide Number Placeholder 5"/>
          <p:cNvSpPr>
            <a:spLocks noGrp="1"/>
          </p:cNvSpPr>
          <p:nvPr>
            <p:ph type="sldNum" sz="quarter" idx="12"/>
          </p:nvPr>
        </p:nvSpPr>
        <p:spPr/>
        <p:txBody>
          <a:bodyPr/>
          <a:lstStyle/>
          <a:p>
            <a:fld id="{2007A05C-96A0-48C8-9E02-531186A8C01B}" type="slidenum">
              <a:rPr lang="en-US" smtClean="0"/>
              <a:t>7</a:t>
            </a:fld>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65650"/>
          <a:stretch/>
        </p:blipFill>
        <p:spPr>
          <a:xfrm>
            <a:off x="11420475" y="6393824"/>
            <a:ext cx="617728" cy="365760"/>
          </a:xfrm>
          <a:prstGeom prst="rect">
            <a:avLst/>
          </a:prstGeom>
        </p:spPr>
      </p:pic>
      <p:sp>
        <p:nvSpPr>
          <p:cNvPr id="3" name="Oval 2">
            <a:extLst>
              <a:ext uri="{FF2B5EF4-FFF2-40B4-BE49-F238E27FC236}">
                <a16:creationId xmlns:a16="http://schemas.microsoft.com/office/drawing/2014/main" xmlns="" id="{CD0F1D8B-F1C8-4F50-B8F2-4A71E7A271F4}"/>
              </a:ext>
            </a:extLst>
          </p:cNvPr>
          <p:cNvSpPr/>
          <p:nvPr/>
        </p:nvSpPr>
        <p:spPr>
          <a:xfrm rot="20520198">
            <a:off x="7005001" y="4091762"/>
            <a:ext cx="3129302" cy="1167418"/>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774903B6-7A82-4E4F-8EA6-0DC65E07DFD7}"/>
              </a:ext>
            </a:extLst>
          </p:cNvPr>
          <p:cNvSpPr txBox="1"/>
          <p:nvPr/>
        </p:nvSpPr>
        <p:spPr>
          <a:xfrm>
            <a:off x="9083040" y="4998720"/>
            <a:ext cx="2045625" cy="646331"/>
          </a:xfrm>
          <a:prstGeom prst="rect">
            <a:avLst/>
          </a:prstGeom>
          <a:noFill/>
        </p:spPr>
        <p:txBody>
          <a:bodyPr wrap="none" rtlCol="0">
            <a:spAutoFit/>
          </a:bodyPr>
          <a:lstStyle/>
          <a:p>
            <a:r>
              <a:rPr lang="en-US" dirty="0"/>
              <a:t>Delete all red areas </a:t>
            </a:r>
          </a:p>
          <a:p>
            <a:r>
              <a:rPr lang="en-US" dirty="0"/>
              <a:t>Inside this oval!!</a:t>
            </a:r>
          </a:p>
        </p:txBody>
      </p:sp>
      <p:pic>
        <p:nvPicPr>
          <p:cNvPr id="10" name="Picture 9">
            <a:extLst>
              <a:ext uri="{FF2B5EF4-FFF2-40B4-BE49-F238E27FC236}">
                <a16:creationId xmlns:a16="http://schemas.microsoft.com/office/drawing/2014/main" xmlns="" id="{C25BBDCB-3CBD-44B0-B531-9F18F5BF3A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5" t="3839" r="5754" b="4659"/>
          <a:stretch/>
        </p:blipFill>
        <p:spPr>
          <a:xfrm>
            <a:off x="3925351" y="19245"/>
            <a:ext cx="7986319" cy="6275189"/>
          </a:xfrm>
          <a:prstGeom prst="rect">
            <a:avLst/>
          </a:prstGeom>
        </p:spPr>
      </p:pic>
    </p:spTree>
    <p:extLst>
      <p:ext uri="{BB962C8B-B14F-4D97-AF65-F5344CB8AC3E}">
        <p14:creationId xmlns:p14="http://schemas.microsoft.com/office/powerpoint/2010/main" val="514267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CA61CA2D-8CE0-4EC9-8D3A-F24016EFBC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05" t="11985" r="4485" b="6590"/>
          <a:stretch/>
        </p:blipFill>
        <p:spPr>
          <a:xfrm>
            <a:off x="3057525" y="0"/>
            <a:ext cx="9134475" cy="6315074"/>
          </a:xfrm>
          <a:prstGeom prst="rect">
            <a:avLst/>
          </a:prstGeom>
        </p:spPr>
      </p:pic>
      <p:sp>
        <p:nvSpPr>
          <p:cNvPr id="13" name="Rectangle 12"/>
          <p:cNvSpPr/>
          <p:nvPr/>
        </p:nvSpPr>
        <p:spPr>
          <a:xfrm>
            <a:off x="0" y="6315073"/>
            <a:ext cx="12192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9"/>
          <p:cNvSpPr txBox="1">
            <a:spLocks/>
          </p:cNvSpPr>
          <p:nvPr/>
        </p:nvSpPr>
        <p:spPr>
          <a:xfrm>
            <a:off x="76200" y="6402601"/>
            <a:ext cx="2762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007A05C-96A0-48C8-9E02-531186A8C01B}" type="slidenum">
              <a:rPr lang="en-US" sz="1800" b="1" smtClean="0">
                <a:solidFill>
                  <a:schemeClr val="bg1"/>
                </a:solidFill>
                <a:latin typeface="Century Gothic" panose="020B0502020202020204" pitchFamily="34" charset="0"/>
              </a:rPr>
              <a:pPr algn="ctr"/>
              <a:t>8</a:t>
            </a:fld>
            <a:endParaRPr lang="en-US" sz="1800" b="1" dirty="0">
              <a:solidFill>
                <a:schemeClr val="bg1"/>
              </a:solidFill>
              <a:latin typeface="Century Gothic" panose="020B0502020202020204" pitchFamily="34" charset="0"/>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11420475" y="6393824"/>
            <a:ext cx="617728" cy="365760"/>
          </a:xfrm>
          <a:prstGeom prst="rect">
            <a:avLst/>
          </a:prstGeom>
        </p:spPr>
      </p:pic>
      <p:sp>
        <p:nvSpPr>
          <p:cNvPr id="3" name="Content Placeholder 2">
            <a:extLst>
              <a:ext uri="{FF2B5EF4-FFF2-40B4-BE49-F238E27FC236}">
                <a16:creationId xmlns:a16="http://schemas.microsoft.com/office/drawing/2014/main" xmlns="" id="{7F132BB9-8606-4535-9D02-3C902E75CE1D}"/>
              </a:ext>
            </a:extLst>
          </p:cNvPr>
          <p:cNvSpPr>
            <a:spLocks noGrp="1"/>
          </p:cNvSpPr>
          <p:nvPr>
            <p:ph idx="1"/>
          </p:nvPr>
        </p:nvSpPr>
        <p:spPr>
          <a:xfrm>
            <a:off x="3469085" y="347491"/>
            <a:ext cx="4100092" cy="1464372"/>
          </a:xfrm>
          <a:solidFill>
            <a:schemeClr val="bg1"/>
          </a:solidFill>
          <a:ln w="28575">
            <a:solidFill>
              <a:schemeClr val="tx1"/>
            </a:solidFill>
          </a:ln>
        </p:spPr>
        <p:txBody>
          <a:bodyPr vert="horz" lIns="91440" tIns="45720" rIns="91440" bIns="45720" numCol="1" rtlCol="0" anchor="t">
            <a:normAutofit/>
          </a:bodyPr>
          <a:lstStyle/>
          <a:p>
            <a:pPr marL="342900" lvl="1" indent="0">
              <a:buNone/>
            </a:pPr>
            <a:r>
              <a:rPr lang="en-US" sz="1800" b="1" dirty="0">
                <a:solidFill>
                  <a:schemeClr val="tx1"/>
                </a:solidFill>
                <a:latin typeface="Century Gothic" panose="020B0502020202020204" pitchFamily="34" charset="0"/>
                <a:cs typeface="Calibri"/>
              </a:rPr>
              <a:t> Pepco</a:t>
            </a:r>
            <a:br>
              <a:rPr lang="en-US" sz="1800" b="1" dirty="0">
                <a:solidFill>
                  <a:schemeClr val="tx1"/>
                </a:solidFill>
                <a:latin typeface="Century Gothic" panose="020B0502020202020204" pitchFamily="34" charset="0"/>
                <a:cs typeface="Calibri"/>
              </a:rPr>
            </a:br>
            <a:endParaRPr lang="en-US" sz="1800" b="1" dirty="0">
              <a:latin typeface="Century Gothic" panose="020B0502020202020204" pitchFamily="34" charset="0"/>
            </a:endParaRPr>
          </a:p>
          <a:p>
            <a:pPr marL="342972" lvl="1" indent="0">
              <a:buNone/>
            </a:pPr>
            <a:r>
              <a:rPr lang="en-US" sz="1800" b="1" dirty="0">
                <a:solidFill>
                  <a:schemeClr val="tx1"/>
                </a:solidFill>
                <a:latin typeface="Century Gothic" panose="020B0502020202020204" pitchFamily="34" charset="0"/>
              </a:rPr>
              <a:t> Washington Gas Light</a:t>
            </a:r>
            <a:br>
              <a:rPr lang="en-US" sz="1800" b="1" dirty="0">
                <a:solidFill>
                  <a:schemeClr val="tx1"/>
                </a:solidFill>
                <a:latin typeface="Century Gothic" panose="020B0502020202020204" pitchFamily="34" charset="0"/>
              </a:rPr>
            </a:br>
            <a:endParaRPr lang="en-US" sz="1800" b="1" dirty="0">
              <a:latin typeface="Century Gothic" panose="020B0502020202020204" pitchFamily="34" charset="0"/>
            </a:endParaRPr>
          </a:p>
          <a:p>
            <a:pPr marL="342972" lvl="1" indent="0">
              <a:buNone/>
            </a:pPr>
            <a:r>
              <a:rPr lang="en-US" sz="1800" b="1" dirty="0">
                <a:solidFill>
                  <a:schemeClr val="tx1"/>
                </a:solidFill>
                <a:latin typeface="Century Gothic" panose="020B0502020202020204" pitchFamily="34" charset="0"/>
              </a:rPr>
              <a:t> Washington Navy Yard NPL Site</a:t>
            </a:r>
          </a:p>
        </p:txBody>
      </p:sp>
      <p:sp>
        <p:nvSpPr>
          <p:cNvPr id="10" name="Rectangle 9">
            <a:extLst>
              <a:ext uri="{FF2B5EF4-FFF2-40B4-BE49-F238E27FC236}">
                <a16:creationId xmlns:a16="http://schemas.microsoft.com/office/drawing/2014/main" xmlns="" id="{F74B2EBF-A800-4080-8F1F-61F0ABB5C52D}"/>
              </a:ext>
            </a:extLst>
          </p:cNvPr>
          <p:cNvSpPr/>
          <p:nvPr/>
        </p:nvSpPr>
        <p:spPr>
          <a:xfrm>
            <a:off x="3533646" y="423096"/>
            <a:ext cx="365761" cy="2154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800" dirty="0"/>
          </a:p>
        </p:txBody>
      </p:sp>
      <p:sp>
        <p:nvSpPr>
          <p:cNvPr id="11" name="Rectangle 10">
            <a:extLst>
              <a:ext uri="{FF2B5EF4-FFF2-40B4-BE49-F238E27FC236}">
                <a16:creationId xmlns:a16="http://schemas.microsoft.com/office/drawing/2014/main" xmlns="" id="{254F8C82-9E82-48F1-8CD7-2DAA3A41A804}"/>
              </a:ext>
            </a:extLst>
          </p:cNvPr>
          <p:cNvSpPr/>
          <p:nvPr/>
        </p:nvSpPr>
        <p:spPr>
          <a:xfrm>
            <a:off x="3537339" y="974098"/>
            <a:ext cx="365760" cy="21544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800" dirty="0"/>
          </a:p>
        </p:txBody>
      </p:sp>
      <p:sp>
        <p:nvSpPr>
          <p:cNvPr id="12" name="Rectangle 11">
            <a:extLst>
              <a:ext uri="{FF2B5EF4-FFF2-40B4-BE49-F238E27FC236}">
                <a16:creationId xmlns:a16="http://schemas.microsoft.com/office/drawing/2014/main" xmlns="" id="{5F76DA8B-C5E3-43D0-B52C-9FAE9EF38248}"/>
              </a:ext>
            </a:extLst>
          </p:cNvPr>
          <p:cNvSpPr/>
          <p:nvPr/>
        </p:nvSpPr>
        <p:spPr>
          <a:xfrm>
            <a:off x="3529956" y="1514043"/>
            <a:ext cx="365760" cy="21544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800" dirty="0"/>
          </a:p>
        </p:txBody>
      </p:sp>
      <p:sp>
        <p:nvSpPr>
          <p:cNvPr id="17" name="Title 1">
            <a:extLst>
              <a:ext uri="{FF2B5EF4-FFF2-40B4-BE49-F238E27FC236}">
                <a16:creationId xmlns:a16="http://schemas.microsoft.com/office/drawing/2014/main" xmlns="" id="{2B19B862-D42C-4AF6-BD1E-30B83155D6AE}"/>
              </a:ext>
            </a:extLst>
          </p:cNvPr>
          <p:cNvSpPr>
            <a:spLocks noGrp="1"/>
          </p:cNvSpPr>
          <p:nvPr>
            <p:ph type="title"/>
          </p:nvPr>
        </p:nvSpPr>
        <p:spPr>
          <a:xfrm>
            <a:off x="28575" y="228599"/>
            <a:ext cx="3019425" cy="2519435"/>
          </a:xfrm>
        </p:spPr>
        <p:txBody>
          <a:bodyPr anchor="t">
            <a:normAutofit fontScale="90000"/>
          </a:bodyPr>
          <a:lstStyle/>
          <a:p>
            <a:r>
              <a:rPr lang="en-US" sz="3600" b="1" dirty="0">
                <a:latin typeface="Century Gothic"/>
              </a:rPr>
              <a:t>Active</a:t>
            </a:r>
            <a:br>
              <a:rPr lang="en-US" sz="3600" b="1" dirty="0">
                <a:latin typeface="Century Gothic"/>
              </a:rPr>
            </a:br>
            <a:r>
              <a:rPr lang="en-US" sz="3600" b="1" dirty="0">
                <a:latin typeface="Century Gothic"/>
              </a:rPr>
              <a:t>Potential Environmental Cleanup Sites (PECS)</a:t>
            </a:r>
          </a:p>
        </p:txBody>
      </p:sp>
      <p:sp>
        <p:nvSpPr>
          <p:cNvPr id="2" name="Slide Number Placeholder 1"/>
          <p:cNvSpPr>
            <a:spLocks noGrp="1"/>
          </p:cNvSpPr>
          <p:nvPr>
            <p:ph type="sldNum" sz="quarter" idx="12"/>
          </p:nvPr>
        </p:nvSpPr>
        <p:spPr/>
        <p:txBody>
          <a:bodyPr/>
          <a:lstStyle/>
          <a:p>
            <a:fld id="{2007A05C-96A0-48C8-9E02-531186A8C01B}" type="slidenum">
              <a:rPr lang="en-US" smtClean="0"/>
              <a:t>8</a:t>
            </a:fld>
            <a:endParaRPr lang="en-US"/>
          </a:p>
        </p:txBody>
      </p:sp>
    </p:spTree>
    <p:extLst>
      <p:ext uri="{BB962C8B-B14F-4D97-AF65-F5344CB8AC3E}">
        <p14:creationId xmlns:p14="http://schemas.microsoft.com/office/powerpoint/2010/main" val="1486685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5B01A7C-7AB0-4972-8961-EB7DEA91349B}"/>
              </a:ext>
            </a:extLst>
          </p:cNvPr>
          <p:cNvSpPr>
            <a:spLocks noGrp="1"/>
          </p:cNvSpPr>
          <p:nvPr>
            <p:ph idx="1"/>
          </p:nvPr>
        </p:nvSpPr>
        <p:spPr>
          <a:xfrm>
            <a:off x="695325" y="949325"/>
            <a:ext cx="10643507" cy="3979182"/>
          </a:xfrm>
        </p:spPr>
        <p:txBody>
          <a:bodyPr vert="horz" lIns="91440" tIns="45720" rIns="91440" bIns="45720" rtlCol="0" anchor="t">
            <a:normAutofit/>
          </a:bodyPr>
          <a:lstStyle/>
          <a:p>
            <a:pPr marL="0" indent="0" algn="l">
              <a:buNone/>
            </a:pPr>
            <a:r>
              <a:rPr lang="en-US" sz="2400" b="1" dirty="0">
                <a:latin typeface="Century Gothic" panose="020B0502020202020204" pitchFamily="34" charset="0"/>
              </a:rPr>
              <a:t>Interim Record of Decision for EAAs:</a:t>
            </a:r>
          </a:p>
          <a:p>
            <a:r>
              <a:rPr lang="en-US" sz="2400" dirty="0"/>
              <a:t>Sample to confirm lateral extent of EAAs and design assumptions, such as depth considerations in Kingman Lake</a:t>
            </a:r>
          </a:p>
          <a:p>
            <a:r>
              <a:rPr lang="en-US" sz="2400" dirty="0"/>
              <a:t>Finalize design for each Operable Unit</a:t>
            </a:r>
          </a:p>
          <a:p>
            <a:r>
              <a:rPr lang="en-US" sz="2400" dirty="0"/>
              <a:t>Secure access areas near EAAs</a:t>
            </a:r>
          </a:p>
          <a:p>
            <a:r>
              <a:rPr lang="en-US" sz="2400" dirty="0"/>
              <a:t>Identify permitting requirements and obtain permits</a:t>
            </a:r>
            <a:endParaRPr lang="en-US" sz="2400" dirty="0">
              <a:cs typeface="Calibri"/>
            </a:endParaRPr>
          </a:p>
          <a:p>
            <a:pPr marL="0" indent="0">
              <a:buNone/>
            </a:pPr>
            <a:endParaRPr lang="en-US" sz="2400" b="1" dirty="0">
              <a:latin typeface="Century Gothic" panose="020B0502020202020204" pitchFamily="34" charset="0"/>
            </a:endParaRPr>
          </a:p>
          <a:p>
            <a:pPr marL="0" indent="0">
              <a:buNone/>
            </a:pPr>
            <a:r>
              <a:rPr lang="en-US" sz="2400" b="1" dirty="0">
                <a:latin typeface="Century Gothic" panose="020B0502020202020204" pitchFamily="34" charset="0"/>
              </a:rPr>
              <a:t>Possible Implementation Schedule:</a:t>
            </a:r>
          </a:p>
          <a:p>
            <a:pPr>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algn="l"/>
            <a:endParaRPr lang="en-US" dirty="0"/>
          </a:p>
        </p:txBody>
      </p:sp>
      <p:sp>
        <p:nvSpPr>
          <p:cNvPr id="5" name="Subtitle 2">
            <a:extLst>
              <a:ext uri="{FF2B5EF4-FFF2-40B4-BE49-F238E27FC236}">
                <a16:creationId xmlns="" xmlns:a16="http://schemas.microsoft.com/office/drawing/2014/main" id="{17B89364-6482-42A1-8CDB-3337E75EE3A3}"/>
              </a:ext>
            </a:extLst>
          </p:cNvPr>
          <p:cNvSpPr txBox="1">
            <a:spLocks/>
          </p:cNvSpPr>
          <p:nvPr/>
        </p:nvSpPr>
        <p:spPr>
          <a:xfrm>
            <a:off x="1219200" y="4290661"/>
            <a:ext cx="9144000" cy="1805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graphicFrame>
        <p:nvGraphicFramePr>
          <p:cNvPr id="4" name="Diagram 3">
            <a:extLst>
              <a:ext uri="{FF2B5EF4-FFF2-40B4-BE49-F238E27FC236}">
                <a16:creationId xmlns="" xmlns:a16="http://schemas.microsoft.com/office/drawing/2014/main" id="{F5E0BD0D-AB05-4E5A-92E3-AF3893DAF997}"/>
              </a:ext>
            </a:extLst>
          </p:cNvPr>
          <p:cNvGraphicFramePr/>
          <p:nvPr>
            <p:extLst>
              <p:ext uri="{D42A27DB-BD31-4B8C-83A1-F6EECF244321}">
                <p14:modId xmlns:p14="http://schemas.microsoft.com/office/powerpoint/2010/main" val="4079387709"/>
              </p:ext>
            </p:extLst>
          </p:nvPr>
        </p:nvGraphicFramePr>
        <p:xfrm>
          <a:off x="1219200" y="3600450"/>
          <a:ext cx="10115550" cy="2873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0" y="6315073"/>
            <a:ext cx="12192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r="65650"/>
          <a:stretch/>
        </p:blipFill>
        <p:spPr>
          <a:xfrm>
            <a:off x="11420475" y="6393824"/>
            <a:ext cx="617728" cy="365760"/>
          </a:xfrm>
          <a:prstGeom prst="rect">
            <a:avLst/>
          </a:prstGeom>
        </p:spPr>
      </p:pic>
      <p:sp>
        <p:nvSpPr>
          <p:cNvPr id="13" name="Slide Number Placeholder 9"/>
          <p:cNvSpPr>
            <a:spLocks noGrp="1"/>
          </p:cNvSpPr>
          <p:nvPr>
            <p:ph type="sldNum" sz="quarter" idx="12"/>
          </p:nvPr>
        </p:nvSpPr>
        <p:spPr>
          <a:xfrm>
            <a:off x="76200" y="6402601"/>
            <a:ext cx="276225" cy="365125"/>
          </a:xfrm>
        </p:spPr>
        <p:txBody>
          <a:bodyPr/>
          <a:lstStyle/>
          <a:p>
            <a:pPr algn="ctr"/>
            <a:fld id="{2007A05C-96A0-48C8-9E02-531186A8C01B}" type="slidenum">
              <a:rPr lang="en-US" sz="1800" b="1" smtClean="0">
                <a:solidFill>
                  <a:schemeClr val="bg1"/>
                </a:solidFill>
                <a:latin typeface="Century Gothic" panose="020B0502020202020204" pitchFamily="34" charset="0"/>
              </a:rPr>
              <a:pPr algn="ctr"/>
              <a:t>9</a:t>
            </a:fld>
            <a:endParaRPr lang="en-US" sz="1800" b="1" dirty="0">
              <a:solidFill>
                <a:schemeClr val="bg1"/>
              </a:solidFill>
              <a:latin typeface="Century Gothic" panose="020B0502020202020204" pitchFamily="34" charset="0"/>
            </a:endParaRPr>
          </a:p>
        </p:txBody>
      </p:sp>
      <p:sp>
        <p:nvSpPr>
          <p:cNvPr id="10" name="Title 3">
            <a:extLst>
              <a:ext uri="{FF2B5EF4-FFF2-40B4-BE49-F238E27FC236}">
                <a16:creationId xmlns="" xmlns:a16="http://schemas.microsoft.com/office/drawing/2014/main" id="{A3ED0F03-8DEB-470B-AA5C-D675A5A91C5C}"/>
              </a:ext>
            </a:extLst>
          </p:cNvPr>
          <p:cNvSpPr>
            <a:spLocks noGrp="1"/>
          </p:cNvSpPr>
          <p:nvPr>
            <p:ph type="title"/>
          </p:nvPr>
        </p:nvSpPr>
        <p:spPr>
          <a:xfrm>
            <a:off x="80961" y="171451"/>
            <a:ext cx="10515600" cy="704850"/>
          </a:xfrm>
        </p:spPr>
        <p:txBody>
          <a:bodyPr>
            <a:normAutofit/>
          </a:bodyPr>
          <a:lstStyle/>
          <a:p>
            <a:r>
              <a:rPr lang="en-US" sz="3600" b="1" dirty="0">
                <a:latin typeface="Century Gothic" panose="020B0502020202020204" pitchFamily="34" charset="0"/>
              </a:rPr>
              <a:t>Implementation Process</a:t>
            </a:r>
          </a:p>
        </p:txBody>
      </p:sp>
    </p:spTree>
    <p:extLst>
      <p:ext uri="{BB962C8B-B14F-4D97-AF65-F5344CB8AC3E}">
        <p14:creationId xmlns:p14="http://schemas.microsoft.com/office/powerpoint/2010/main" val="1324170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4D2375FCAC004496D58CD71322480C" ma:contentTypeVersion="10" ma:contentTypeDescription="Create a new document." ma:contentTypeScope="" ma:versionID="732f03fbb1fc04eeeed8045e3d887af4">
  <xsd:schema xmlns:xsd="http://www.w3.org/2001/XMLSchema" xmlns:xs="http://www.w3.org/2001/XMLSchema" xmlns:p="http://schemas.microsoft.com/office/2006/metadata/properties" xmlns:ns3="cb2fadef-faa1-416a-ac67-98c6b9f4c05a" xmlns:ns4="65ac7494-4cd2-4642-8659-a506508d82b1" targetNamespace="http://schemas.microsoft.com/office/2006/metadata/properties" ma:root="true" ma:fieldsID="59255a7ca4049eca5de86cf64aee3ee0" ns3:_="" ns4:_="">
    <xsd:import namespace="cb2fadef-faa1-416a-ac67-98c6b9f4c05a"/>
    <xsd:import namespace="65ac7494-4cd2-4642-8659-a506508d82b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2fadef-faa1-416a-ac67-98c6b9f4c05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ac7494-4cd2-4642-8659-a506508d82b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6CD2AF-10DD-4291-B83A-8BD493019E9E}">
  <ds:schemaRefs>
    <ds:schemaRef ds:uri="http://purl.org/dc/terms/"/>
    <ds:schemaRef ds:uri="http://schemas.microsoft.com/office/2006/documentManagement/types"/>
    <ds:schemaRef ds:uri="65ac7494-4cd2-4642-8659-a506508d82b1"/>
    <ds:schemaRef ds:uri="http://schemas.openxmlformats.org/package/2006/metadata/core-properties"/>
    <ds:schemaRef ds:uri="http://purl.org/dc/elements/1.1/"/>
    <ds:schemaRef ds:uri="http://purl.org/dc/dcmitype/"/>
    <ds:schemaRef ds:uri="cb2fadef-faa1-416a-ac67-98c6b9f4c05a"/>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D56CD5B-E7F5-4B85-96E6-7136C51BEE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2fadef-faa1-416a-ac67-98c6b9f4c05a"/>
    <ds:schemaRef ds:uri="65ac7494-4cd2-4642-8659-a506508d8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050297-DD3A-4B78-B932-ECA01DDC6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764</TotalTime>
  <Words>370</Words>
  <Application>Microsoft Office PowerPoint</Application>
  <PresentationFormat>Custom</PresentationFormat>
  <Paragraphs>125</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Anacostia River Sediment Project Progress Update  Leadership Council for a Cleaner Anacostia  December 12, 2019</vt:lpstr>
      <vt:lpstr>Anacostia River Sediment Project (ARSP) Schedule</vt:lpstr>
      <vt:lpstr>PowerPoint Presentation</vt:lpstr>
      <vt:lpstr>PowerPoint Presentation</vt:lpstr>
      <vt:lpstr>ARSP Interim ROD Process</vt:lpstr>
      <vt:lpstr>PowerPoint Presentation</vt:lpstr>
      <vt:lpstr>Early Action  Area Locations</vt:lpstr>
      <vt:lpstr>Active Potential Environmental Cleanup Sites (PECS)</vt:lpstr>
      <vt:lpstr>Implementation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Anacostia River Sediment Project Focused Feasibility Study</dc:title>
  <dc:creator>Wescott, Jim</dc:creator>
  <cp:lastModifiedBy>Peterson, Brent (DOEE)</cp:lastModifiedBy>
  <cp:revision>140</cp:revision>
  <dcterms:created xsi:type="dcterms:W3CDTF">2019-11-15T16:33:39Z</dcterms:created>
  <dcterms:modified xsi:type="dcterms:W3CDTF">2019-12-16T17:44:44Z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0x010100C74D2375FCAC004496D58CD71322480C</vt:lpwstr>
  </property>
</Properties>
</file>