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2"/>
  </p:notesMasterIdLst>
  <p:sldIdLst>
    <p:sldId id="256" r:id="rId2"/>
    <p:sldId id="257" r:id="rId3"/>
    <p:sldId id="316" r:id="rId4"/>
    <p:sldId id="356" r:id="rId5"/>
    <p:sldId id="355" r:id="rId6"/>
    <p:sldId id="258" r:id="rId7"/>
    <p:sldId id="259" r:id="rId8"/>
    <p:sldId id="373" r:id="rId9"/>
    <p:sldId id="374" r:id="rId10"/>
    <p:sldId id="375" r:id="rId11"/>
    <p:sldId id="260" r:id="rId12"/>
    <p:sldId id="376" r:id="rId13"/>
    <p:sldId id="261" r:id="rId14"/>
    <p:sldId id="354" r:id="rId15"/>
    <p:sldId id="350" r:id="rId16"/>
    <p:sldId id="351" r:id="rId17"/>
    <p:sldId id="352" r:id="rId18"/>
    <p:sldId id="353" r:id="rId19"/>
    <p:sldId id="372" r:id="rId20"/>
    <p:sldId id="377" r:id="rId21"/>
    <p:sldId id="357" r:id="rId22"/>
    <p:sldId id="262" r:id="rId23"/>
    <p:sldId id="361" r:id="rId24"/>
    <p:sldId id="358" r:id="rId25"/>
    <p:sldId id="364" r:id="rId26"/>
    <p:sldId id="365" r:id="rId27"/>
    <p:sldId id="369" r:id="rId28"/>
    <p:sldId id="363" r:id="rId29"/>
    <p:sldId id="367" r:id="rId30"/>
    <p:sldId id="368" r:id="rId31"/>
    <p:sldId id="419" r:id="rId32"/>
    <p:sldId id="366" r:id="rId33"/>
    <p:sldId id="380" r:id="rId34"/>
    <p:sldId id="378" r:id="rId35"/>
    <p:sldId id="359" r:id="rId36"/>
    <p:sldId id="320" r:id="rId37"/>
    <p:sldId id="360" r:id="rId38"/>
    <p:sldId id="362" r:id="rId39"/>
    <p:sldId id="379" r:id="rId40"/>
    <p:sldId id="318" r:id="rId41"/>
    <p:sldId id="319" r:id="rId42"/>
    <p:sldId id="382" r:id="rId43"/>
    <p:sldId id="383" r:id="rId44"/>
    <p:sldId id="381" r:id="rId45"/>
    <p:sldId id="384" r:id="rId46"/>
    <p:sldId id="389" r:id="rId47"/>
    <p:sldId id="385" r:id="rId48"/>
    <p:sldId id="386" r:id="rId49"/>
    <p:sldId id="387" r:id="rId50"/>
    <p:sldId id="388" r:id="rId51"/>
    <p:sldId id="390" r:id="rId52"/>
    <p:sldId id="391" r:id="rId53"/>
    <p:sldId id="392" r:id="rId54"/>
    <p:sldId id="393" r:id="rId55"/>
    <p:sldId id="394" r:id="rId56"/>
    <p:sldId id="398" r:id="rId57"/>
    <p:sldId id="403" r:id="rId58"/>
    <p:sldId id="399" r:id="rId59"/>
    <p:sldId id="400" r:id="rId60"/>
    <p:sldId id="395" r:id="rId61"/>
    <p:sldId id="420" r:id="rId62"/>
    <p:sldId id="401" r:id="rId63"/>
    <p:sldId id="396" r:id="rId64"/>
    <p:sldId id="402" r:id="rId65"/>
    <p:sldId id="404" r:id="rId66"/>
    <p:sldId id="405" r:id="rId67"/>
    <p:sldId id="407" r:id="rId68"/>
    <p:sldId id="397" r:id="rId69"/>
    <p:sldId id="409" r:id="rId70"/>
    <p:sldId id="410" r:id="rId71"/>
    <p:sldId id="411" r:id="rId72"/>
    <p:sldId id="412" r:id="rId73"/>
    <p:sldId id="413" r:id="rId74"/>
    <p:sldId id="408" r:id="rId75"/>
    <p:sldId id="414" r:id="rId76"/>
    <p:sldId id="415" r:id="rId77"/>
    <p:sldId id="421" r:id="rId78"/>
    <p:sldId id="416" r:id="rId79"/>
    <p:sldId id="417" r:id="rId80"/>
    <p:sldId id="418" r:id="rId8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2" d="100"/>
          <a:sy n="102" d="100"/>
        </p:scale>
        <p:origin x="100" y="200"/>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microsoft.com/office/2016/11/relationships/changesInfo" Target="changesInfos/changesInfo1.xml"/><Relationship Id="rId61" Type="http://schemas.openxmlformats.org/officeDocument/2006/relationships/slide" Target="slides/slide60.xml"/><Relationship Id="rId82"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lma, Joan (BEGA)" userId="2397fceb-073b-412e-9b12-26e50cf72e83" providerId="ADAL" clId="{EA2AF27F-F2F0-4003-87C5-D5D3E7E42236}"/>
    <pc:docChg chg="custSel addSld delSld modSld delMainMaster modMainMaster">
      <pc:chgData name="Lelma, Joan (BEGA)" userId="2397fceb-073b-412e-9b12-26e50cf72e83" providerId="ADAL" clId="{EA2AF27F-F2F0-4003-87C5-D5D3E7E42236}" dt="2026-07-10T20:04:27.737" v="13371" actId="34135"/>
      <pc:docMkLst>
        <pc:docMk/>
      </pc:docMkLst>
      <pc:sldChg chg="modSp mod">
        <pc:chgData name="Lelma, Joan (BEGA)" userId="2397fceb-073b-412e-9b12-26e50cf72e83" providerId="ADAL" clId="{EA2AF27F-F2F0-4003-87C5-D5D3E7E42236}" dt="2026-07-09T14:32:28.624" v="11946" actId="34135"/>
        <pc:sldMkLst>
          <pc:docMk/>
          <pc:sldMk cId="0" sldId="256"/>
        </pc:sldMkLst>
        <pc:spChg chg="mod">
          <ac:chgData name="Lelma, Joan (BEGA)" userId="2397fceb-073b-412e-9b12-26e50cf72e83" providerId="ADAL" clId="{EA2AF27F-F2F0-4003-87C5-D5D3E7E42236}" dt="2026-07-09T14:32:23.036" v="11945" actId="34135"/>
          <ac:spMkLst>
            <pc:docMk/>
            <pc:sldMk cId="0" sldId="256"/>
            <ac:spMk id="2" creationId="{00000000-0000-0000-0000-000000000000}"/>
          </ac:spMkLst>
        </pc:spChg>
        <pc:spChg chg="mod">
          <ac:chgData name="Lelma, Joan (BEGA)" userId="2397fceb-073b-412e-9b12-26e50cf72e83" providerId="ADAL" clId="{EA2AF27F-F2F0-4003-87C5-D5D3E7E42236}" dt="2026-07-08T14:15:41.297" v="4867"/>
          <ac:spMkLst>
            <pc:docMk/>
            <pc:sldMk cId="0" sldId="256"/>
            <ac:spMk id="3" creationId="{00000000-0000-0000-0000-000000000000}"/>
          </ac:spMkLst>
        </pc:spChg>
        <pc:spChg chg="mod">
          <ac:chgData name="Lelma, Joan (BEGA)" userId="2397fceb-073b-412e-9b12-26e50cf72e83" providerId="ADAL" clId="{EA2AF27F-F2F0-4003-87C5-D5D3E7E42236}" dt="2026-07-08T14:15:41.297" v="4867"/>
          <ac:spMkLst>
            <pc:docMk/>
            <pc:sldMk cId="0" sldId="256"/>
            <ac:spMk id="5" creationId="{00000000-0000-0000-0000-000000000000}"/>
          </ac:spMkLst>
        </pc:spChg>
        <pc:spChg chg="mod">
          <ac:chgData name="Lelma, Joan (BEGA)" userId="2397fceb-073b-412e-9b12-26e50cf72e83" providerId="ADAL" clId="{EA2AF27F-F2F0-4003-87C5-D5D3E7E42236}" dt="2026-07-08T14:20:03.688" v="4874" actId="2085"/>
          <ac:spMkLst>
            <pc:docMk/>
            <pc:sldMk cId="0" sldId="256"/>
            <ac:spMk id="6" creationId="{00000000-0000-0000-0000-000000000000}"/>
          </ac:spMkLst>
        </pc:spChg>
        <pc:picChg chg="mod">
          <ac:chgData name="Lelma, Joan (BEGA)" userId="2397fceb-073b-412e-9b12-26e50cf72e83" providerId="ADAL" clId="{EA2AF27F-F2F0-4003-87C5-D5D3E7E42236}" dt="2026-07-09T14:32:28.624" v="11946" actId="34135"/>
          <ac:picMkLst>
            <pc:docMk/>
            <pc:sldMk cId="0" sldId="256"/>
            <ac:picMk id="10" creationId="{56C5F398-1615-904B-E01C-1E575E7D000A}"/>
          </ac:picMkLst>
        </pc:picChg>
      </pc:sldChg>
      <pc:sldChg chg="modSp mod">
        <pc:chgData name="Lelma, Joan (BEGA)" userId="2397fceb-073b-412e-9b12-26e50cf72e83" providerId="ADAL" clId="{EA2AF27F-F2F0-4003-87C5-D5D3E7E42236}" dt="2026-07-09T14:32:39.692" v="11948" actId="34135"/>
        <pc:sldMkLst>
          <pc:docMk/>
          <pc:sldMk cId="0" sldId="257"/>
        </pc:sldMkLst>
        <pc:spChg chg="mod">
          <ac:chgData name="Lelma, Joan (BEGA)" userId="2397fceb-073b-412e-9b12-26e50cf72e83" providerId="ADAL" clId="{EA2AF27F-F2F0-4003-87C5-D5D3E7E42236}" dt="2026-07-09T14:32:37.414" v="11947" actId="34135"/>
          <ac:spMkLst>
            <pc:docMk/>
            <pc:sldMk cId="0" sldId="257"/>
            <ac:spMk id="2" creationId="{00000000-0000-0000-0000-000000000000}"/>
          </ac:spMkLst>
        </pc:spChg>
        <pc:spChg chg="mod">
          <ac:chgData name="Lelma, Joan (BEGA)" userId="2397fceb-073b-412e-9b12-26e50cf72e83" providerId="ADAL" clId="{EA2AF27F-F2F0-4003-87C5-D5D3E7E42236}" dt="2026-07-09T14:32:39.692" v="11948" actId="34135"/>
          <ac:spMkLst>
            <pc:docMk/>
            <pc:sldMk cId="0" sldId="257"/>
            <ac:spMk id="3" creationId="{00000000-0000-0000-0000-000000000000}"/>
          </ac:spMkLst>
        </pc:spChg>
        <pc:spChg chg="mod">
          <ac:chgData name="Lelma, Joan (BEGA)" userId="2397fceb-073b-412e-9b12-26e50cf72e83" providerId="ADAL" clId="{EA2AF27F-F2F0-4003-87C5-D5D3E7E42236}" dt="2026-07-08T14:15:41.297" v="4867"/>
          <ac:spMkLst>
            <pc:docMk/>
            <pc:sldMk cId="0" sldId="257"/>
            <ac:spMk id="4" creationId="{00000000-0000-0000-0000-000000000000}"/>
          </ac:spMkLst>
        </pc:spChg>
        <pc:spChg chg="mod">
          <ac:chgData name="Lelma, Joan (BEGA)" userId="2397fceb-073b-412e-9b12-26e50cf72e83" providerId="ADAL" clId="{EA2AF27F-F2F0-4003-87C5-D5D3E7E42236}" dt="2026-07-08T14:15:41.297" v="4867"/>
          <ac:spMkLst>
            <pc:docMk/>
            <pc:sldMk cId="0" sldId="257"/>
            <ac:spMk id="5" creationId="{00000000-0000-0000-0000-000000000000}"/>
          </ac:spMkLst>
        </pc:spChg>
        <pc:spChg chg="mod">
          <ac:chgData name="Lelma, Joan (BEGA)" userId="2397fceb-073b-412e-9b12-26e50cf72e83" providerId="ADAL" clId="{EA2AF27F-F2F0-4003-87C5-D5D3E7E42236}" dt="2026-07-08T14:21:12.144" v="4877" actId="2085"/>
          <ac:spMkLst>
            <pc:docMk/>
            <pc:sldMk cId="0" sldId="257"/>
            <ac:spMk id="6" creationId="{00000000-0000-0000-0000-000000000000}"/>
          </ac:spMkLst>
        </pc:spChg>
        <pc:picChg chg="mod">
          <ac:chgData name="Lelma, Joan (BEGA)" userId="2397fceb-073b-412e-9b12-26e50cf72e83" providerId="ADAL" clId="{EA2AF27F-F2F0-4003-87C5-D5D3E7E42236}" dt="2026-07-08T14:15:41.297" v="4867"/>
          <ac:picMkLst>
            <pc:docMk/>
            <pc:sldMk cId="0" sldId="257"/>
            <ac:picMk id="7" creationId="{2D2591B2-AE3A-3C6E-E28B-1627A24DB641}"/>
          </ac:picMkLst>
        </pc:picChg>
      </pc:sldChg>
      <pc:sldChg chg="modSp mod">
        <pc:chgData name="Lelma, Joan (BEGA)" userId="2397fceb-073b-412e-9b12-26e50cf72e83" providerId="ADAL" clId="{EA2AF27F-F2F0-4003-87C5-D5D3E7E42236}" dt="2026-07-10T19:59:17.045" v="13349" actId="34135"/>
        <pc:sldMkLst>
          <pc:docMk/>
          <pc:sldMk cId="0" sldId="258"/>
        </pc:sldMkLst>
        <pc:spChg chg="mod">
          <ac:chgData name="Lelma, Joan (BEGA)" userId="2397fceb-073b-412e-9b12-26e50cf72e83" providerId="ADAL" clId="{EA2AF27F-F2F0-4003-87C5-D5D3E7E42236}" dt="2026-07-09T14:33:59.139" v="11954" actId="34135"/>
          <ac:spMkLst>
            <pc:docMk/>
            <pc:sldMk cId="0" sldId="258"/>
            <ac:spMk id="2" creationId="{00000000-0000-0000-0000-000000000000}"/>
          </ac:spMkLst>
        </pc:spChg>
        <pc:spChg chg="mod">
          <ac:chgData name="Lelma, Joan (BEGA)" userId="2397fceb-073b-412e-9b12-26e50cf72e83" providerId="ADAL" clId="{EA2AF27F-F2F0-4003-87C5-D5D3E7E42236}" dt="2026-07-10T19:59:17.045" v="13349" actId="34135"/>
          <ac:spMkLst>
            <pc:docMk/>
            <pc:sldMk cId="0" sldId="258"/>
            <ac:spMk id="3" creationId="{00000000-0000-0000-0000-000000000000}"/>
          </ac:spMkLst>
        </pc:spChg>
        <pc:spChg chg="mod">
          <ac:chgData name="Lelma, Joan (BEGA)" userId="2397fceb-073b-412e-9b12-26e50cf72e83" providerId="ADAL" clId="{EA2AF27F-F2F0-4003-87C5-D5D3E7E42236}" dt="2026-07-08T14:15:41.297" v="4867"/>
          <ac:spMkLst>
            <pc:docMk/>
            <pc:sldMk cId="0" sldId="258"/>
            <ac:spMk id="4" creationId="{00000000-0000-0000-0000-000000000000}"/>
          </ac:spMkLst>
        </pc:spChg>
        <pc:spChg chg="mod">
          <ac:chgData name="Lelma, Joan (BEGA)" userId="2397fceb-073b-412e-9b12-26e50cf72e83" providerId="ADAL" clId="{EA2AF27F-F2F0-4003-87C5-D5D3E7E42236}" dt="2026-07-08T14:15:41.297" v="4867"/>
          <ac:spMkLst>
            <pc:docMk/>
            <pc:sldMk cId="0" sldId="258"/>
            <ac:spMk id="5" creationId="{00000000-0000-0000-0000-000000000000}"/>
          </ac:spMkLst>
        </pc:spChg>
        <pc:spChg chg="mod">
          <ac:chgData name="Lelma, Joan (BEGA)" userId="2397fceb-073b-412e-9b12-26e50cf72e83" providerId="ADAL" clId="{EA2AF27F-F2F0-4003-87C5-D5D3E7E42236}" dt="2026-07-08T14:27:39.394" v="4889" actId="2085"/>
          <ac:spMkLst>
            <pc:docMk/>
            <pc:sldMk cId="0" sldId="258"/>
            <ac:spMk id="6" creationId="{00000000-0000-0000-0000-000000000000}"/>
          </ac:spMkLst>
        </pc:spChg>
        <pc:picChg chg="mod">
          <ac:chgData name="Lelma, Joan (BEGA)" userId="2397fceb-073b-412e-9b12-26e50cf72e83" providerId="ADAL" clId="{EA2AF27F-F2F0-4003-87C5-D5D3E7E42236}" dt="2026-07-08T14:15:41.297" v="4867"/>
          <ac:picMkLst>
            <pc:docMk/>
            <pc:sldMk cId="0" sldId="258"/>
            <ac:picMk id="7" creationId="{40EEF12F-3135-ADBF-F74B-4D7C172C385F}"/>
          </ac:picMkLst>
        </pc:picChg>
      </pc:sldChg>
      <pc:sldChg chg="modSp mod">
        <pc:chgData name="Lelma, Joan (BEGA)" userId="2397fceb-073b-412e-9b12-26e50cf72e83" providerId="ADAL" clId="{EA2AF27F-F2F0-4003-87C5-D5D3E7E42236}" dt="2026-07-10T19:59:30.215" v="13351" actId="34135"/>
        <pc:sldMkLst>
          <pc:docMk/>
          <pc:sldMk cId="0" sldId="259"/>
        </pc:sldMkLst>
        <pc:spChg chg="mod">
          <ac:chgData name="Lelma, Joan (BEGA)" userId="2397fceb-073b-412e-9b12-26e50cf72e83" providerId="ADAL" clId="{EA2AF27F-F2F0-4003-87C5-D5D3E7E42236}" dt="2026-07-09T15:02:30.004" v="12008" actId="34135"/>
          <ac:spMkLst>
            <pc:docMk/>
            <pc:sldMk cId="0" sldId="259"/>
            <ac:spMk id="2" creationId="{00000000-0000-0000-0000-000000000000}"/>
          </ac:spMkLst>
        </pc:spChg>
        <pc:spChg chg="mod">
          <ac:chgData name="Lelma, Joan (BEGA)" userId="2397fceb-073b-412e-9b12-26e50cf72e83" providerId="ADAL" clId="{EA2AF27F-F2F0-4003-87C5-D5D3E7E42236}" dt="2026-07-08T14:15:41.297" v="4867"/>
          <ac:spMkLst>
            <pc:docMk/>
            <pc:sldMk cId="0" sldId="259"/>
            <ac:spMk id="4" creationId="{00000000-0000-0000-0000-000000000000}"/>
          </ac:spMkLst>
        </pc:spChg>
        <pc:spChg chg="mod">
          <ac:chgData name="Lelma, Joan (BEGA)" userId="2397fceb-073b-412e-9b12-26e50cf72e83" providerId="ADAL" clId="{EA2AF27F-F2F0-4003-87C5-D5D3E7E42236}" dt="2026-07-10T19:59:30.215" v="13351" actId="34135"/>
          <ac:spMkLst>
            <pc:docMk/>
            <pc:sldMk cId="0" sldId="259"/>
            <ac:spMk id="5" creationId="{00000000-0000-0000-0000-000000000000}"/>
          </ac:spMkLst>
        </pc:spChg>
        <pc:spChg chg="mod">
          <ac:chgData name="Lelma, Joan (BEGA)" userId="2397fceb-073b-412e-9b12-26e50cf72e83" providerId="ADAL" clId="{EA2AF27F-F2F0-4003-87C5-D5D3E7E42236}" dt="2026-07-08T14:30:24.640" v="4894" actId="2085"/>
          <ac:spMkLst>
            <pc:docMk/>
            <pc:sldMk cId="0" sldId="259"/>
            <ac:spMk id="6" creationId="{00000000-0000-0000-0000-000000000000}"/>
          </ac:spMkLst>
        </pc:spChg>
        <pc:graphicFrameChg chg="mod">
          <ac:chgData name="Lelma, Joan (BEGA)" userId="2397fceb-073b-412e-9b12-26e50cf72e83" providerId="ADAL" clId="{EA2AF27F-F2F0-4003-87C5-D5D3E7E42236}" dt="2026-07-09T15:02:27.450" v="12007" actId="34135"/>
          <ac:graphicFrameMkLst>
            <pc:docMk/>
            <pc:sldMk cId="0" sldId="259"/>
            <ac:graphicFrameMk id="3" creationId="{A393BDBD-95E1-849D-A9BA-CF11D6383B30}"/>
          </ac:graphicFrameMkLst>
        </pc:graphicFrameChg>
        <pc:picChg chg="mod">
          <ac:chgData name="Lelma, Joan (BEGA)" userId="2397fceb-073b-412e-9b12-26e50cf72e83" providerId="ADAL" clId="{EA2AF27F-F2F0-4003-87C5-D5D3E7E42236}" dt="2026-07-10T19:59:26.955" v="13350" actId="34135"/>
          <ac:picMkLst>
            <pc:docMk/>
            <pc:sldMk cId="0" sldId="259"/>
            <ac:picMk id="7" creationId="{36C2CE60-88FB-C65E-42F2-E9B0E8569E10}"/>
          </ac:picMkLst>
        </pc:picChg>
      </pc:sldChg>
      <pc:sldChg chg="modSp mod">
        <pc:chgData name="Lelma, Joan (BEGA)" userId="2397fceb-073b-412e-9b12-26e50cf72e83" providerId="ADAL" clId="{EA2AF27F-F2F0-4003-87C5-D5D3E7E42236}" dt="2026-07-09T15:02:01.751" v="12002" actId="34135"/>
        <pc:sldMkLst>
          <pc:docMk/>
          <pc:sldMk cId="0" sldId="260"/>
        </pc:sldMkLst>
        <pc:spChg chg="mod">
          <ac:chgData name="Lelma, Joan (BEGA)" userId="2397fceb-073b-412e-9b12-26e50cf72e83" providerId="ADAL" clId="{EA2AF27F-F2F0-4003-87C5-D5D3E7E42236}" dt="2026-07-09T15:01:58.820" v="12001" actId="34135"/>
          <ac:spMkLst>
            <pc:docMk/>
            <pc:sldMk cId="0" sldId="260"/>
            <ac:spMk id="2" creationId="{00000000-0000-0000-0000-000000000000}"/>
          </ac:spMkLst>
        </pc:spChg>
        <pc:spChg chg="mod">
          <ac:chgData name="Lelma, Joan (BEGA)" userId="2397fceb-073b-412e-9b12-26e50cf72e83" providerId="ADAL" clId="{EA2AF27F-F2F0-4003-87C5-D5D3E7E42236}" dt="2026-07-09T15:02:01.751" v="12002" actId="34135"/>
          <ac:spMkLst>
            <pc:docMk/>
            <pc:sldMk cId="0" sldId="260"/>
            <ac:spMk id="3" creationId="{00000000-0000-0000-0000-000000000000}"/>
          </ac:spMkLst>
        </pc:spChg>
        <pc:spChg chg="mod">
          <ac:chgData name="Lelma, Joan (BEGA)" userId="2397fceb-073b-412e-9b12-26e50cf72e83" providerId="ADAL" clId="{EA2AF27F-F2F0-4003-87C5-D5D3E7E42236}" dt="2026-07-08T14:15:41.297" v="4867"/>
          <ac:spMkLst>
            <pc:docMk/>
            <pc:sldMk cId="0" sldId="260"/>
            <ac:spMk id="4" creationId="{00000000-0000-0000-0000-000000000000}"/>
          </ac:spMkLst>
        </pc:spChg>
        <pc:spChg chg="mod">
          <ac:chgData name="Lelma, Joan (BEGA)" userId="2397fceb-073b-412e-9b12-26e50cf72e83" providerId="ADAL" clId="{EA2AF27F-F2F0-4003-87C5-D5D3E7E42236}" dt="2026-07-08T14:15:41.297" v="4867"/>
          <ac:spMkLst>
            <pc:docMk/>
            <pc:sldMk cId="0" sldId="260"/>
            <ac:spMk id="5" creationId="{00000000-0000-0000-0000-000000000000}"/>
          </ac:spMkLst>
        </pc:spChg>
        <pc:spChg chg="mod">
          <ac:chgData name="Lelma, Joan (BEGA)" userId="2397fceb-073b-412e-9b12-26e50cf72e83" providerId="ADAL" clId="{EA2AF27F-F2F0-4003-87C5-D5D3E7E42236}" dt="2026-07-08T14:31:39.791" v="4898" actId="2085"/>
          <ac:spMkLst>
            <pc:docMk/>
            <pc:sldMk cId="0" sldId="260"/>
            <ac:spMk id="6" creationId="{00000000-0000-0000-0000-000000000000}"/>
          </ac:spMkLst>
        </pc:spChg>
        <pc:picChg chg="mod">
          <ac:chgData name="Lelma, Joan (BEGA)" userId="2397fceb-073b-412e-9b12-26e50cf72e83" providerId="ADAL" clId="{EA2AF27F-F2F0-4003-87C5-D5D3E7E42236}" dt="2026-07-08T14:15:41.297" v="4867"/>
          <ac:picMkLst>
            <pc:docMk/>
            <pc:sldMk cId="0" sldId="260"/>
            <ac:picMk id="7" creationId="{0A753323-8A8B-EF62-9EC6-E119BC145D60}"/>
          </ac:picMkLst>
        </pc:picChg>
      </pc:sldChg>
      <pc:sldChg chg="modSp mod">
        <pc:chgData name="Lelma, Joan (BEGA)" userId="2397fceb-073b-412e-9b12-26e50cf72e83" providerId="ADAL" clId="{EA2AF27F-F2F0-4003-87C5-D5D3E7E42236}" dt="2026-07-09T15:01:45.311" v="11998" actId="34135"/>
        <pc:sldMkLst>
          <pc:docMk/>
          <pc:sldMk cId="0" sldId="261"/>
        </pc:sldMkLst>
        <pc:spChg chg="mod">
          <ac:chgData name="Lelma, Joan (BEGA)" userId="2397fceb-073b-412e-9b12-26e50cf72e83" providerId="ADAL" clId="{EA2AF27F-F2F0-4003-87C5-D5D3E7E42236}" dt="2026-07-09T15:01:43.260" v="11997" actId="34135"/>
          <ac:spMkLst>
            <pc:docMk/>
            <pc:sldMk cId="0" sldId="261"/>
            <ac:spMk id="2" creationId="{00000000-0000-0000-0000-000000000000}"/>
          </ac:spMkLst>
        </pc:spChg>
        <pc:spChg chg="mod">
          <ac:chgData name="Lelma, Joan (BEGA)" userId="2397fceb-073b-412e-9b12-26e50cf72e83" providerId="ADAL" clId="{EA2AF27F-F2F0-4003-87C5-D5D3E7E42236}" dt="2026-07-09T15:01:45.311" v="11998" actId="34135"/>
          <ac:spMkLst>
            <pc:docMk/>
            <pc:sldMk cId="0" sldId="261"/>
            <ac:spMk id="3" creationId="{00000000-0000-0000-0000-000000000000}"/>
          </ac:spMkLst>
        </pc:spChg>
        <pc:spChg chg="mod">
          <ac:chgData name="Lelma, Joan (BEGA)" userId="2397fceb-073b-412e-9b12-26e50cf72e83" providerId="ADAL" clId="{EA2AF27F-F2F0-4003-87C5-D5D3E7E42236}" dt="2026-07-08T14:15:41.297" v="4867"/>
          <ac:spMkLst>
            <pc:docMk/>
            <pc:sldMk cId="0" sldId="261"/>
            <ac:spMk id="4" creationId="{00000000-0000-0000-0000-000000000000}"/>
          </ac:spMkLst>
        </pc:spChg>
        <pc:spChg chg="mod">
          <ac:chgData name="Lelma, Joan (BEGA)" userId="2397fceb-073b-412e-9b12-26e50cf72e83" providerId="ADAL" clId="{EA2AF27F-F2F0-4003-87C5-D5D3E7E42236}" dt="2026-07-08T14:15:41.297" v="4867"/>
          <ac:spMkLst>
            <pc:docMk/>
            <pc:sldMk cId="0" sldId="261"/>
            <ac:spMk id="5" creationId="{00000000-0000-0000-0000-000000000000}"/>
          </ac:spMkLst>
        </pc:spChg>
        <pc:spChg chg="mod">
          <ac:chgData name="Lelma, Joan (BEGA)" userId="2397fceb-073b-412e-9b12-26e50cf72e83" providerId="ADAL" clId="{EA2AF27F-F2F0-4003-87C5-D5D3E7E42236}" dt="2026-07-08T14:45:57.334" v="4976" actId="2085"/>
          <ac:spMkLst>
            <pc:docMk/>
            <pc:sldMk cId="0" sldId="261"/>
            <ac:spMk id="6" creationId="{00000000-0000-0000-0000-000000000000}"/>
          </ac:spMkLst>
        </pc:spChg>
        <pc:picChg chg="mod">
          <ac:chgData name="Lelma, Joan (BEGA)" userId="2397fceb-073b-412e-9b12-26e50cf72e83" providerId="ADAL" clId="{EA2AF27F-F2F0-4003-87C5-D5D3E7E42236}" dt="2026-07-08T14:15:41.297" v="4867"/>
          <ac:picMkLst>
            <pc:docMk/>
            <pc:sldMk cId="0" sldId="261"/>
            <ac:picMk id="7" creationId="{2C930D9F-66B7-4CDB-6D10-33691326904D}"/>
          </ac:picMkLst>
        </pc:picChg>
      </pc:sldChg>
      <pc:sldChg chg="modSp mod">
        <pc:chgData name="Lelma, Joan (BEGA)" userId="2397fceb-073b-412e-9b12-26e50cf72e83" providerId="ADAL" clId="{EA2AF27F-F2F0-4003-87C5-D5D3E7E42236}" dt="2026-07-09T15:05:48.382" v="12020" actId="34135"/>
        <pc:sldMkLst>
          <pc:docMk/>
          <pc:sldMk cId="0" sldId="262"/>
        </pc:sldMkLst>
        <pc:spChg chg="mod">
          <ac:chgData name="Lelma, Joan (BEGA)" userId="2397fceb-073b-412e-9b12-26e50cf72e83" providerId="ADAL" clId="{EA2AF27F-F2F0-4003-87C5-D5D3E7E42236}" dt="2026-07-08T15:36:38.301" v="5067" actId="255"/>
          <ac:spMkLst>
            <pc:docMk/>
            <pc:sldMk cId="0" sldId="262"/>
            <ac:spMk id="2" creationId="{00000000-0000-0000-0000-000000000000}"/>
          </ac:spMkLst>
        </pc:spChg>
        <pc:spChg chg="mod">
          <ac:chgData name="Lelma, Joan (BEGA)" userId="2397fceb-073b-412e-9b12-26e50cf72e83" providerId="ADAL" clId="{EA2AF27F-F2F0-4003-87C5-D5D3E7E42236}" dt="2026-07-09T15:05:48.382" v="12020" actId="34135"/>
          <ac:spMkLst>
            <pc:docMk/>
            <pc:sldMk cId="0" sldId="262"/>
            <ac:spMk id="3" creationId="{00000000-0000-0000-0000-000000000000}"/>
          </ac:spMkLst>
        </pc:spChg>
        <pc:spChg chg="mod">
          <ac:chgData name="Lelma, Joan (BEGA)" userId="2397fceb-073b-412e-9b12-26e50cf72e83" providerId="ADAL" clId="{EA2AF27F-F2F0-4003-87C5-D5D3E7E42236}" dt="2026-07-08T14:15:41.297" v="4867"/>
          <ac:spMkLst>
            <pc:docMk/>
            <pc:sldMk cId="0" sldId="262"/>
            <ac:spMk id="4" creationId="{00000000-0000-0000-0000-000000000000}"/>
          </ac:spMkLst>
        </pc:spChg>
        <pc:spChg chg="mod">
          <ac:chgData name="Lelma, Joan (BEGA)" userId="2397fceb-073b-412e-9b12-26e50cf72e83" providerId="ADAL" clId="{EA2AF27F-F2F0-4003-87C5-D5D3E7E42236}" dt="2026-07-08T14:15:41.297" v="4867"/>
          <ac:spMkLst>
            <pc:docMk/>
            <pc:sldMk cId="0" sldId="262"/>
            <ac:spMk id="5" creationId="{00000000-0000-0000-0000-000000000000}"/>
          </ac:spMkLst>
        </pc:spChg>
        <pc:spChg chg="mod">
          <ac:chgData name="Lelma, Joan (BEGA)" userId="2397fceb-073b-412e-9b12-26e50cf72e83" providerId="ADAL" clId="{EA2AF27F-F2F0-4003-87C5-D5D3E7E42236}" dt="2026-07-08T15:36:26.143" v="5066" actId="2085"/>
          <ac:spMkLst>
            <pc:docMk/>
            <pc:sldMk cId="0" sldId="262"/>
            <ac:spMk id="6" creationId="{00000000-0000-0000-0000-000000000000}"/>
          </ac:spMkLst>
        </pc:spChg>
        <pc:picChg chg="mod">
          <ac:chgData name="Lelma, Joan (BEGA)" userId="2397fceb-073b-412e-9b12-26e50cf72e83" providerId="ADAL" clId="{EA2AF27F-F2F0-4003-87C5-D5D3E7E42236}" dt="2026-07-08T14:15:41.297" v="4867"/>
          <ac:picMkLst>
            <pc:docMk/>
            <pc:sldMk cId="0" sldId="262"/>
            <ac:picMk id="7" creationId="{C2C3BFA4-0E56-B6EB-0A76-DC971732B1D5}"/>
          </ac:picMkLst>
        </pc:picChg>
      </pc:sldChg>
      <pc:sldChg chg="modSp del">
        <pc:chgData name="Lelma, Joan (BEGA)" userId="2397fceb-073b-412e-9b12-26e50cf72e83" providerId="ADAL" clId="{EA2AF27F-F2F0-4003-87C5-D5D3E7E42236}" dt="2026-07-09T14:28:47.182" v="11941" actId="2696"/>
        <pc:sldMkLst>
          <pc:docMk/>
          <pc:sldMk cId="0" sldId="297"/>
        </pc:sldMkLst>
      </pc:sldChg>
      <pc:sldChg chg="modSp del">
        <pc:chgData name="Lelma, Joan (BEGA)" userId="2397fceb-073b-412e-9b12-26e50cf72e83" providerId="ADAL" clId="{EA2AF27F-F2F0-4003-87C5-D5D3E7E42236}" dt="2026-07-09T14:28:51.927" v="11942" actId="2696"/>
        <pc:sldMkLst>
          <pc:docMk/>
          <pc:sldMk cId="0" sldId="298"/>
        </pc:sldMkLst>
      </pc:sldChg>
      <pc:sldChg chg="modSp del">
        <pc:chgData name="Lelma, Joan (BEGA)" userId="2397fceb-073b-412e-9b12-26e50cf72e83" providerId="ADAL" clId="{EA2AF27F-F2F0-4003-87C5-D5D3E7E42236}" dt="2026-07-09T14:28:54.670" v="11943" actId="2696"/>
        <pc:sldMkLst>
          <pc:docMk/>
          <pc:sldMk cId="0" sldId="299"/>
        </pc:sldMkLst>
      </pc:sldChg>
      <pc:sldChg chg="modSp del">
        <pc:chgData name="Lelma, Joan (BEGA)" userId="2397fceb-073b-412e-9b12-26e50cf72e83" providerId="ADAL" clId="{EA2AF27F-F2F0-4003-87C5-D5D3E7E42236}" dt="2026-07-09T14:28:57.437" v="11944" actId="2696"/>
        <pc:sldMkLst>
          <pc:docMk/>
          <pc:sldMk cId="0" sldId="315"/>
        </pc:sldMkLst>
      </pc:sldChg>
      <pc:sldChg chg="modSp mod">
        <pc:chgData name="Lelma, Joan (BEGA)" userId="2397fceb-073b-412e-9b12-26e50cf72e83" providerId="ADAL" clId="{EA2AF27F-F2F0-4003-87C5-D5D3E7E42236}" dt="2026-07-09T14:32:51.072" v="11950" actId="34135"/>
        <pc:sldMkLst>
          <pc:docMk/>
          <pc:sldMk cId="3382703331" sldId="316"/>
        </pc:sldMkLst>
        <pc:spChg chg="mod">
          <ac:chgData name="Lelma, Joan (BEGA)" userId="2397fceb-073b-412e-9b12-26e50cf72e83" providerId="ADAL" clId="{EA2AF27F-F2F0-4003-87C5-D5D3E7E42236}" dt="2026-07-09T14:32:46.601" v="11949" actId="34135"/>
          <ac:spMkLst>
            <pc:docMk/>
            <pc:sldMk cId="3382703331" sldId="316"/>
            <ac:spMk id="2" creationId="{02CB1A3A-098E-DB0E-4BF4-385039D0ACB1}"/>
          </ac:spMkLst>
        </pc:spChg>
        <pc:spChg chg="mod">
          <ac:chgData name="Lelma, Joan (BEGA)" userId="2397fceb-073b-412e-9b12-26e50cf72e83" providerId="ADAL" clId="{EA2AF27F-F2F0-4003-87C5-D5D3E7E42236}" dt="2026-07-08T14:15:41.297" v="4867"/>
          <ac:spMkLst>
            <pc:docMk/>
            <pc:sldMk cId="3382703331" sldId="316"/>
            <ac:spMk id="4" creationId="{91D67F45-857C-2382-54E5-DFD98E1F5CDC}"/>
          </ac:spMkLst>
        </pc:spChg>
        <pc:spChg chg="mod">
          <ac:chgData name="Lelma, Joan (BEGA)" userId="2397fceb-073b-412e-9b12-26e50cf72e83" providerId="ADAL" clId="{EA2AF27F-F2F0-4003-87C5-D5D3E7E42236}" dt="2026-07-08T14:15:41.297" v="4867"/>
          <ac:spMkLst>
            <pc:docMk/>
            <pc:sldMk cId="3382703331" sldId="316"/>
            <ac:spMk id="5" creationId="{70468957-4563-6A28-EA8F-F1C12C408189}"/>
          </ac:spMkLst>
        </pc:spChg>
        <pc:spChg chg="mod">
          <ac:chgData name="Lelma, Joan (BEGA)" userId="2397fceb-073b-412e-9b12-26e50cf72e83" providerId="ADAL" clId="{EA2AF27F-F2F0-4003-87C5-D5D3E7E42236}" dt="2026-07-08T14:36:32.689" v="4926" actId="1076"/>
          <ac:spMkLst>
            <pc:docMk/>
            <pc:sldMk cId="3382703331" sldId="316"/>
            <ac:spMk id="6" creationId="{E931BE44-6343-D789-9593-5CC7C48DC461}"/>
          </ac:spMkLst>
        </pc:spChg>
        <pc:picChg chg="mod">
          <ac:chgData name="Lelma, Joan (BEGA)" userId="2397fceb-073b-412e-9b12-26e50cf72e83" providerId="ADAL" clId="{EA2AF27F-F2F0-4003-87C5-D5D3E7E42236}" dt="2026-07-08T14:15:41.297" v="4867"/>
          <ac:picMkLst>
            <pc:docMk/>
            <pc:sldMk cId="3382703331" sldId="316"/>
            <ac:picMk id="7" creationId="{0DD89C35-8900-B2B1-12F8-3CFC7B68686B}"/>
          </ac:picMkLst>
        </pc:picChg>
        <pc:picChg chg="mod">
          <ac:chgData name="Lelma, Joan (BEGA)" userId="2397fceb-073b-412e-9b12-26e50cf72e83" providerId="ADAL" clId="{EA2AF27F-F2F0-4003-87C5-D5D3E7E42236}" dt="2026-07-09T14:32:51.072" v="11950" actId="34135"/>
          <ac:picMkLst>
            <pc:docMk/>
            <pc:sldMk cId="3382703331" sldId="316"/>
            <ac:picMk id="9" creationId="{768A9578-AB31-B260-093B-FCD776162496}"/>
          </ac:picMkLst>
        </pc:picChg>
      </pc:sldChg>
      <pc:sldChg chg="modSp mod">
        <pc:chgData name="Lelma, Joan (BEGA)" userId="2397fceb-073b-412e-9b12-26e50cf72e83" providerId="ADAL" clId="{EA2AF27F-F2F0-4003-87C5-D5D3E7E42236}" dt="2026-07-09T15:48:35.715" v="12532" actId="34135"/>
        <pc:sldMkLst>
          <pc:docMk/>
          <pc:sldMk cId="1384240083" sldId="318"/>
        </pc:sldMkLst>
        <pc:spChg chg="mod">
          <ac:chgData name="Lelma, Joan (BEGA)" userId="2397fceb-073b-412e-9b12-26e50cf72e83" providerId="ADAL" clId="{EA2AF27F-F2F0-4003-87C5-D5D3E7E42236}" dt="2026-07-08T18:49:29.239" v="6633" actId="255"/>
          <ac:spMkLst>
            <pc:docMk/>
            <pc:sldMk cId="1384240083" sldId="318"/>
            <ac:spMk id="2" creationId="{6A0CBDE1-8C27-DCFB-108D-C5B2C09331DF}"/>
          </ac:spMkLst>
        </pc:spChg>
        <pc:spChg chg="mod">
          <ac:chgData name="Lelma, Joan (BEGA)" userId="2397fceb-073b-412e-9b12-26e50cf72e83" providerId="ADAL" clId="{EA2AF27F-F2F0-4003-87C5-D5D3E7E42236}" dt="2026-07-09T15:48:29.373" v="12530" actId="34135"/>
          <ac:spMkLst>
            <pc:docMk/>
            <pc:sldMk cId="1384240083" sldId="318"/>
            <ac:spMk id="3" creationId="{812673BF-8F62-D6FB-F730-84CADEFD22CC}"/>
          </ac:spMkLst>
        </pc:spChg>
        <pc:spChg chg="mod">
          <ac:chgData name="Lelma, Joan (BEGA)" userId="2397fceb-073b-412e-9b12-26e50cf72e83" providerId="ADAL" clId="{EA2AF27F-F2F0-4003-87C5-D5D3E7E42236}" dt="2026-07-08T14:15:41.297" v="4867"/>
          <ac:spMkLst>
            <pc:docMk/>
            <pc:sldMk cId="1384240083" sldId="318"/>
            <ac:spMk id="4" creationId="{7ADDA2A1-6521-8243-EF9D-9AF9B9AB88ED}"/>
          </ac:spMkLst>
        </pc:spChg>
        <pc:spChg chg="mod">
          <ac:chgData name="Lelma, Joan (BEGA)" userId="2397fceb-073b-412e-9b12-26e50cf72e83" providerId="ADAL" clId="{EA2AF27F-F2F0-4003-87C5-D5D3E7E42236}" dt="2026-07-09T15:48:35.715" v="12532" actId="34135"/>
          <ac:spMkLst>
            <pc:docMk/>
            <pc:sldMk cId="1384240083" sldId="318"/>
            <ac:spMk id="5" creationId="{B414D43D-EF09-C349-FF9C-AEE8BC38CA82}"/>
          </ac:spMkLst>
        </pc:spChg>
        <pc:spChg chg="mod">
          <ac:chgData name="Lelma, Joan (BEGA)" userId="2397fceb-073b-412e-9b12-26e50cf72e83" providerId="ADAL" clId="{EA2AF27F-F2F0-4003-87C5-D5D3E7E42236}" dt="2026-07-08T18:49:20.340" v="6632" actId="2085"/>
          <ac:spMkLst>
            <pc:docMk/>
            <pc:sldMk cId="1384240083" sldId="318"/>
            <ac:spMk id="6" creationId="{53A14D7D-DA67-C81A-67BC-0B3782756844}"/>
          </ac:spMkLst>
        </pc:spChg>
        <pc:picChg chg="mod">
          <ac:chgData name="Lelma, Joan (BEGA)" userId="2397fceb-073b-412e-9b12-26e50cf72e83" providerId="ADAL" clId="{EA2AF27F-F2F0-4003-87C5-D5D3E7E42236}" dt="2026-07-09T15:48:31.825" v="12531" actId="34135"/>
          <ac:picMkLst>
            <pc:docMk/>
            <pc:sldMk cId="1384240083" sldId="318"/>
            <ac:picMk id="7" creationId="{8C5F549F-5763-556F-4CCD-209891D93972}"/>
          </ac:picMkLst>
        </pc:picChg>
      </pc:sldChg>
      <pc:sldChg chg="modSp mod">
        <pc:chgData name="Lelma, Joan (BEGA)" userId="2397fceb-073b-412e-9b12-26e50cf72e83" providerId="ADAL" clId="{EA2AF27F-F2F0-4003-87C5-D5D3E7E42236}" dt="2026-07-09T15:49:29.911" v="12538" actId="34135"/>
        <pc:sldMkLst>
          <pc:docMk/>
          <pc:sldMk cId="130190233" sldId="319"/>
        </pc:sldMkLst>
        <pc:spChg chg="mod">
          <ac:chgData name="Lelma, Joan (BEGA)" userId="2397fceb-073b-412e-9b12-26e50cf72e83" providerId="ADAL" clId="{EA2AF27F-F2F0-4003-87C5-D5D3E7E42236}" dt="2026-07-08T18:50:27.026" v="6641" actId="255"/>
          <ac:spMkLst>
            <pc:docMk/>
            <pc:sldMk cId="130190233" sldId="319"/>
            <ac:spMk id="2" creationId="{0CA5A4DA-62D1-7FFD-DA49-8B2D3626D513}"/>
          </ac:spMkLst>
        </pc:spChg>
        <pc:spChg chg="mod">
          <ac:chgData name="Lelma, Joan (BEGA)" userId="2397fceb-073b-412e-9b12-26e50cf72e83" providerId="ADAL" clId="{EA2AF27F-F2F0-4003-87C5-D5D3E7E42236}" dt="2026-07-09T15:49:25.141" v="12536" actId="34135"/>
          <ac:spMkLst>
            <pc:docMk/>
            <pc:sldMk cId="130190233" sldId="319"/>
            <ac:spMk id="3" creationId="{AF5FC0F3-425D-7DD9-F898-203D3E38772F}"/>
          </ac:spMkLst>
        </pc:spChg>
        <pc:spChg chg="mod">
          <ac:chgData name="Lelma, Joan (BEGA)" userId="2397fceb-073b-412e-9b12-26e50cf72e83" providerId="ADAL" clId="{EA2AF27F-F2F0-4003-87C5-D5D3E7E42236}" dt="2026-07-08T14:15:41.297" v="4867"/>
          <ac:spMkLst>
            <pc:docMk/>
            <pc:sldMk cId="130190233" sldId="319"/>
            <ac:spMk id="4" creationId="{64D0517F-66C2-FEEC-703C-569EACF75256}"/>
          </ac:spMkLst>
        </pc:spChg>
        <pc:spChg chg="mod">
          <ac:chgData name="Lelma, Joan (BEGA)" userId="2397fceb-073b-412e-9b12-26e50cf72e83" providerId="ADAL" clId="{EA2AF27F-F2F0-4003-87C5-D5D3E7E42236}" dt="2026-07-09T15:49:29.911" v="12538" actId="34135"/>
          <ac:spMkLst>
            <pc:docMk/>
            <pc:sldMk cId="130190233" sldId="319"/>
            <ac:spMk id="5" creationId="{195C919D-190C-273B-6768-B49C6AEFCA25}"/>
          </ac:spMkLst>
        </pc:spChg>
        <pc:spChg chg="mod">
          <ac:chgData name="Lelma, Joan (BEGA)" userId="2397fceb-073b-412e-9b12-26e50cf72e83" providerId="ADAL" clId="{EA2AF27F-F2F0-4003-87C5-D5D3E7E42236}" dt="2026-07-08T18:50:19.138" v="6640" actId="2085"/>
          <ac:spMkLst>
            <pc:docMk/>
            <pc:sldMk cId="130190233" sldId="319"/>
            <ac:spMk id="6" creationId="{24B27B92-0633-E671-C0B2-37A0859E4463}"/>
          </ac:spMkLst>
        </pc:spChg>
        <pc:picChg chg="mod">
          <ac:chgData name="Lelma, Joan (BEGA)" userId="2397fceb-073b-412e-9b12-26e50cf72e83" providerId="ADAL" clId="{EA2AF27F-F2F0-4003-87C5-D5D3E7E42236}" dt="2026-07-09T15:49:27.278" v="12537" actId="34135"/>
          <ac:picMkLst>
            <pc:docMk/>
            <pc:sldMk cId="130190233" sldId="319"/>
            <ac:picMk id="7" creationId="{305DC64C-F875-779B-B73A-9011EAEFE5BB}"/>
          </ac:picMkLst>
        </pc:picChg>
      </pc:sldChg>
      <pc:sldChg chg="modSp add mod">
        <pc:chgData name="Lelma, Joan (BEGA)" userId="2397fceb-073b-412e-9b12-26e50cf72e83" providerId="ADAL" clId="{EA2AF27F-F2F0-4003-87C5-D5D3E7E42236}" dt="2026-07-09T15:39:56.864" v="12519" actId="34135"/>
        <pc:sldMkLst>
          <pc:docMk/>
          <pc:sldMk cId="3094693077" sldId="320"/>
        </pc:sldMkLst>
        <pc:spChg chg="mod">
          <ac:chgData name="Lelma, Joan (BEGA)" userId="2397fceb-073b-412e-9b12-26e50cf72e83" providerId="ADAL" clId="{EA2AF27F-F2F0-4003-87C5-D5D3E7E42236}" dt="2026-07-09T15:39:48.307" v="12516" actId="34135"/>
          <ac:spMkLst>
            <pc:docMk/>
            <pc:sldMk cId="3094693077" sldId="320"/>
            <ac:spMk id="2" creationId="{2076564E-6EC8-24BB-28DB-FE7C2FA0CEA4}"/>
          </ac:spMkLst>
        </pc:spChg>
        <pc:spChg chg="mod">
          <ac:chgData name="Lelma, Joan (BEGA)" userId="2397fceb-073b-412e-9b12-26e50cf72e83" providerId="ADAL" clId="{EA2AF27F-F2F0-4003-87C5-D5D3E7E42236}" dt="2026-07-09T15:39:52.189" v="12517" actId="34135"/>
          <ac:spMkLst>
            <pc:docMk/>
            <pc:sldMk cId="3094693077" sldId="320"/>
            <ac:spMk id="3" creationId="{084E2A3D-B976-FA95-4D2F-956590434D6D}"/>
          </ac:spMkLst>
        </pc:spChg>
        <pc:spChg chg="mod">
          <ac:chgData name="Lelma, Joan (BEGA)" userId="2397fceb-073b-412e-9b12-26e50cf72e83" providerId="ADAL" clId="{EA2AF27F-F2F0-4003-87C5-D5D3E7E42236}" dt="2026-07-08T14:15:41.297" v="4867"/>
          <ac:spMkLst>
            <pc:docMk/>
            <pc:sldMk cId="3094693077" sldId="320"/>
            <ac:spMk id="4" creationId="{08FD6A08-221A-0304-B099-1C32FBA10BF3}"/>
          </ac:spMkLst>
        </pc:spChg>
        <pc:spChg chg="mod">
          <ac:chgData name="Lelma, Joan (BEGA)" userId="2397fceb-073b-412e-9b12-26e50cf72e83" providerId="ADAL" clId="{EA2AF27F-F2F0-4003-87C5-D5D3E7E42236}" dt="2026-07-09T15:39:56.864" v="12519" actId="34135"/>
          <ac:spMkLst>
            <pc:docMk/>
            <pc:sldMk cId="3094693077" sldId="320"/>
            <ac:spMk id="5" creationId="{0D5D924B-D611-EE95-3D34-0E5D0A96AD95}"/>
          </ac:spMkLst>
        </pc:spChg>
        <pc:spChg chg="mod">
          <ac:chgData name="Lelma, Joan (BEGA)" userId="2397fceb-073b-412e-9b12-26e50cf72e83" providerId="ADAL" clId="{EA2AF27F-F2F0-4003-87C5-D5D3E7E42236}" dt="2026-07-08T17:29:14.643" v="6297" actId="2085"/>
          <ac:spMkLst>
            <pc:docMk/>
            <pc:sldMk cId="3094693077" sldId="320"/>
            <ac:spMk id="6" creationId="{68597263-5CEF-4DB4-F338-67E50DF85333}"/>
          </ac:spMkLst>
        </pc:spChg>
        <pc:picChg chg="mod">
          <ac:chgData name="Lelma, Joan (BEGA)" userId="2397fceb-073b-412e-9b12-26e50cf72e83" providerId="ADAL" clId="{EA2AF27F-F2F0-4003-87C5-D5D3E7E42236}" dt="2026-07-09T15:39:54.668" v="12518" actId="34135"/>
          <ac:picMkLst>
            <pc:docMk/>
            <pc:sldMk cId="3094693077" sldId="320"/>
            <ac:picMk id="7" creationId="{B3F06BDD-C1C8-4FCF-13A0-5E7388FFB50A}"/>
          </ac:picMkLst>
        </pc:picChg>
      </pc:sldChg>
      <pc:sldChg chg="modSp mod">
        <pc:chgData name="Lelma, Joan (BEGA)" userId="2397fceb-073b-412e-9b12-26e50cf72e83" providerId="ADAL" clId="{EA2AF27F-F2F0-4003-87C5-D5D3E7E42236}" dt="2026-07-10T20:00:13.309" v="13355" actId="34135"/>
        <pc:sldMkLst>
          <pc:docMk/>
          <pc:sldMk cId="2831338850" sldId="350"/>
        </pc:sldMkLst>
        <pc:spChg chg="mod">
          <ac:chgData name="Lelma, Joan (BEGA)" userId="2397fceb-073b-412e-9b12-26e50cf72e83" providerId="ADAL" clId="{EA2AF27F-F2F0-4003-87C5-D5D3E7E42236}" dt="2026-07-09T15:01:29.078" v="11994" actId="34135"/>
          <ac:spMkLst>
            <pc:docMk/>
            <pc:sldMk cId="2831338850" sldId="350"/>
            <ac:spMk id="2" creationId="{17EEA6DA-FC80-5DB9-CCDC-C466C5858142}"/>
          </ac:spMkLst>
        </pc:spChg>
        <pc:spChg chg="mod">
          <ac:chgData name="Lelma, Joan (BEGA)" userId="2397fceb-073b-412e-9b12-26e50cf72e83" providerId="ADAL" clId="{EA2AF27F-F2F0-4003-87C5-D5D3E7E42236}" dt="2026-07-09T15:01:31.202" v="11995" actId="34135"/>
          <ac:spMkLst>
            <pc:docMk/>
            <pc:sldMk cId="2831338850" sldId="350"/>
            <ac:spMk id="3" creationId="{8B4A3B9B-BFEE-404E-5954-73F06FC2338E}"/>
          </ac:spMkLst>
        </pc:spChg>
        <pc:spChg chg="mod">
          <ac:chgData name="Lelma, Joan (BEGA)" userId="2397fceb-073b-412e-9b12-26e50cf72e83" providerId="ADAL" clId="{EA2AF27F-F2F0-4003-87C5-D5D3E7E42236}" dt="2026-07-08T14:15:41.297" v="4867"/>
          <ac:spMkLst>
            <pc:docMk/>
            <pc:sldMk cId="2831338850" sldId="350"/>
            <ac:spMk id="4" creationId="{F5F80E8A-DDCE-015C-9B64-5B07E960C7FD}"/>
          </ac:spMkLst>
        </pc:spChg>
        <pc:spChg chg="mod">
          <ac:chgData name="Lelma, Joan (BEGA)" userId="2397fceb-073b-412e-9b12-26e50cf72e83" providerId="ADAL" clId="{EA2AF27F-F2F0-4003-87C5-D5D3E7E42236}" dt="2026-07-10T20:00:13.309" v="13355" actId="34135"/>
          <ac:spMkLst>
            <pc:docMk/>
            <pc:sldMk cId="2831338850" sldId="350"/>
            <ac:spMk id="5" creationId="{6B7F47F3-18D4-1365-4F92-5694864C4049}"/>
          </ac:spMkLst>
        </pc:spChg>
        <pc:spChg chg="mod">
          <ac:chgData name="Lelma, Joan (BEGA)" userId="2397fceb-073b-412e-9b12-26e50cf72e83" providerId="ADAL" clId="{EA2AF27F-F2F0-4003-87C5-D5D3E7E42236}" dt="2026-07-08T14:49:21.716" v="5014" actId="2085"/>
          <ac:spMkLst>
            <pc:docMk/>
            <pc:sldMk cId="2831338850" sldId="350"/>
            <ac:spMk id="6" creationId="{B3B1C457-4880-7717-FF32-7ADC6ED01261}"/>
          </ac:spMkLst>
        </pc:spChg>
        <pc:picChg chg="mod">
          <ac:chgData name="Lelma, Joan (BEGA)" userId="2397fceb-073b-412e-9b12-26e50cf72e83" providerId="ADAL" clId="{EA2AF27F-F2F0-4003-87C5-D5D3E7E42236}" dt="2026-07-10T20:00:10.668" v="13354" actId="34135"/>
          <ac:picMkLst>
            <pc:docMk/>
            <pc:sldMk cId="2831338850" sldId="350"/>
            <ac:picMk id="7" creationId="{102FB046-38F1-E286-EAFC-1DE48AF595FD}"/>
          </ac:picMkLst>
        </pc:picChg>
      </pc:sldChg>
      <pc:sldChg chg="modSp mod">
        <pc:chgData name="Lelma, Joan (BEGA)" userId="2397fceb-073b-412e-9b12-26e50cf72e83" providerId="ADAL" clId="{EA2AF27F-F2F0-4003-87C5-D5D3E7E42236}" dt="2026-07-10T20:00:23.493" v="13358" actId="34135"/>
        <pc:sldMkLst>
          <pc:docMk/>
          <pc:sldMk cId="2242529509" sldId="351"/>
        </pc:sldMkLst>
        <pc:spChg chg="mod">
          <ac:chgData name="Lelma, Joan (BEGA)" userId="2397fceb-073b-412e-9b12-26e50cf72e83" providerId="ADAL" clId="{EA2AF27F-F2F0-4003-87C5-D5D3E7E42236}" dt="2026-07-10T20:00:18.084" v="13356" actId="34135"/>
          <ac:spMkLst>
            <pc:docMk/>
            <pc:sldMk cId="2242529509" sldId="351"/>
            <ac:spMk id="2" creationId="{5A7A1EC8-E6D5-6AF6-19E4-DE007DD652C4}"/>
          </ac:spMkLst>
        </pc:spChg>
        <pc:spChg chg="mod">
          <ac:chgData name="Lelma, Joan (BEGA)" userId="2397fceb-073b-412e-9b12-26e50cf72e83" providerId="ADAL" clId="{EA2AF27F-F2F0-4003-87C5-D5D3E7E42236}" dt="2026-07-09T15:01:25.578" v="11993" actId="34135"/>
          <ac:spMkLst>
            <pc:docMk/>
            <pc:sldMk cId="2242529509" sldId="351"/>
            <ac:spMk id="3" creationId="{CF63BFFF-58C2-2D60-468C-69B894747A78}"/>
          </ac:spMkLst>
        </pc:spChg>
        <pc:spChg chg="mod">
          <ac:chgData name="Lelma, Joan (BEGA)" userId="2397fceb-073b-412e-9b12-26e50cf72e83" providerId="ADAL" clId="{EA2AF27F-F2F0-4003-87C5-D5D3E7E42236}" dt="2026-07-08T14:15:41.297" v="4867"/>
          <ac:spMkLst>
            <pc:docMk/>
            <pc:sldMk cId="2242529509" sldId="351"/>
            <ac:spMk id="4" creationId="{7189424E-2330-25AE-2AF0-F0528B174CDA}"/>
          </ac:spMkLst>
        </pc:spChg>
        <pc:spChg chg="mod">
          <ac:chgData name="Lelma, Joan (BEGA)" userId="2397fceb-073b-412e-9b12-26e50cf72e83" providerId="ADAL" clId="{EA2AF27F-F2F0-4003-87C5-D5D3E7E42236}" dt="2026-07-10T20:00:23.493" v="13358" actId="34135"/>
          <ac:spMkLst>
            <pc:docMk/>
            <pc:sldMk cId="2242529509" sldId="351"/>
            <ac:spMk id="5" creationId="{36CF68DD-80A6-DC57-C0AF-558284174766}"/>
          </ac:spMkLst>
        </pc:spChg>
        <pc:spChg chg="mod">
          <ac:chgData name="Lelma, Joan (BEGA)" userId="2397fceb-073b-412e-9b12-26e50cf72e83" providerId="ADAL" clId="{EA2AF27F-F2F0-4003-87C5-D5D3E7E42236}" dt="2026-07-08T14:50:51.813" v="5022" actId="2085"/>
          <ac:spMkLst>
            <pc:docMk/>
            <pc:sldMk cId="2242529509" sldId="351"/>
            <ac:spMk id="6" creationId="{1C855C80-A097-56A9-8FDA-F70887BC45C1}"/>
          </ac:spMkLst>
        </pc:spChg>
        <pc:picChg chg="mod">
          <ac:chgData name="Lelma, Joan (BEGA)" userId="2397fceb-073b-412e-9b12-26e50cf72e83" providerId="ADAL" clId="{EA2AF27F-F2F0-4003-87C5-D5D3E7E42236}" dt="2026-07-10T20:00:21.161" v="13357" actId="34135"/>
          <ac:picMkLst>
            <pc:docMk/>
            <pc:sldMk cId="2242529509" sldId="351"/>
            <ac:picMk id="7" creationId="{316AFE0D-6F1A-1704-964E-D9B5AEB20CF6}"/>
          </ac:picMkLst>
        </pc:picChg>
      </pc:sldChg>
      <pc:sldChg chg="modSp mod">
        <pc:chgData name="Lelma, Joan (BEGA)" userId="2397fceb-073b-412e-9b12-26e50cf72e83" providerId="ADAL" clId="{EA2AF27F-F2F0-4003-87C5-D5D3E7E42236}" dt="2026-07-10T20:00:33.029" v="13361" actId="34135"/>
        <pc:sldMkLst>
          <pc:docMk/>
          <pc:sldMk cId="1005374014" sldId="352"/>
        </pc:sldMkLst>
        <pc:spChg chg="mod">
          <ac:chgData name="Lelma, Joan (BEGA)" userId="2397fceb-073b-412e-9b12-26e50cf72e83" providerId="ADAL" clId="{EA2AF27F-F2F0-4003-87C5-D5D3E7E42236}" dt="2026-07-08T14:52:03.593" v="5030" actId="255"/>
          <ac:spMkLst>
            <pc:docMk/>
            <pc:sldMk cId="1005374014" sldId="352"/>
            <ac:spMk id="2" creationId="{D68D79E5-D81F-0229-1DB8-C43D6BA0A6B7}"/>
          </ac:spMkLst>
        </pc:spChg>
        <pc:spChg chg="mod">
          <ac:chgData name="Lelma, Joan (BEGA)" userId="2397fceb-073b-412e-9b12-26e50cf72e83" providerId="ADAL" clId="{EA2AF27F-F2F0-4003-87C5-D5D3E7E42236}" dt="2026-07-10T20:00:27.709" v="13359" actId="34135"/>
          <ac:spMkLst>
            <pc:docMk/>
            <pc:sldMk cId="1005374014" sldId="352"/>
            <ac:spMk id="3" creationId="{7806FA99-0246-BFA8-C7EB-328808D37F36}"/>
          </ac:spMkLst>
        </pc:spChg>
        <pc:spChg chg="mod">
          <ac:chgData name="Lelma, Joan (BEGA)" userId="2397fceb-073b-412e-9b12-26e50cf72e83" providerId="ADAL" clId="{EA2AF27F-F2F0-4003-87C5-D5D3E7E42236}" dt="2026-07-08T14:15:41.297" v="4867"/>
          <ac:spMkLst>
            <pc:docMk/>
            <pc:sldMk cId="1005374014" sldId="352"/>
            <ac:spMk id="4" creationId="{B9CA6CEC-A47F-3695-88D4-240B08AD4243}"/>
          </ac:spMkLst>
        </pc:spChg>
        <pc:spChg chg="mod">
          <ac:chgData name="Lelma, Joan (BEGA)" userId="2397fceb-073b-412e-9b12-26e50cf72e83" providerId="ADAL" clId="{EA2AF27F-F2F0-4003-87C5-D5D3E7E42236}" dt="2026-07-10T20:00:33.029" v="13361" actId="34135"/>
          <ac:spMkLst>
            <pc:docMk/>
            <pc:sldMk cId="1005374014" sldId="352"/>
            <ac:spMk id="5" creationId="{3DAAE02F-6412-604B-ADF5-E73393BEC889}"/>
          </ac:spMkLst>
        </pc:spChg>
        <pc:spChg chg="mod">
          <ac:chgData name="Lelma, Joan (BEGA)" userId="2397fceb-073b-412e-9b12-26e50cf72e83" providerId="ADAL" clId="{EA2AF27F-F2F0-4003-87C5-D5D3E7E42236}" dt="2026-07-08T14:51:54.876" v="5029" actId="2085"/>
          <ac:spMkLst>
            <pc:docMk/>
            <pc:sldMk cId="1005374014" sldId="352"/>
            <ac:spMk id="6" creationId="{E0CF7D62-8AFD-90C7-D2CF-1B26472F6D63}"/>
          </ac:spMkLst>
        </pc:spChg>
        <pc:picChg chg="mod">
          <ac:chgData name="Lelma, Joan (BEGA)" userId="2397fceb-073b-412e-9b12-26e50cf72e83" providerId="ADAL" clId="{EA2AF27F-F2F0-4003-87C5-D5D3E7E42236}" dt="2026-07-10T20:00:29.840" v="13360" actId="34135"/>
          <ac:picMkLst>
            <pc:docMk/>
            <pc:sldMk cId="1005374014" sldId="352"/>
            <ac:picMk id="7" creationId="{805EE12F-E1EC-29D5-90C1-2BE1209FFCA2}"/>
          </ac:picMkLst>
        </pc:picChg>
      </pc:sldChg>
      <pc:sldChg chg="modSp mod">
        <pc:chgData name="Lelma, Joan (BEGA)" userId="2397fceb-073b-412e-9b12-26e50cf72e83" providerId="ADAL" clId="{EA2AF27F-F2F0-4003-87C5-D5D3E7E42236}" dt="2026-07-10T20:00:40.248" v="13363" actId="34135"/>
        <pc:sldMkLst>
          <pc:docMk/>
          <pc:sldMk cId="316122213" sldId="353"/>
        </pc:sldMkLst>
        <pc:spChg chg="mod">
          <ac:chgData name="Lelma, Joan (BEGA)" userId="2397fceb-073b-412e-9b12-26e50cf72e83" providerId="ADAL" clId="{EA2AF27F-F2F0-4003-87C5-D5D3E7E42236}" dt="2026-07-10T20:00:38.314" v="13362" actId="34135"/>
          <ac:spMkLst>
            <pc:docMk/>
            <pc:sldMk cId="316122213" sldId="353"/>
            <ac:spMk id="2" creationId="{2C3447A4-95E7-344D-6A06-75636A85D683}"/>
          </ac:spMkLst>
        </pc:spChg>
        <pc:spChg chg="mod">
          <ac:chgData name="Lelma, Joan (BEGA)" userId="2397fceb-073b-412e-9b12-26e50cf72e83" providerId="ADAL" clId="{EA2AF27F-F2F0-4003-87C5-D5D3E7E42236}" dt="2026-07-10T20:00:40.248" v="13363" actId="34135"/>
          <ac:spMkLst>
            <pc:docMk/>
            <pc:sldMk cId="316122213" sldId="353"/>
            <ac:spMk id="3" creationId="{A296759F-10C0-74EF-9C8D-17DD17657BA9}"/>
          </ac:spMkLst>
        </pc:spChg>
        <pc:spChg chg="mod">
          <ac:chgData name="Lelma, Joan (BEGA)" userId="2397fceb-073b-412e-9b12-26e50cf72e83" providerId="ADAL" clId="{EA2AF27F-F2F0-4003-87C5-D5D3E7E42236}" dt="2026-07-08T14:15:41.297" v="4867"/>
          <ac:spMkLst>
            <pc:docMk/>
            <pc:sldMk cId="316122213" sldId="353"/>
            <ac:spMk id="4" creationId="{36AA4990-2B42-6F87-E0EA-759B112BC987}"/>
          </ac:spMkLst>
        </pc:spChg>
        <pc:spChg chg="mod">
          <ac:chgData name="Lelma, Joan (BEGA)" userId="2397fceb-073b-412e-9b12-26e50cf72e83" providerId="ADAL" clId="{EA2AF27F-F2F0-4003-87C5-D5D3E7E42236}" dt="2026-07-09T15:03:30.038" v="12010" actId="34135"/>
          <ac:spMkLst>
            <pc:docMk/>
            <pc:sldMk cId="316122213" sldId="353"/>
            <ac:spMk id="5" creationId="{64629E0F-71D5-7994-5BDF-DA32E7455C58}"/>
          </ac:spMkLst>
        </pc:spChg>
        <pc:spChg chg="mod">
          <ac:chgData name="Lelma, Joan (BEGA)" userId="2397fceb-073b-412e-9b12-26e50cf72e83" providerId="ADAL" clId="{EA2AF27F-F2F0-4003-87C5-D5D3E7E42236}" dt="2026-07-08T15:01:30.293" v="5036" actId="2085"/>
          <ac:spMkLst>
            <pc:docMk/>
            <pc:sldMk cId="316122213" sldId="353"/>
            <ac:spMk id="6" creationId="{1EC2F463-BFA8-B101-E82E-6F88CF4583F7}"/>
          </ac:spMkLst>
        </pc:spChg>
        <pc:picChg chg="mod">
          <ac:chgData name="Lelma, Joan (BEGA)" userId="2397fceb-073b-412e-9b12-26e50cf72e83" providerId="ADAL" clId="{EA2AF27F-F2F0-4003-87C5-D5D3E7E42236}" dt="2026-07-09T15:03:27.509" v="12009" actId="34135"/>
          <ac:picMkLst>
            <pc:docMk/>
            <pc:sldMk cId="316122213" sldId="353"/>
            <ac:picMk id="7" creationId="{DF73FE77-719B-CAEA-2E93-0B6EA48641C2}"/>
          </ac:picMkLst>
        </pc:picChg>
      </pc:sldChg>
      <pc:sldChg chg="modSp mod">
        <pc:chgData name="Lelma, Joan (BEGA)" userId="2397fceb-073b-412e-9b12-26e50cf72e83" providerId="ADAL" clId="{EA2AF27F-F2F0-4003-87C5-D5D3E7E42236}" dt="2026-07-10T20:00:00.042" v="13353" actId="34135"/>
        <pc:sldMkLst>
          <pc:docMk/>
          <pc:sldMk cId="1708609816" sldId="354"/>
        </pc:sldMkLst>
        <pc:spChg chg="mod">
          <ac:chgData name="Lelma, Joan (BEGA)" userId="2397fceb-073b-412e-9b12-26e50cf72e83" providerId="ADAL" clId="{EA2AF27F-F2F0-4003-87C5-D5D3E7E42236}" dt="2026-07-08T14:48:36.886" v="5000" actId="255"/>
          <ac:spMkLst>
            <pc:docMk/>
            <pc:sldMk cId="1708609816" sldId="354"/>
            <ac:spMk id="2" creationId="{6914E662-1C01-7AF2-7EB0-A256AC1DEC11}"/>
          </ac:spMkLst>
        </pc:spChg>
        <pc:spChg chg="mod">
          <ac:chgData name="Lelma, Joan (BEGA)" userId="2397fceb-073b-412e-9b12-26e50cf72e83" providerId="ADAL" clId="{EA2AF27F-F2F0-4003-87C5-D5D3E7E42236}" dt="2026-07-09T15:01:36.432" v="11996" actId="34135"/>
          <ac:spMkLst>
            <pc:docMk/>
            <pc:sldMk cId="1708609816" sldId="354"/>
            <ac:spMk id="3" creationId="{F8A4E2D7-A640-A024-59A0-A89AF849E97B}"/>
          </ac:spMkLst>
        </pc:spChg>
        <pc:spChg chg="mod">
          <ac:chgData name="Lelma, Joan (BEGA)" userId="2397fceb-073b-412e-9b12-26e50cf72e83" providerId="ADAL" clId="{EA2AF27F-F2F0-4003-87C5-D5D3E7E42236}" dt="2026-07-08T14:15:41.297" v="4867"/>
          <ac:spMkLst>
            <pc:docMk/>
            <pc:sldMk cId="1708609816" sldId="354"/>
            <ac:spMk id="4" creationId="{ED389E53-D38B-A08D-36F4-B3997548F735}"/>
          </ac:spMkLst>
        </pc:spChg>
        <pc:spChg chg="mod">
          <ac:chgData name="Lelma, Joan (BEGA)" userId="2397fceb-073b-412e-9b12-26e50cf72e83" providerId="ADAL" clId="{EA2AF27F-F2F0-4003-87C5-D5D3E7E42236}" dt="2026-07-10T20:00:00.042" v="13353" actId="34135"/>
          <ac:spMkLst>
            <pc:docMk/>
            <pc:sldMk cId="1708609816" sldId="354"/>
            <ac:spMk id="5" creationId="{58A4B25B-059B-139E-F906-A81751295A0E}"/>
          </ac:spMkLst>
        </pc:spChg>
        <pc:spChg chg="mod">
          <ac:chgData name="Lelma, Joan (BEGA)" userId="2397fceb-073b-412e-9b12-26e50cf72e83" providerId="ADAL" clId="{EA2AF27F-F2F0-4003-87C5-D5D3E7E42236}" dt="2026-07-08T14:47:09.321" v="4983" actId="2085"/>
          <ac:spMkLst>
            <pc:docMk/>
            <pc:sldMk cId="1708609816" sldId="354"/>
            <ac:spMk id="6" creationId="{55FF7CA4-3935-B455-400E-F6A23C5937A5}"/>
          </ac:spMkLst>
        </pc:spChg>
        <pc:picChg chg="mod">
          <ac:chgData name="Lelma, Joan (BEGA)" userId="2397fceb-073b-412e-9b12-26e50cf72e83" providerId="ADAL" clId="{EA2AF27F-F2F0-4003-87C5-D5D3E7E42236}" dt="2026-07-10T19:59:56.884" v="13352" actId="34135"/>
          <ac:picMkLst>
            <pc:docMk/>
            <pc:sldMk cId="1708609816" sldId="354"/>
            <ac:picMk id="7" creationId="{64CD9AB0-316E-5C24-4DB1-227BD1FCA6DB}"/>
          </ac:picMkLst>
        </pc:picChg>
      </pc:sldChg>
      <pc:sldChg chg="modSp mod">
        <pc:chgData name="Lelma, Joan (BEGA)" userId="2397fceb-073b-412e-9b12-26e50cf72e83" providerId="ADAL" clId="{EA2AF27F-F2F0-4003-87C5-D5D3E7E42236}" dt="2026-07-09T14:33:50.012" v="11953" actId="34135"/>
        <pc:sldMkLst>
          <pc:docMk/>
          <pc:sldMk cId="134126894" sldId="355"/>
        </pc:sldMkLst>
        <pc:spChg chg="mod">
          <ac:chgData name="Lelma, Joan (BEGA)" userId="2397fceb-073b-412e-9b12-26e50cf72e83" providerId="ADAL" clId="{EA2AF27F-F2F0-4003-87C5-D5D3E7E42236}" dt="2026-07-09T14:33:50.012" v="11953" actId="34135"/>
          <ac:spMkLst>
            <pc:docMk/>
            <pc:sldMk cId="134126894" sldId="355"/>
            <ac:spMk id="2" creationId="{CCC3B3D3-AAD4-9173-3A29-D7CF46C8F5C6}"/>
          </ac:spMkLst>
        </pc:spChg>
        <pc:spChg chg="mod">
          <ac:chgData name="Lelma, Joan (BEGA)" userId="2397fceb-073b-412e-9b12-26e50cf72e83" providerId="ADAL" clId="{EA2AF27F-F2F0-4003-87C5-D5D3E7E42236}" dt="2026-07-08T14:15:41.297" v="4867"/>
          <ac:spMkLst>
            <pc:docMk/>
            <pc:sldMk cId="134126894" sldId="355"/>
            <ac:spMk id="3" creationId="{59D885CE-7020-2F9D-22F1-9F1C5E5A787B}"/>
          </ac:spMkLst>
        </pc:spChg>
        <pc:spChg chg="mod">
          <ac:chgData name="Lelma, Joan (BEGA)" userId="2397fceb-073b-412e-9b12-26e50cf72e83" providerId="ADAL" clId="{EA2AF27F-F2F0-4003-87C5-D5D3E7E42236}" dt="2026-07-08T14:15:41.297" v="4867"/>
          <ac:spMkLst>
            <pc:docMk/>
            <pc:sldMk cId="134126894" sldId="355"/>
            <ac:spMk id="4" creationId="{34C87851-EE21-1B94-9C37-5C7D454BB814}"/>
          </ac:spMkLst>
        </pc:spChg>
        <pc:spChg chg="mod">
          <ac:chgData name="Lelma, Joan (BEGA)" userId="2397fceb-073b-412e-9b12-26e50cf72e83" providerId="ADAL" clId="{EA2AF27F-F2F0-4003-87C5-D5D3E7E42236}" dt="2026-07-08T14:15:41.297" v="4867"/>
          <ac:spMkLst>
            <pc:docMk/>
            <pc:sldMk cId="134126894" sldId="355"/>
            <ac:spMk id="5" creationId="{087F13B3-BA65-CB12-6568-E1CBA5F13F5C}"/>
          </ac:spMkLst>
        </pc:spChg>
        <pc:spChg chg="mod">
          <ac:chgData name="Lelma, Joan (BEGA)" userId="2397fceb-073b-412e-9b12-26e50cf72e83" providerId="ADAL" clId="{EA2AF27F-F2F0-4003-87C5-D5D3E7E42236}" dt="2026-07-08T14:24:41.457" v="4881" actId="2085"/>
          <ac:spMkLst>
            <pc:docMk/>
            <pc:sldMk cId="134126894" sldId="355"/>
            <ac:spMk id="6" creationId="{2EE8EB68-B25C-D018-4AB0-4A11368CA68B}"/>
          </ac:spMkLst>
        </pc:spChg>
        <pc:picChg chg="mod">
          <ac:chgData name="Lelma, Joan (BEGA)" userId="2397fceb-073b-412e-9b12-26e50cf72e83" providerId="ADAL" clId="{EA2AF27F-F2F0-4003-87C5-D5D3E7E42236}" dt="2026-07-08T14:15:41.297" v="4867"/>
          <ac:picMkLst>
            <pc:docMk/>
            <pc:sldMk cId="134126894" sldId="355"/>
            <ac:picMk id="7" creationId="{EDA0EC9C-D30D-1058-4CFC-F70DB4DFD3D3}"/>
          </ac:picMkLst>
        </pc:picChg>
      </pc:sldChg>
      <pc:sldChg chg="modSp mod">
        <pc:chgData name="Lelma, Joan (BEGA)" userId="2397fceb-073b-412e-9b12-26e50cf72e83" providerId="ADAL" clId="{EA2AF27F-F2F0-4003-87C5-D5D3E7E42236}" dt="2026-07-09T14:32:57.872" v="11952" actId="34135"/>
        <pc:sldMkLst>
          <pc:docMk/>
          <pc:sldMk cId="3757350095" sldId="356"/>
        </pc:sldMkLst>
        <pc:spChg chg="mod">
          <ac:chgData name="Lelma, Joan (BEGA)" userId="2397fceb-073b-412e-9b12-26e50cf72e83" providerId="ADAL" clId="{EA2AF27F-F2F0-4003-87C5-D5D3E7E42236}" dt="2026-07-09T14:32:55.667" v="11951" actId="34135"/>
          <ac:spMkLst>
            <pc:docMk/>
            <pc:sldMk cId="3757350095" sldId="356"/>
            <ac:spMk id="2" creationId="{DF1EC6D0-6039-323F-D853-1A817FB8F6F1}"/>
          </ac:spMkLst>
        </pc:spChg>
        <pc:spChg chg="mod">
          <ac:chgData name="Lelma, Joan (BEGA)" userId="2397fceb-073b-412e-9b12-26e50cf72e83" providerId="ADAL" clId="{EA2AF27F-F2F0-4003-87C5-D5D3E7E42236}" dt="2026-07-09T14:32:57.872" v="11952" actId="34135"/>
          <ac:spMkLst>
            <pc:docMk/>
            <pc:sldMk cId="3757350095" sldId="356"/>
            <ac:spMk id="3" creationId="{AAA2A643-8725-3953-695A-E093A03F4079}"/>
          </ac:spMkLst>
        </pc:spChg>
        <pc:spChg chg="mod">
          <ac:chgData name="Lelma, Joan (BEGA)" userId="2397fceb-073b-412e-9b12-26e50cf72e83" providerId="ADAL" clId="{EA2AF27F-F2F0-4003-87C5-D5D3E7E42236}" dt="2026-07-08T14:15:41.297" v="4867"/>
          <ac:spMkLst>
            <pc:docMk/>
            <pc:sldMk cId="3757350095" sldId="356"/>
            <ac:spMk id="4" creationId="{A1BBDD24-40EE-3375-18E4-93221EB9DDE2}"/>
          </ac:spMkLst>
        </pc:spChg>
        <pc:spChg chg="mod">
          <ac:chgData name="Lelma, Joan (BEGA)" userId="2397fceb-073b-412e-9b12-26e50cf72e83" providerId="ADAL" clId="{EA2AF27F-F2F0-4003-87C5-D5D3E7E42236}" dt="2026-07-08T14:15:41.297" v="4867"/>
          <ac:spMkLst>
            <pc:docMk/>
            <pc:sldMk cId="3757350095" sldId="356"/>
            <ac:spMk id="5" creationId="{7162FF20-D52A-4E7A-CEE5-7DCE8C893700}"/>
          </ac:spMkLst>
        </pc:spChg>
        <pc:spChg chg="mod">
          <ac:chgData name="Lelma, Joan (BEGA)" userId="2397fceb-073b-412e-9b12-26e50cf72e83" providerId="ADAL" clId="{EA2AF27F-F2F0-4003-87C5-D5D3E7E42236}" dt="2026-07-08T14:24:05.664" v="4879" actId="2085"/>
          <ac:spMkLst>
            <pc:docMk/>
            <pc:sldMk cId="3757350095" sldId="356"/>
            <ac:spMk id="6" creationId="{0B9ED933-8F73-662C-BF92-F803E7A7548B}"/>
          </ac:spMkLst>
        </pc:spChg>
        <pc:picChg chg="mod">
          <ac:chgData name="Lelma, Joan (BEGA)" userId="2397fceb-073b-412e-9b12-26e50cf72e83" providerId="ADAL" clId="{EA2AF27F-F2F0-4003-87C5-D5D3E7E42236}" dt="2026-07-08T14:15:41.297" v="4867"/>
          <ac:picMkLst>
            <pc:docMk/>
            <pc:sldMk cId="3757350095" sldId="356"/>
            <ac:picMk id="7" creationId="{869348B9-2736-AF32-7421-485DDCAA51AD}"/>
          </ac:picMkLst>
        </pc:picChg>
      </pc:sldChg>
      <pc:sldChg chg="modSp add mod setBg">
        <pc:chgData name="Lelma, Joan (BEGA)" userId="2397fceb-073b-412e-9b12-26e50cf72e83" providerId="ADAL" clId="{EA2AF27F-F2F0-4003-87C5-D5D3E7E42236}" dt="2026-07-09T15:28:54.855" v="12287" actId="313"/>
        <pc:sldMkLst>
          <pc:docMk/>
          <pc:sldMk cId="3315695556" sldId="357"/>
        </pc:sldMkLst>
        <pc:spChg chg="mod">
          <ac:chgData name="Lelma, Joan (BEGA)" userId="2397fceb-073b-412e-9b12-26e50cf72e83" providerId="ADAL" clId="{EA2AF27F-F2F0-4003-87C5-D5D3E7E42236}" dt="2026-07-09T15:05:07.103" v="12018" actId="34135"/>
          <ac:spMkLst>
            <pc:docMk/>
            <pc:sldMk cId="3315695556" sldId="357"/>
            <ac:spMk id="2" creationId="{B5475EE6-B1D3-CEF1-3A19-FEA5C593C594}"/>
          </ac:spMkLst>
        </pc:spChg>
        <pc:spChg chg="mod">
          <ac:chgData name="Lelma, Joan (BEGA)" userId="2397fceb-073b-412e-9b12-26e50cf72e83" providerId="ADAL" clId="{EA2AF27F-F2F0-4003-87C5-D5D3E7E42236}" dt="2026-07-09T15:28:54.855" v="12287" actId="313"/>
          <ac:spMkLst>
            <pc:docMk/>
            <pc:sldMk cId="3315695556" sldId="357"/>
            <ac:spMk id="3" creationId="{597F9E15-9057-74EC-0876-CE7A3DC290D9}"/>
          </ac:spMkLst>
        </pc:spChg>
        <pc:spChg chg="mod">
          <ac:chgData name="Lelma, Joan (BEGA)" userId="2397fceb-073b-412e-9b12-26e50cf72e83" providerId="ADAL" clId="{EA2AF27F-F2F0-4003-87C5-D5D3E7E42236}" dt="2026-07-08T14:15:41.297" v="4867"/>
          <ac:spMkLst>
            <pc:docMk/>
            <pc:sldMk cId="3315695556" sldId="357"/>
            <ac:spMk id="4" creationId="{56D37D65-4B93-407C-EB59-54CC70FC2563}"/>
          </ac:spMkLst>
        </pc:spChg>
        <pc:spChg chg="mod">
          <ac:chgData name="Lelma, Joan (BEGA)" userId="2397fceb-073b-412e-9b12-26e50cf72e83" providerId="ADAL" clId="{EA2AF27F-F2F0-4003-87C5-D5D3E7E42236}" dt="2026-07-08T14:15:41.297" v="4867"/>
          <ac:spMkLst>
            <pc:docMk/>
            <pc:sldMk cId="3315695556" sldId="357"/>
            <ac:spMk id="5" creationId="{368D9E68-F5C8-54A2-1C66-2E5758BAE5D2}"/>
          </ac:spMkLst>
        </pc:spChg>
        <pc:spChg chg="mod">
          <ac:chgData name="Lelma, Joan (BEGA)" userId="2397fceb-073b-412e-9b12-26e50cf72e83" providerId="ADAL" clId="{EA2AF27F-F2F0-4003-87C5-D5D3E7E42236}" dt="2026-07-08T15:05:56.113" v="5059" actId="2085"/>
          <ac:spMkLst>
            <pc:docMk/>
            <pc:sldMk cId="3315695556" sldId="357"/>
            <ac:spMk id="6" creationId="{5E05EA4E-28ED-AD75-589B-023CB37DF571}"/>
          </ac:spMkLst>
        </pc:spChg>
        <pc:picChg chg="mod">
          <ac:chgData name="Lelma, Joan (BEGA)" userId="2397fceb-073b-412e-9b12-26e50cf72e83" providerId="ADAL" clId="{EA2AF27F-F2F0-4003-87C5-D5D3E7E42236}" dt="2026-07-08T14:15:41.297" v="4867"/>
          <ac:picMkLst>
            <pc:docMk/>
            <pc:sldMk cId="3315695556" sldId="357"/>
            <ac:picMk id="7" creationId="{708AD144-F8A6-235D-601D-635D79DBF15B}"/>
          </ac:picMkLst>
        </pc:picChg>
      </pc:sldChg>
      <pc:sldChg chg="modSp add mod">
        <pc:chgData name="Lelma, Joan (BEGA)" userId="2397fceb-073b-412e-9b12-26e50cf72e83" providerId="ADAL" clId="{EA2AF27F-F2F0-4003-87C5-D5D3E7E42236}" dt="2026-07-10T19:05:49.754" v="13126" actId="20577"/>
        <pc:sldMkLst>
          <pc:docMk/>
          <pc:sldMk cId="3727282820" sldId="358"/>
        </pc:sldMkLst>
        <pc:spChg chg="mod">
          <ac:chgData name="Lelma, Joan (BEGA)" userId="2397fceb-073b-412e-9b12-26e50cf72e83" providerId="ADAL" clId="{EA2AF27F-F2F0-4003-87C5-D5D3E7E42236}" dt="2026-07-08T15:39:36.677" v="5083" actId="255"/>
          <ac:spMkLst>
            <pc:docMk/>
            <pc:sldMk cId="3727282820" sldId="358"/>
            <ac:spMk id="2" creationId="{F7117A95-5EA8-1220-C5FB-1CC799F3B84F}"/>
          </ac:spMkLst>
        </pc:spChg>
        <pc:spChg chg="mod">
          <ac:chgData name="Lelma, Joan (BEGA)" userId="2397fceb-073b-412e-9b12-26e50cf72e83" providerId="ADAL" clId="{EA2AF27F-F2F0-4003-87C5-D5D3E7E42236}" dt="2026-07-10T19:05:49.754" v="13126" actId="20577"/>
          <ac:spMkLst>
            <pc:docMk/>
            <pc:sldMk cId="3727282820" sldId="358"/>
            <ac:spMk id="3" creationId="{E7FE1071-A860-F8CA-1155-53FC50A4FC2B}"/>
          </ac:spMkLst>
        </pc:spChg>
        <pc:spChg chg="mod">
          <ac:chgData name="Lelma, Joan (BEGA)" userId="2397fceb-073b-412e-9b12-26e50cf72e83" providerId="ADAL" clId="{EA2AF27F-F2F0-4003-87C5-D5D3E7E42236}" dt="2026-07-08T14:15:41.297" v="4867"/>
          <ac:spMkLst>
            <pc:docMk/>
            <pc:sldMk cId="3727282820" sldId="358"/>
            <ac:spMk id="4" creationId="{16FF447A-3824-7C51-BBC7-A34981950D0A}"/>
          </ac:spMkLst>
        </pc:spChg>
        <pc:spChg chg="mod">
          <ac:chgData name="Lelma, Joan (BEGA)" userId="2397fceb-073b-412e-9b12-26e50cf72e83" providerId="ADAL" clId="{EA2AF27F-F2F0-4003-87C5-D5D3E7E42236}" dt="2026-07-08T14:15:41.297" v="4867"/>
          <ac:spMkLst>
            <pc:docMk/>
            <pc:sldMk cId="3727282820" sldId="358"/>
            <ac:spMk id="5" creationId="{7A3DBE5F-BA39-5751-7E39-2624C16F1759}"/>
          </ac:spMkLst>
        </pc:spChg>
        <pc:spChg chg="mod">
          <ac:chgData name="Lelma, Joan (BEGA)" userId="2397fceb-073b-412e-9b12-26e50cf72e83" providerId="ADAL" clId="{EA2AF27F-F2F0-4003-87C5-D5D3E7E42236}" dt="2026-07-08T15:39:25.342" v="5082" actId="2085"/>
          <ac:spMkLst>
            <pc:docMk/>
            <pc:sldMk cId="3727282820" sldId="358"/>
            <ac:spMk id="6" creationId="{307C274E-6291-5EEA-C865-18F7CF623FBA}"/>
          </ac:spMkLst>
        </pc:spChg>
        <pc:picChg chg="mod">
          <ac:chgData name="Lelma, Joan (BEGA)" userId="2397fceb-073b-412e-9b12-26e50cf72e83" providerId="ADAL" clId="{EA2AF27F-F2F0-4003-87C5-D5D3E7E42236}" dt="2026-07-08T14:15:41.297" v="4867"/>
          <ac:picMkLst>
            <pc:docMk/>
            <pc:sldMk cId="3727282820" sldId="358"/>
            <ac:picMk id="7" creationId="{8714CC18-E441-4709-224D-B17E791EA1DF}"/>
          </ac:picMkLst>
        </pc:picChg>
      </pc:sldChg>
      <pc:sldChg chg="modSp add mod">
        <pc:chgData name="Lelma, Joan (BEGA)" userId="2397fceb-073b-412e-9b12-26e50cf72e83" providerId="ADAL" clId="{EA2AF27F-F2F0-4003-87C5-D5D3E7E42236}" dt="2026-07-09T15:36:27.919" v="12410" actId="34135"/>
        <pc:sldMkLst>
          <pc:docMk/>
          <pc:sldMk cId="3549449769" sldId="359"/>
        </pc:sldMkLst>
        <pc:spChg chg="mod">
          <ac:chgData name="Lelma, Joan (BEGA)" userId="2397fceb-073b-412e-9b12-26e50cf72e83" providerId="ADAL" clId="{EA2AF27F-F2F0-4003-87C5-D5D3E7E42236}" dt="2026-07-08T17:30:22.355" v="6324" actId="20577"/>
          <ac:spMkLst>
            <pc:docMk/>
            <pc:sldMk cId="3549449769" sldId="359"/>
            <ac:spMk id="2" creationId="{27D6D2FE-54DE-64DA-AD89-F28C51479AE8}"/>
          </ac:spMkLst>
        </pc:spChg>
        <pc:spChg chg="mod">
          <ac:chgData name="Lelma, Joan (BEGA)" userId="2397fceb-073b-412e-9b12-26e50cf72e83" providerId="ADAL" clId="{EA2AF27F-F2F0-4003-87C5-D5D3E7E42236}" dt="2026-07-09T15:36:27.919" v="12410" actId="34135"/>
          <ac:spMkLst>
            <pc:docMk/>
            <pc:sldMk cId="3549449769" sldId="359"/>
            <ac:spMk id="3" creationId="{D99AB015-C0A3-74CC-DD33-9661496E173E}"/>
          </ac:spMkLst>
        </pc:spChg>
        <pc:spChg chg="mod">
          <ac:chgData name="Lelma, Joan (BEGA)" userId="2397fceb-073b-412e-9b12-26e50cf72e83" providerId="ADAL" clId="{EA2AF27F-F2F0-4003-87C5-D5D3E7E42236}" dt="2026-07-08T14:15:41.297" v="4867"/>
          <ac:spMkLst>
            <pc:docMk/>
            <pc:sldMk cId="3549449769" sldId="359"/>
            <ac:spMk id="4" creationId="{55F91E91-C8A6-4E9B-D53B-38FF193A8BEA}"/>
          </ac:spMkLst>
        </pc:spChg>
        <pc:spChg chg="mod">
          <ac:chgData name="Lelma, Joan (BEGA)" userId="2397fceb-073b-412e-9b12-26e50cf72e83" providerId="ADAL" clId="{EA2AF27F-F2F0-4003-87C5-D5D3E7E42236}" dt="2026-07-08T14:15:41.297" v="4867"/>
          <ac:spMkLst>
            <pc:docMk/>
            <pc:sldMk cId="3549449769" sldId="359"/>
            <ac:spMk id="5" creationId="{2FE43728-C776-BF26-E189-2BAE65CA0328}"/>
          </ac:spMkLst>
        </pc:spChg>
        <pc:spChg chg="mod">
          <ac:chgData name="Lelma, Joan (BEGA)" userId="2397fceb-073b-412e-9b12-26e50cf72e83" providerId="ADAL" clId="{EA2AF27F-F2F0-4003-87C5-D5D3E7E42236}" dt="2026-07-08T17:19:06.673" v="6208" actId="2085"/>
          <ac:spMkLst>
            <pc:docMk/>
            <pc:sldMk cId="3549449769" sldId="359"/>
            <ac:spMk id="6" creationId="{B66C1924-D7B5-A59E-7F8A-9232F10FF616}"/>
          </ac:spMkLst>
        </pc:spChg>
        <pc:picChg chg="mod">
          <ac:chgData name="Lelma, Joan (BEGA)" userId="2397fceb-073b-412e-9b12-26e50cf72e83" providerId="ADAL" clId="{EA2AF27F-F2F0-4003-87C5-D5D3E7E42236}" dt="2026-07-08T14:15:41.297" v="4867"/>
          <ac:picMkLst>
            <pc:docMk/>
            <pc:sldMk cId="3549449769" sldId="359"/>
            <ac:picMk id="7" creationId="{0C2BABF7-B4F6-8CEB-959E-11B0B6F6EB34}"/>
          </ac:picMkLst>
        </pc:picChg>
      </pc:sldChg>
      <pc:sldChg chg="modSp add mod">
        <pc:chgData name="Lelma, Joan (BEGA)" userId="2397fceb-073b-412e-9b12-26e50cf72e83" providerId="ADAL" clId="{EA2AF27F-F2F0-4003-87C5-D5D3E7E42236}" dt="2026-07-09T15:45:43.576" v="12523" actId="34135"/>
        <pc:sldMkLst>
          <pc:docMk/>
          <pc:sldMk cId="1628084037" sldId="360"/>
        </pc:sldMkLst>
        <pc:spChg chg="mod">
          <ac:chgData name="Lelma, Joan (BEGA)" userId="2397fceb-073b-412e-9b12-26e50cf72e83" providerId="ADAL" clId="{EA2AF27F-F2F0-4003-87C5-D5D3E7E42236}" dt="2026-07-09T15:45:41.280" v="12522" actId="34135"/>
          <ac:spMkLst>
            <pc:docMk/>
            <pc:sldMk cId="1628084037" sldId="360"/>
            <ac:spMk id="2" creationId="{B84B9761-A418-87A4-DE6A-9B04F117B90B}"/>
          </ac:spMkLst>
        </pc:spChg>
        <pc:spChg chg="mod">
          <ac:chgData name="Lelma, Joan (BEGA)" userId="2397fceb-073b-412e-9b12-26e50cf72e83" providerId="ADAL" clId="{EA2AF27F-F2F0-4003-87C5-D5D3E7E42236}" dt="2026-07-09T15:45:43.576" v="12523" actId="34135"/>
          <ac:spMkLst>
            <pc:docMk/>
            <pc:sldMk cId="1628084037" sldId="360"/>
            <ac:spMk id="3" creationId="{E723684D-CEDF-0EFC-542F-40FE0584E234}"/>
          </ac:spMkLst>
        </pc:spChg>
        <pc:spChg chg="mod">
          <ac:chgData name="Lelma, Joan (BEGA)" userId="2397fceb-073b-412e-9b12-26e50cf72e83" providerId="ADAL" clId="{EA2AF27F-F2F0-4003-87C5-D5D3E7E42236}" dt="2026-07-08T14:15:41.297" v="4867"/>
          <ac:spMkLst>
            <pc:docMk/>
            <pc:sldMk cId="1628084037" sldId="360"/>
            <ac:spMk id="4" creationId="{2D8DE678-20FE-A636-F46E-DDD1E7419C65}"/>
          </ac:spMkLst>
        </pc:spChg>
        <pc:spChg chg="mod">
          <ac:chgData name="Lelma, Joan (BEGA)" userId="2397fceb-073b-412e-9b12-26e50cf72e83" providerId="ADAL" clId="{EA2AF27F-F2F0-4003-87C5-D5D3E7E42236}" dt="2026-07-09T15:45:38.499" v="12521" actId="34135"/>
          <ac:spMkLst>
            <pc:docMk/>
            <pc:sldMk cId="1628084037" sldId="360"/>
            <ac:spMk id="5" creationId="{8A5822C7-1C7D-0B09-F68F-04C1D9306993}"/>
          </ac:spMkLst>
        </pc:spChg>
        <pc:spChg chg="mod">
          <ac:chgData name="Lelma, Joan (BEGA)" userId="2397fceb-073b-412e-9b12-26e50cf72e83" providerId="ADAL" clId="{EA2AF27F-F2F0-4003-87C5-D5D3E7E42236}" dt="2026-07-08T17:33:46.162" v="6396" actId="2085"/>
          <ac:spMkLst>
            <pc:docMk/>
            <pc:sldMk cId="1628084037" sldId="360"/>
            <ac:spMk id="6" creationId="{5FFBE73E-D54F-F877-4C77-288F66D2944E}"/>
          </ac:spMkLst>
        </pc:spChg>
        <pc:picChg chg="mod">
          <ac:chgData name="Lelma, Joan (BEGA)" userId="2397fceb-073b-412e-9b12-26e50cf72e83" providerId="ADAL" clId="{EA2AF27F-F2F0-4003-87C5-D5D3E7E42236}" dt="2026-07-09T15:45:35.917" v="12520" actId="34135"/>
          <ac:picMkLst>
            <pc:docMk/>
            <pc:sldMk cId="1628084037" sldId="360"/>
            <ac:picMk id="7" creationId="{E74F2AF5-EC81-6045-74A9-C925CB2E04DA}"/>
          </ac:picMkLst>
        </pc:picChg>
      </pc:sldChg>
      <pc:sldChg chg="modSp add mod">
        <pc:chgData name="Lelma, Joan (BEGA)" userId="2397fceb-073b-412e-9b12-26e50cf72e83" providerId="ADAL" clId="{EA2AF27F-F2F0-4003-87C5-D5D3E7E42236}" dt="2026-07-09T15:06:14.274" v="12021" actId="34135"/>
        <pc:sldMkLst>
          <pc:docMk/>
          <pc:sldMk cId="970900021" sldId="361"/>
        </pc:sldMkLst>
        <pc:spChg chg="mod">
          <ac:chgData name="Lelma, Joan (BEGA)" userId="2397fceb-073b-412e-9b12-26e50cf72e83" providerId="ADAL" clId="{EA2AF27F-F2F0-4003-87C5-D5D3E7E42236}" dt="2026-07-08T14:15:41.489" v="4870" actId="27636"/>
          <ac:spMkLst>
            <pc:docMk/>
            <pc:sldMk cId="970900021" sldId="361"/>
            <ac:spMk id="2" creationId="{2A775DB3-FEEE-4B4B-E88C-21DA44A1F21C}"/>
          </ac:spMkLst>
        </pc:spChg>
        <pc:spChg chg="mod">
          <ac:chgData name="Lelma, Joan (BEGA)" userId="2397fceb-073b-412e-9b12-26e50cf72e83" providerId="ADAL" clId="{EA2AF27F-F2F0-4003-87C5-D5D3E7E42236}" dt="2026-07-09T15:06:14.274" v="12021" actId="34135"/>
          <ac:spMkLst>
            <pc:docMk/>
            <pc:sldMk cId="970900021" sldId="361"/>
            <ac:spMk id="3" creationId="{C8B3C1DA-48A6-90B5-34E0-E5DDDC32E262}"/>
          </ac:spMkLst>
        </pc:spChg>
        <pc:spChg chg="mod">
          <ac:chgData name="Lelma, Joan (BEGA)" userId="2397fceb-073b-412e-9b12-26e50cf72e83" providerId="ADAL" clId="{EA2AF27F-F2F0-4003-87C5-D5D3E7E42236}" dt="2026-07-08T14:15:41.297" v="4867"/>
          <ac:spMkLst>
            <pc:docMk/>
            <pc:sldMk cId="970900021" sldId="361"/>
            <ac:spMk id="4" creationId="{88F118BE-849E-A57B-12D4-C064AC728C2C}"/>
          </ac:spMkLst>
        </pc:spChg>
        <pc:spChg chg="mod">
          <ac:chgData name="Lelma, Joan (BEGA)" userId="2397fceb-073b-412e-9b12-26e50cf72e83" providerId="ADAL" clId="{EA2AF27F-F2F0-4003-87C5-D5D3E7E42236}" dt="2026-07-08T14:15:41.297" v="4867"/>
          <ac:spMkLst>
            <pc:docMk/>
            <pc:sldMk cId="970900021" sldId="361"/>
            <ac:spMk id="5" creationId="{660AE752-33FE-27D2-9547-D386CF75E071}"/>
          </ac:spMkLst>
        </pc:spChg>
        <pc:spChg chg="mod">
          <ac:chgData name="Lelma, Joan (BEGA)" userId="2397fceb-073b-412e-9b12-26e50cf72e83" providerId="ADAL" clId="{EA2AF27F-F2F0-4003-87C5-D5D3E7E42236}" dt="2026-07-08T15:37:54.413" v="5074" actId="2085"/>
          <ac:spMkLst>
            <pc:docMk/>
            <pc:sldMk cId="970900021" sldId="361"/>
            <ac:spMk id="6" creationId="{AE2800C3-16FF-E5CE-51ED-FB5581D5D155}"/>
          </ac:spMkLst>
        </pc:spChg>
        <pc:picChg chg="mod">
          <ac:chgData name="Lelma, Joan (BEGA)" userId="2397fceb-073b-412e-9b12-26e50cf72e83" providerId="ADAL" clId="{EA2AF27F-F2F0-4003-87C5-D5D3E7E42236}" dt="2026-07-08T14:15:41.297" v="4867"/>
          <ac:picMkLst>
            <pc:docMk/>
            <pc:sldMk cId="970900021" sldId="361"/>
            <ac:picMk id="7" creationId="{CFFE22EE-F4A6-C31F-5C78-0D5B18899D5A}"/>
          </ac:picMkLst>
        </pc:picChg>
      </pc:sldChg>
      <pc:sldChg chg="modSp add mod">
        <pc:chgData name="Lelma, Joan (BEGA)" userId="2397fceb-073b-412e-9b12-26e50cf72e83" providerId="ADAL" clId="{EA2AF27F-F2F0-4003-87C5-D5D3E7E42236}" dt="2026-07-10T19:14:23.515" v="13133" actId="20577"/>
        <pc:sldMkLst>
          <pc:docMk/>
          <pc:sldMk cId="1811788826" sldId="362"/>
        </pc:sldMkLst>
        <pc:spChg chg="mod">
          <ac:chgData name="Lelma, Joan (BEGA)" userId="2397fceb-073b-412e-9b12-26e50cf72e83" providerId="ADAL" clId="{EA2AF27F-F2F0-4003-87C5-D5D3E7E42236}" dt="2026-07-09T15:47:49.508" v="12524" actId="34135"/>
          <ac:spMkLst>
            <pc:docMk/>
            <pc:sldMk cId="1811788826" sldId="362"/>
            <ac:spMk id="2" creationId="{272BDB7C-10D7-2604-F1FE-DE6806114DC3}"/>
          </ac:spMkLst>
        </pc:spChg>
        <pc:spChg chg="mod">
          <ac:chgData name="Lelma, Joan (BEGA)" userId="2397fceb-073b-412e-9b12-26e50cf72e83" providerId="ADAL" clId="{EA2AF27F-F2F0-4003-87C5-D5D3E7E42236}" dt="2026-07-10T19:14:23.515" v="13133" actId="20577"/>
          <ac:spMkLst>
            <pc:docMk/>
            <pc:sldMk cId="1811788826" sldId="362"/>
            <ac:spMk id="3" creationId="{14ABF35A-DFB7-517F-68DD-39C7B74F6369}"/>
          </ac:spMkLst>
        </pc:spChg>
        <pc:spChg chg="mod">
          <ac:chgData name="Lelma, Joan (BEGA)" userId="2397fceb-073b-412e-9b12-26e50cf72e83" providerId="ADAL" clId="{EA2AF27F-F2F0-4003-87C5-D5D3E7E42236}" dt="2026-07-08T14:15:41.297" v="4867"/>
          <ac:spMkLst>
            <pc:docMk/>
            <pc:sldMk cId="1811788826" sldId="362"/>
            <ac:spMk id="4" creationId="{0DA5C223-96F9-8E72-67D2-AD517D7610F3}"/>
          </ac:spMkLst>
        </pc:spChg>
        <pc:spChg chg="mod">
          <ac:chgData name="Lelma, Joan (BEGA)" userId="2397fceb-073b-412e-9b12-26e50cf72e83" providerId="ADAL" clId="{EA2AF27F-F2F0-4003-87C5-D5D3E7E42236}" dt="2026-07-09T15:47:58.949" v="12528" actId="34135"/>
          <ac:spMkLst>
            <pc:docMk/>
            <pc:sldMk cId="1811788826" sldId="362"/>
            <ac:spMk id="5" creationId="{454E6C71-DB1D-98F3-7BB9-703DC59DCE7D}"/>
          </ac:spMkLst>
        </pc:spChg>
        <pc:spChg chg="mod">
          <ac:chgData name="Lelma, Joan (BEGA)" userId="2397fceb-073b-412e-9b12-26e50cf72e83" providerId="ADAL" clId="{EA2AF27F-F2F0-4003-87C5-D5D3E7E42236}" dt="2026-07-08T17:35:31.718" v="6410" actId="2085"/>
          <ac:spMkLst>
            <pc:docMk/>
            <pc:sldMk cId="1811788826" sldId="362"/>
            <ac:spMk id="6" creationId="{DE3C28CF-986D-B0E1-9FEE-D3962A073633}"/>
          </ac:spMkLst>
        </pc:spChg>
        <pc:picChg chg="mod">
          <ac:chgData name="Lelma, Joan (BEGA)" userId="2397fceb-073b-412e-9b12-26e50cf72e83" providerId="ADAL" clId="{EA2AF27F-F2F0-4003-87C5-D5D3E7E42236}" dt="2026-07-09T15:47:56.192" v="12527" actId="34135"/>
          <ac:picMkLst>
            <pc:docMk/>
            <pc:sldMk cId="1811788826" sldId="362"/>
            <ac:picMk id="7" creationId="{BF003B81-8F7C-CE0B-CD20-48E910F92F3E}"/>
          </ac:picMkLst>
        </pc:picChg>
      </pc:sldChg>
      <pc:sldChg chg="modSp add mod">
        <pc:chgData name="Lelma, Joan (BEGA)" userId="2397fceb-073b-412e-9b12-26e50cf72e83" providerId="ADAL" clId="{EA2AF27F-F2F0-4003-87C5-D5D3E7E42236}" dt="2026-07-10T19:10:13.339" v="13130" actId="115"/>
        <pc:sldMkLst>
          <pc:docMk/>
          <pc:sldMk cId="1803250477" sldId="363"/>
        </pc:sldMkLst>
        <pc:spChg chg="mod">
          <ac:chgData name="Lelma, Joan (BEGA)" userId="2397fceb-073b-412e-9b12-26e50cf72e83" providerId="ADAL" clId="{EA2AF27F-F2F0-4003-87C5-D5D3E7E42236}" dt="2026-07-09T15:13:39.650" v="12024" actId="34135"/>
          <ac:spMkLst>
            <pc:docMk/>
            <pc:sldMk cId="1803250477" sldId="363"/>
            <ac:spMk id="2" creationId="{DD9FA286-50FB-A3B9-64BE-CE3BDC87A6C9}"/>
          </ac:spMkLst>
        </pc:spChg>
        <pc:spChg chg="mod">
          <ac:chgData name="Lelma, Joan (BEGA)" userId="2397fceb-073b-412e-9b12-26e50cf72e83" providerId="ADAL" clId="{EA2AF27F-F2F0-4003-87C5-D5D3E7E42236}" dt="2026-07-10T19:10:13.339" v="13130" actId="115"/>
          <ac:spMkLst>
            <pc:docMk/>
            <pc:sldMk cId="1803250477" sldId="363"/>
            <ac:spMk id="3" creationId="{6FAC30F6-68B8-DE52-2A9A-61419B1C1A61}"/>
          </ac:spMkLst>
        </pc:spChg>
        <pc:spChg chg="mod">
          <ac:chgData name="Lelma, Joan (BEGA)" userId="2397fceb-073b-412e-9b12-26e50cf72e83" providerId="ADAL" clId="{EA2AF27F-F2F0-4003-87C5-D5D3E7E42236}" dt="2026-07-08T14:15:41.297" v="4867"/>
          <ac:spMkLst>
            <pc:docMk/>
            <pc:sldMk cId="1803250477" sldId="363"/>
            <ac:spMk id="4" creationId="{25B12B29-BB29-60E1-11CB-2437BF5274A5}"/>
          </ac:spMkLst>
        </pc:spChg>
        <pc:spChg chg="mod">
          <ac:chgData name="Lelma, Joan (BEGA)" userId="2397fceb-073b-412e-9b12-26e50cf72e83" providerId="ADAL" clId="{EA2AF27F-F2F0-4003-87C5-D5D3E7E42236}" dt="2026-07-09T15:13:47.570" v="12027" actId="34135"/>
          <ac:spMkLst>
            <pc:docMk/>
            <pc:sldMk cId="1803250477" sldId="363"/>
            <ac:spMk id="5" creationId="{1BC747B1-5F8F-E814-8972-BA06064DF06C}"/>
          </ac:spMkLst>
        </pc:spChg>
        <pc:spChg chg="mod">
          <ac:chgData name="Lelma, Joan (BEGA)" userId="2397fceb-073b-412e-9b12-26e50cf72e83" providerId="ADAL" clId="{EA2AF27F-F2F0-4003-87C5-D5D3E7E42236}" dt="2026-07-08T15:52:25.228" v="5110" actId="2085"/>
          <ac:spMkLst>
            <pc:docMk/>
            <pc:sldMk cId="1803250477" sldId="363"/>
            <ac:spMk id="6" creationId="{FF5205CD-305D-340A-E5F9-BA02B10F5120}"/>
          </ac:spMkLst>
        </pc:spChg>
        <pc:picChg chg="mod">
          <ac:chgData name="Lelma, Joan (BEGA)" userId="2397fceb-073b-412e-9b12-26e50cf72e83" providerId="ADAL" clId="{EA2AF27F-F2F0-4003-87C5-D5D3E7E42236}" dt="2026-07-09T15:13:44.613" v="12026" actId="34135"/>
          <ac:picMkLst>
            <pc:docMk/>
            <pc:sldMk cId="1803250477" sldId="363"/>
            <ac:picMk id="7" creationId="{017FDAF7-93DB-AE43-1969-EF88BDF5E113}"/>
          </ac:picMkLst>
        </pc:picChg>
      </pc:sldChg>
      <pc:sldChg chg="modSp add mod">
        <pc:chgData name="Lelma, Joan (BEGA)" userId="2397fceb-073b-412e-9b12-26e50cf72e83" providerId="ADAL" clId="{EA2AF27F-F2F0-4003-87C5-D5D3E7E42236}" dt="2026-07-09T15:09:48.831" v="12023" actId="34135"/>
        <pc:sldMkLst>
          <pc:docMk/>
          <pc:sldMk cId="307024784" sldId="364"/>
        </pc:sldMkLst>
        <pc:spChg chg="mod">
          <ac:chgData name="Lelma, Joan (BEGA)" userId="2397fceb-073b-412e-9b12-26e50cf72e83" providerId="ADAL" clId="{EA2AF27F-F2F0-4003-87C5-D5D3E7E42236}" dt="2026-07-08T15:47:53.983" v="5092" actId="255"/>
          <ac:spMkLst>
            <pc:docMk/>
            <pc:sldMk cId="307024784" sldId="364"/>
            <ac:spMk id="2" creationId="{76C79DC4-67C7-597D-B333-DD1722154B7C}"/>
          </ac:spMkLst>
        </pc:spChg>
        <pc:spChg chg="mod">
          <ac:chgData name="Lelma, Joan (BEGA)" userId="2397fceb-073b-412e-9b12-26e50cf72e83" providerId="ADAL" clId="{EA2AF27F-F2F0-4003-87C5-D5D3E7E42236}" dt="2026-07-09T15:09:48.831" v="12023" actId="34135"/>
          <ac:spMkLst>
            <pc:docMk/>
            <pc:sldMk cId="307024784" sldId="364"/>
            <ac:spMk id="3" creationId="{7D4E5C31-6EB1-C30E-F71B-86B6688F90B5}"/>
          </ac:spMkLst>
        </pc:spChg>
        <pc:spChg chg="mod">
          <ac:chgData name="Lelma, Joan (BEGA)" userId="2397fceb-073b-412e-9b12-26e50cf72e83" providerId="ADAL" clId="{EA2AF27F-F2F0-4003-87C5-D5D3E7E42236}" dt="2026-07-08T14:15:41.297" v="4867"/>
          <ac:spMkLst>
            <pc:docMk/>
            <pc:sldMk cId="307024784" sldId="364"/>
            <ac:spMk id="4" creationId="{35038286-B5F6-BABC-0190-3C90FB411131}"/>
          </ac:spMkLst>
        </pc:spChg>
        <pc:spChg chg="mod">
          <ac:chgData name="Lelma, Joan (BEGA)" userId="2397fceb-073b-412e-9b12-26e50cf72e83" providerId="ADAL" clId="{EA2AF27F-F2F0-4003-87C5-D5D3E7E42236}" dt="2026-07-08T14:15:41.297" v="4867"/>
          <ac:spMkLst>
            <pc:docMk/>
            <pc:sldMk cId="307024784" sldId="364"/>
            <ac:spMk id="5" creationId="{8B1CDDC4-CD21-7F14-A58C-AE44623A8025}"/>
          </ac:spMkLst>
        </pc:spChg>
        <pc:spChg chg="mod">
          <ac:chgData name="Lelma, Joan (BEGA)" userId="2397fceb-073b-412e-9b12-26e50cf72e83" providerId="ADAL" clId="{EA2AF27F-F2F0-4003-87C5-D5D3E7E42236}" dt="2026-07-08T15:47:46.580" v="5091" actId="2085"/>
          <ac:spMkLst>
            <pc:docMk/>
            <pc:sldMk cId="307024784" sldId="364"/>
            <ac:spMk id="6" creationId="{2F9C891B-95D9-3B71-DD0B-8917F60870FD}"/>
          </ac:spMkLst>
        </pc:spChg>
        <pc:picChg chg="mod">
          <ac:chgData name="Lelma, Joan (BEGA)" userId="2397fceb-073b-412e-9b12-26e50cf72e83" providerId="ADAL" clId="{EA2AF27F-F2F0-4003-87C5-D5D3E7E42236}" dt="2026-07-08T14:15:41.297" v="4867"/>
          <ac:picMkLst>
            <pc:docMk/>
            <pc:sldMk cId="307024784" sldId="364"/>
            <ac:picMk id="7" creationId="{54759A73-89B4-C48C-9221-A25D9529BE1C}"/>
          </ac:picMkLst>
        </pc:picChg>
      </pc:sldChg>
      <pc:sldChg chg="modSp add mod">
        <pc:chgData name="Lelma, Joan (BEGA)" userId="2397fceb-073b-412e-9b12-26e50cf72e83" providerId="ADAL" clId="{EA2AF27F-F2F0-4003-87C5-D5D3E7E42236}" dt="2026-07-09T15:29:55.032" v="12288" actId="34135"/>
        <pc:sldMkLst>
          <pc:docMk/>
          <pc:sldMk cId="3847529374" sldId="365"/>
        </pc:sldMkLst>
        <pc:spChg chg="mod">
          <ac:chgData name="Lelma, Joan (BEGA)" userId="2397fceb-073b-412e-9b12-26e50cf72e83" providerId="ADAL" clId="{EA2AF27F-F2F0-4003-87C5-D5D3E7E42236}" dt="2026-07-06T20:06:13.239" v="2485" actId="20577"/>
          <ac:spMkLst>
            <pc:docMk/>
            <pc:sldMk cId="3847529374" sldId="365"/>
            <ac:spMk id="2" creationId="{A091F5B2-B8FD-C77E-F860-1F9E7157B352}"/>
          </ac:spMkLst>
        </pc:spChg>
        <pc:spChg chg="mod">
          <ac:chgData name="Lelma, Joan (BEGA)" userId="2397fceb-073b-412e-9b12-26e50cf72e83" providerId="ADAL" clId="{EA2AF27F-F2F0-4003-87C5-D5D3E7E42236}" dt="2026-07-09T15:29:55.032" v="12288" actId="34135"/>
          <ac:spMkLst>
            <pc:docMk/>
            <pc:sldMk cId="3847529374" sldId="365"/>
            <ac:spMk id="3" creationId="{EED8F759-1F19-7FD0-1CCB-91627FF2BB99}"/>
          </ac:spMkLst>
        </pc:spChg>
        <pc:spChg chg="mod">
          <ac:chgData name="Lelma, Joan (BEGA)" userId="2397fceb-073b-412e-9b12-26e50cf72e83" providerId="ADAL" clId="{EA2AF27F-F2F0-4003-87C5-D5D3E7E42236}" dt="2026-07-08T14:15:41.297" v="4867"/>
          <ac:spMkLst>
            <pc:docMk/>
            <pc:sldMk cId="3847529374" sldId="365"/>
            <ac:spMk id="4" creationId="{98933730-7E4B-3E33-F6D8-9A826DE7F732}"/>
          </ac:spMkLst>
        </pc:spChg>
        <pc:spChg chg="mod">
          <ac:chgData name="Lelma, Joan (BEGA)" userId="2397fceb-073b-412e-9b12-26e50cf72e83" providerId="ADAL" clId="{EA2AF27F-F2F0-4003-87C5-D5D3E7E42236}" dt="2026-07-08T14:15:41.297" v="4867"/>
          <ac:spMkLst>
            <pc:docMk/>
            <pc:sldMk cId="3847529374" sldId="365"/>
            <ac:spMk id="5" creationId="{610A024D-C804-EFD0-EB05-9C3AC3C484E5}"/>
          </ac:spMkLst>
        </pc:spChg>
        <pc:spChg chg="mod">
          <ac:chgData name="Lelma, Joan (BEGA)" userId="2397fceb-073b-412e-9b12-26e50cf72e83" providerId="ADAL" clId="{EA2AF27F-F2F0-4003-87C5-D5D3E7E42236}" dt="2026-07-08T15:50:07.478" v="5100" actId="2085"/>
          <ac:spMkLst>
            <pc:docMk/>
            <pc:sldMk cId="3847529374" sldId="365"/>
            <ac:spMk id="6" creationId="{3BFABB0B-B0ED-7D5C-A93A-61E33EEECB35}"/>
          </ac:spMkLst>
        </pc:spChg>
        <pc:picChg chg="mod">
          <ac:chgData name="Lelma, Joan (BEGA)" userId="2397fceb-073b-412e-9b12-26e50cf72e83" providerId="ADAL" clId="{EA2AF27F-F2F0-4003-87C5-D5D3E7E42236}" dt="2026-07-08T14:15:41.297" v="4867"/>
          <ac:picMkLst>
            <pc:docMk/>
            <pc:sldMk cId="3847529374" sldId="365"/>
            <ac:picMk id="7" creationId="{76E87E76-AA0F-10AE-8285-DF50728A817B}"/>
          </ac:picMkLst>
        </pc:picChg>
      </pc:sldChg>
      <pc:sldChg chg="modSp add mod">
        <pc:chgData name="Lelma, Joan (BEGA)" userId="2397fceb-073b-412e-9b12-26e50cf72e83" providerId="ADAL" clId="{EA2AF27F-F2F0-4003-87C5-D5D3E7E42236}" dt="2026-07-09T15:33:58.552" v="12401" actId="313"/>
        <pc:sldMkLst>
          <pc:docMk/>
          <pc:sldMk cId="2160234337" sldId="366"/>
        </pc:sldMkLst>
        <pc:spChg chg="mod">
          <ac:chgData name="Lelma, Joan (BEGA)" userId="2397fceb-073b-412e-9b12-26e50cf72e83" providerId="ADAL" clId="{EA2AF27F-F2F0-4003-87C5-D5D3E7E42236}" dt="2026-07-09T15:33:58.552" v="12401" actId="313"/>
          <ac:spMkLst>
            <pc:docMk/>
            <pc:sldMk cId="2160234337" sldId="366"/>
            <ac:spMk id="2" creationId="{25B42CE9-B8C3-5E81-EDFB-4CD7990D1C57}"/>
          </ac:spMkLst>
        </pc:spChg>
        <pc:spChg chg="mod">
          <ac:chgData name="Lelma, Joan (BEGA)" userId="2397fceb-073b-412e-9b12-26e50cf72e83" providerId="ADAL" clId="{EA2AF27F-F2F0-4003-87C5-D5D3E7E42236}" dt="2026-07-09T15:32:59.509" v="12397" actId="20577"/>
          <ac:spMkLst>
            <pc:docMk/>
            <pc:sldMk cId="2160234337" sldId="366"/>
            <ac:spMk id="3" creationId="{A886ED75-CAE7-38BB-CA2C-F5C493C6DA73}"/>
          </ac:spMkLst>
        </pc:spChg>
        <pc:spChg chg="mod">
          <ac:chgData name="Lelma, Joan (BEGA)" userId="2397fceb-073b-412e-9b12-26e50cf72e83" providerId="ADAL" clId="{EA2AF27F-F2F0-4003-87C5-D5D3E7E42236}" dt="2026-07-09T15:19:33.614" v="12040" actId="34135"/>
          <ac:spMkLst>
            <pc:docMk/>
            <pc:sldMk cId="2160234337" sldId="366"/>
            <ac:spMk id="5" creationId="{036BD981-8B07-6BD9-B981-137B6A94F8A5}"/>
          </ac:spMkLst>
        </pc:spChg>
        <pc:spChg chg="mod">
          <ac:chgData name="Lelma, Joan (BEGA)" userId="2397fceb-073b-412e-9b12-26e50cf72e83" providerId="ADAL" clId="{EA2AF27F-F2F0-4003-87C5-D5D3E7E42236}" dt="2026-07-08T16:40:54.264" v="5274" actId="2085"/>
          <ac:spMkLst>
            <pc:docMk/>
            <pc:sldMk cId="2160234337" sldId="366"/>
            <ac:spMk id="6" creationId="{CA77FBBA-60DA-C524-4666-7637C2B3013D}"/>
          </ac:spMkLst>
        </pc:spChg>
        <pc:picChg chg="mod">
          <ac:chgData name="Lelma, Joan (BEGA)" userId="2397fceb-073b-412e-9b12-26e50cf72e83" providerId="ADAL" clId="{EA2AF27F-F2F0-4003-87C5-D5D3E7E42236}" dt="2026-07-09T15:19:30.875" v="12039" actId="34135"/>
          <ac:picMkLst>
            <pc:docMk/>
            <pc:sldMk cId="2160234337" sldId="366"/>
            <ac:picMk id="7" creationId="{AC21BB1F-F0B4-65F5-44D6-1DC0762BD8BB}"/>
          </ac:picMkLst>
        </pc:picChg>
      </pc:sldChg>
      <pc:sldChg chg="modSp add mod">
        <pc:chgData name="Lelma, Joan (BEGA)" userId="2397fceb-073b-412e-9b12-26e50cf72e83" providerId="ADAL" clId="{EA2AF27F-F2F0-4003-87C5-D5D3E7E42236}" dt="2026-07-09T17:19:52.216" v="13087" actId="20577"/>
        <pc:sldMkLst>
          <pc:docMk/>
          <pc:sldMk cId="2423844819" sldId="367"/>
        </pc:sldMkLst>
        <pc:spChg chg="mod">
          <ac:chgData name="Lelma, Joan (BEGA)" userId="2397fceb-073b-412e-9b12-26e50cf72e83" providerId="ADAL" clId="{EA2AF27F-F2F0-4003-87C5-D5D3E7E42236}" dt="2026-07-09T15:15:31.045" v="12028" actId="34135"/>
          <ac:spMkLst>
            <pc:docMk/>
            <pc:sldMk cId="2423844819" sldId="367"/>
            <ac:spMk id="2" creationId="{5D79814A-D1C9-E775-9E39-9636B2465A31}"/>
          </ac:spMkLst>
        </pc:spChg>
        <pc:spChg chg="mod">
          <ac:chgData name="Lelma, Joan (BEGA)" userId="2397fceb-073b-412e-9b12-26e50cf72e83" providerId="ADAL" clId="{EA2AF27F-F2F0-4003-87C5-D5D3E7E42236}" dt="2026-07-09T17:19:52.216" v="13087" actId="20577"/>
          <ac:spMkLst>
            <pc:docMk/>
            <pc:sldMk cId="2423844819" sldId="367"/>
            <ac:spMk id="3" creationId="{13D65026-C170-EF2A-78C2-E55108BFF533}"/>
          </ac:spMkLst>
        </pc:spChg>
        <pc:spChg chg="mod">
          <ac:chgData name="Lelma, Joan (BEGA)" userId="2397fceb-073b-412e-9b12-26e50cf72e83" providerId="ADAL" clId="{EA2AF27F-F2F0-4003-87C5-D5D3E7E42236}" dt="2026-07-08T14:15:41.297" v="4867"/>
          <ac:spMkLst>
            <pc:docMk/>
            <pc:sldMk cId="2423844819" sldId="367"/>
            <ac:spMk id="4" creationId="{0CC0BFE3-43C0-C3C7-80F7-B02DFA27D760}"/>
          </ac:spMkLst>
        </pc:spChg>
        <pc:spChg chg="mod">
          <ac:chgData name="Lelma, Joan (BEGA)" userId="2397fceb-073b-412e-9b12-26e50cf72e83" providerId="ADAL" clId="{EA2AF27F-F2F0-4003-87C5-D5D3E7E42236}" dt="2026-07-09T15:17:37.388" v="12031" actId="34135"/>
          <ac:spMkLst>
            <pc:docMk/>
            <pc:sldMk cId="2423844819" sldId="367"/>
            <ac:spMk id="5" creationId="{D5CB6C43-B52B-78DC-E667-301F7ADB3014}"/>
          </ac:spMkLst>
        </pc:spChg>
        <pc:spChg chg="mod">
          <ac:chgData name="Lelma, Joan (BEGA)" userId="2397fceb-073b-412e-9b12-26e50cf72e83" providerId="ADAL" clId="{EA2AF27F-F2F0-4003-87C5-D5D3E7E42236}" dt="2026-07-08T15:54:29.768" v="5123" actId="2085"/>
          <ac:spMkLst>
            <pc:docMk/>
            <pc:sldMk cId="2423844819" sldId="367"/>
            <ac:spMk id="6" creationId="{00EDC876-B377-087C-B661-6BE1A323A1D6}"/>
          </ac:spMkLst>
        </pc:spChg>
        <pc:picChg chg="mod">
          <ac:chgData name="Lelma, Joan (BEGA)" userId="2397fceb-073b-412e-9b12-26e50cf72e83" providerId="ADAL" clId="{EA2AF27F-F2F0-4003-87C5-D5D3E7E42236}" dt="2026-07-09T15:17:34.641" v="12030" actId="34135"/>
          <ac:picMkLst>
            <pc:docMk/>
            <pc:sldMk cId="2423844819" sldId="367"/>
            <ac:picMk id="7" creationId="{F65CBDDC-7A68-E63B-F0BA-5895C82BC0EA}"/>
          </ac:picMkLst>
        </pc:picChg>
      </pc:sldChg>
      <pc:sldChg chg="modSp add mod">
        <pc:chgData name="Lelma, Joan (BEGA)" userId="2397fceb-073b-412e-9b12-26e50cf72e83" providerId="ADAL" clId="{EA2AF27F-F2F0-4003-87C5-D5D3E7E42236}" dt="2026-07-09T15:17:52.129" v="12035" actId="34135"/>
        <pc:sldMkLst>
          <pc:docMk/>
          <pc:sldMk cId="132641803" sldId="368"/>
        </pc:sldMkLst>
        <pc:spChg chg="mod">
          <ac:chgData name="Lelma, Joan (BEGA)" userId="2397fceb-073b-412e-9b12-26e50cf72e83" providerId="ADAL" clId="{EA2AF27F-F2F0-4003-87C5-D5D3E7E42236}" dt="2026-07-09T15:17:44.417" v="12032" actId="34135"/>
          <ac:spMkLst>
            <pc:docMk/>
            <pc:sldMk cId="132641803" sldId="368"/>
            <ac:spMk id="2" creationId="{37A08769-2891-DC32-8BA1-69D779447204}"/>
          </ac:spMkLst>
        </pc:spChg>
        <pc:spChg chg="mod">
          <ac:chgData name="Lelma, Joan (BEGA)" userId="2397fceb-073b-412e-9b12-26e50cf72e83" providerId="ADAL" clId="{EA2AF27F-F2F0-4003-87C5-D5D3E7E42236}" dt="2026-07-09T15:17:46.613" v="12033" actId="34135"/>
          <ac:spMkLst>
            <pc:docMk/>
            <pc:sldMk cId="132641803" sldId="368"/>
            <ac:spMk id="3" creationId="{5416E684-A2EF-D8BF-1430-47D152EDD0CC}"/>
          </ac:spMkLst>
        </pc:spChg>
        <pc:spChg chg="mod">
          <ac:chgData name="Lelma, Joan (BEGA)" userId="2397fceb-073b-412e-9b12-26e50cf72e83" providerId="ADAL" clId="{EA2AF27F-F2F0-4003-87C5-D5D3E7E42236}" dt="2026-07-08T14:15:41.297" v="4867"/>
          <ac:spMkLst>
            <pc:docMk/>
            <pc:sldMk cId="132641803" sldId="368"/>
            <ac:spMk id="4" creationId="{7D4E679E-46C0-DC59-DECA-8C2F9AA165D8}"/>
          </ac:spMkLst>
        </pc:spChg>
        <pc:spChg chg="mod">
          <ac:chgData name="Lelma, Joan (BEGA)" userId="2397fceb-073b-412e-9b12-26e50cf72e83" providerId="ADAL" clId="{EA2AF27F-F2F0-4003-87C5-D5D3E7E42236}" dt="2026-07-09T15:17:52.129" v="12035" actId="34135"/>
          <ac:spMkLst>
            <pc:docMk/>
            <pc:sldMk cId="132641803" sldId="368"/>
            <ac:spMk id="5" creationId="{F0F8F7FC-82C8-C8BE-F1C9-6102FC3AD6B5}"/>
          </ac:spMkLst>
        </pc:spChg>
        <pc:spChg chg="mod">
          <ac:chgData name="Lelma, Joan (BEGA)" userId="2397fceb-073b-412e-9b12-26e50cf72e83" providerId="ADAL" clId="{EA2AF27F-F2F0-4003-87C5-D5D3E7E42236}" dt="2026-07-08T15:55:39.592" v="5130" actId="2085"/>
          <ac:spMkLst>
            <pc:docMk/>
            <pc:sldMk cId="132641803" sldId="368"/>
            <ac:spMk id="6" creationId="{885D7FBE-6A4A-0922-1651-71FC5499F1A9}"/>
          </ac:spMkLst>
        </pc:spChg>
        <pc:picChg chg="mod">
          <ac:chgData name="Lelma, Joan (BEGA)" userId="2397fceb-073b-412e-9b12-26e50cf72e83" providerId="ADAL" clId="{EA2AF27F-F2F0-4003-87C5-D5D3E7E42236}" dt="2026-07-09T15:17:49.514" v="12034" actId="34135"/>
          <ac:picMkLst>
            <pc:docMk/>
            <pc:sldMk cId="132641803" sldId="368"/>
            <ac:picMk id="7" creationId="{2B76E923-C05C-148D-8982-65A804A58600}"/>
          </ac:picMkLst>
        </pc:picChg>
      </pc:sldChg>
      <pc:sldChg chg="modSp add mod">
        <pc:chgData name="Lelma, Joan (BEGA)" userId="2397fceb-073b-412e-9b12-26e50cf72e83" providerId="ADAL" clId="{EA2AF27F-F2F0-4003-87C5-D5D3E7E42236}" dt="2026-07-09T15:30:04.115" v="12289" actId="34135"/>
        <pc:sldMkLst>
          <pc:docMk/>
          <pc:sldMk cId="2177770876" sldId="369"/>
        </pc:sldMkLst>
        <pc:spChg chg="mod">
          <ac:chgData name="Lelma, Joan (BEGA)" userId="2397fceb-073b-412e-9b12-26e50cf72e83" providerId="ADAL" clId="{EA2AF27F-F2F0-4003-87C5-D5D3E7E42236}" dt="2026-07-08T15:51:50.414" v="5107" actId="255"/>
          <ac:spMkLst>
            <pc:docMk/>
            <pc:sldMk cId="2177770876" sldId="369"/>
            <ac:spMk id="2" creationId="{86BE4969-3451-92FE-C8CA-0150D8FC4701}"/>
          </ac:spMkLst>
        </pc:spChg>
        <pc:spChg chg="mod">
          <ac:chgData name="Lelma, Joan (BEGA)" userId="2397fceb-073b-412e-9b12-26e50cf72e83" providerId="ADAL" clId="{EA2AF27F-F2F0-4003-87C5-D5D3E7E42236}" dt="2026-07-09T15:30:04.115" v="12289" actId="34135"/>
          <ac:spMkLst>
            <pc:docMk/>
            <pc:sldMk cId="2177770876" sldId="369"/>
            <ac:spMk id="3" creationId="{CAC1CEF1-670B-5F3E-02E0-EFDD13B5B875}"/>
          </ac:spMkLst>
        </pc:spChg>
        <pc:spChg chg="mod">
          <ac:chgData name="Lelma, Joan (BEGA)" userId="2397fceb-073b-412e-9b12-26e50cf72e83" providerId="ADAL" clId="{EA2AF27F-F2F0-4003-87C5-D5D3E7E42236}" dt="2026-07-08T14:15:41.297" v="4867"/>
          <ac:spMkLst>
            <pc:docMk/>
            <pc:sldMk cId="2177770876" sldId="369"/>
            <ac:spMk id="4" creationId="{037E7E92-BDBF-493B-AE42-CB603F3BC874}"/>
          </ac:spMkLst>
        </pc:spChg>
        <pc:spChg chg="mod">
          <ac:chgData name="Lelma, Joan (BEGA)" userId="2397fceb-073b-412e-9b12-26e50cf72e83" providerId="ADAL" clId="{EA2AF27F-F2F0-4003-87C5-D5D3E7E42236}" dt="2026-07-08T14:15:41.297" v="4867"/>
          <ac:spMkLst>
            <pc:docMk/>
            <pc:sldMk cId="2177770876" sldId="369"/>
            <ac:spMk id="5" creationId="{E6E4BA46-3ABD-97F2-EEE8-ECF085389AEB}"/>
          </ac:spMkLst>
        </pc:spChg>
        <pc:spChg chg="mod">
          <ac:chgData name="Lelma, Joan (BEGA)" userId="2397fceb-073b-412e-9b12-26e50cf72e83" providerId="ADAL" clId="{EA2AF27F-F2F0-4003-87C5-D5D3E7E42236}" dt="2026-07-08T15:51:37.147" v="5106" actId="2085"/>
          <ac:spMkLst>
            <pc:docMk/>
            <pc:sldMk cId="2177770876" sldId="369"/>
            <ac:spMk id="6" creationId="{F74E5FD0-FB6E-9068-B9EF-F8A913D1E15A}"/>
          </ac:spMkLst>
        </pc:spChg>
        <pc:picChg chg="mod">
          <ac:chgData name="Lelma, Joan (BEGA)" userId="2397fceb-073b-412e-9b12-26e50cf72e83" providerId="ADAL" clId="{EA2AF27F-F2F0-4003-87C5-D5D3E7E42236}" dt="2026-07-08T14:15:41.297" v="4867"/>
          <ac:picMkLst>
            <pc:docMk/>
            <pc:sldMk cId="2177770876" sldId="369"/>
            <ac:picMk id="7" creationId="{62B09F33-AF92-C583-D070-00D413626A81}"/>
          </ac:picMkLst>
        </pc:picChg>
      </pc:sldChg>
      <pc:sldChg chg="modSp add mod">
        <pc:chgData name="Lelma, Joan (BEGA)" userId="2397fceb-073b-412e-9b12-26e50cf72e83" providerId="ADAL" clId="{EA2AF27F-F2F0-4003-87C5-D5D3E7E42236}" dt="2026-07-09T15:03:48.902" v="12012" actId="34135"/>
        <pc:sldMkLst>
          <pc:docMk/>
          <pc:sldMk cId="589083994" sldId="372"/>
        </pc:sldMkLst>
        <pc:spChg chg="mod">
          <ac:chgData name="Lelma, Joan (BEGA)" userId="2397fceb-073b-412e-9b12-26e50cf72e83" providerId="ADAL" clId="{EA2AF27F-F2F0-4003-87C5-D5D3E7E42236}" dt="2026-07-09T15:03:46.158" v="12011" actId="34135"/>
          <ac:spMkLst>
            <pc:docMk/>
            <pc:sldMk cId="589083994" sldId="372"/>
            <ac:spMk id="2" creationId="{B709E9B1-758D-ED7A-924D-C96FCD8E6E39}"/>
          </ac:spMkLst>
        </pc:spChg>
        <pc:spChg chg="mod">
          <ac:chgData name="Lelma, Joan (BEGA)" userId="2397fceb-073b-412e-9b12-26e50cf72e83" providerId="ADAL" clId="{EA2AF27F-F2F0-4003-87C5-D5D3E7E42236}" dt="2026-07-09T15:03:48.902" v="12012" actId="34135"/>
          <ac:spMkLst>
            <pc:docMk/>
            <pc:sldMk cId="589083994" sldId="372"/>
            <ac:spMk id="3" creationId="{73CBE893-AB6A-448D-4952-2CA9BF6D771F}"/>
          </ac:spMkLst>
        </pc:spChg>
        <pc:spChg chg="mod">
          <ac:chgData name="Lelma, Joan (BEGA)" userId="2397fceb-073b-412e-9b12-26e50cf72e83" providerId="ADAL" clId="{EA2AF27F-F2F0-4003-87C5-D5D3E7E42236}" dt="2026-07-08T14:15:41.297" v="4867"/>
          <ac:spMkLst>
            <pc:docMk/>
            <pc:sldMk cId="589083994" sldId="372"/>
            <ac:spMk id="4" creationId="{A11491DC-44E2-D9BF-5A55-BBEB75E76557}"/>
          </ac:spMkLst>
        </pc:spChg>
        <pc:spChg chg="mod">
          <ac:chgData name="Lelma, Joan (BEGA)" userId="2397fceb-073b-412e-9b12-26e50cf72e83" providerId="ADAL" clId="{EA2AF27F-F2F0-4003-87C5-D5D3E7E42236}" dt="2026-07-08T14:15:41.297" v="4867"/>
          <ac:spMkLst>
            <pc:docMk/>
            <pc:sldMk cId="589083994" sldId="372"/>
            <ac:spMk id="5" creationId="{02F0A0E4-23B6-01C8-E3DC-62EBBECC3BA5}"/>
          </ac:spMkLst>
        </pc:spChg>
        <pc:spChg chg="mod">
          <ac:chgData name="Lelma, Joan (BEGA)" userId="2397fceb-073b-412e-9b12-26e50cf72e83" providerId="ADAL" clId="{EA2AF27F-F2F0-4003-87C5-D5D3E7E42236}" dt="2026-07-08T15:03:00.401" v="5045" actId="2085"/>
          <ac:spMkLst>
            <pc:docMk/>
            <pc:sldMk cId="589083994" sldId="372"/>
            <ac:spMk id="6" creationId="{3B6D4E13-2169-A246-1920-65B43516C389}"/>
          </ac:spMkLst>
        </pc:spChg>
        <pc:picChg chg="mod">
          <ac:chgData name="Lelma, Joan (BEGA)" userId="2397fceb-073b-412e-9b12-26e50cf72e83" providerId="ADAL" clId="{EA2AF27F-F2F0-4003-87C5-D5D3E7E42236}" dt="2026-07-08T14:15:41.297" v="4867"/>
          <ac:picMkLst>
            <pc:docMk/>
            <pc:sldMk cId="589083994" sldId="372"/>
            <ac:picMk id="7" creationId="{191C5191-C7D3-75E3-91F6-5F96B84F0303}"/>
          </ac:picMkLst>
        </pc:picChg>
      </pc:sldChg>
      <pc:sldChg chg="addSp delSp modSp add mod">
        <pc:chgData name="Lelma, Joan (BEGA)" userId="2397fceb-073b-412e-9b12-26e50cf72e83" providerId="ADAL" clId="{EA2AF27F-F2F0-4003-87C5-D5D3E7E42236}" dt="2026-07-09T15:02:15.391" v="12006" actId="34135"/>
        <pc:sldMkLst>
          <pc:docMk/>
          <pc:sldMk cId="1823921809" sldId="373"/>
        </pc:sldMkLst>
        <pc:spChg chg="mod">
          <ac:chgData name="Lelma, Joan (BEGA)" userId="2397fceb-073b-412e-9b12-26e50cf72e83" providerId="ADAL" clId="{EA2AF27F-F2F0-4003-87C5-D5D3E7E42236}" dt="2026-07-09T15:02:13.364" v="12005" actId="34135"/>
          <ac:spMkLst>
            <pc:docMk/>
            <pc:sldMk cId="1823921809" sldId="373"/>
            <ac:spMk id="2" creationId="{1CEB6B74-BAF1-06C4-F6A2-64462B83C786}"/>
          </ac:spMkLst>
        </pc:spChg>
        <pc:spChg chg="mod">
          <ac:chgData name="Lelma, Joan (BEGA)" userId="2397fceb-073b-412e-9b12-26e50cf72e83" providerId="ADAL" clId="{EA2AF27F-F2F0-4003-87C5-D5D3E7E42236}" dt="2026-07-09T15:02:15.391" v="12006" actId="34135"/>
          <ac:spMkLst>
            <pc:docMk/>
            <pc:sldMk cId="1823921809" sldId="373"/>
            <ac:spMk id="3" creationId="{32EEDD1B-D000-FA00-4DA6-AAFD0D523B85}"/>
          </ac:spMkLst>
        </pc:spChg>
        <pc:spChg chg="mod">
          <ac:chgData name="Lelma, Joan (BEGA)" userId="2397fceb-073b-412e-9b12-26e50cf72e83" providerId="ADAL" clId="{EA2AF27F-F2F0-4003-87C5-D5D3E7E42236}" dt="2026-07-08T14:15:41.297" v="4867"/>
          <ac:spMkLst>
            <pc:docMk/>
            <pc:sldMk cId="1823921809" sldId="373"/>
            <ac:spMk id="4" creationId="{7AEF4198-D7C8-6A48-D789-EB38EBCFC172}"/>
          </ac:spMkLst>
        </pc:spChg>
        <pc:spChg chg="mod">
          <ac:chgData name="Lelma, Joan (BEGA)" userId="2397fceb-073b-412e-9b12-26e50cf72e83" providerId="ADAL" clId="{EA2AF27F-F2F0-4003-87C5-D5D3E7E42236}" dt="2026-07-08T14:15:41.297" v="4867"/>
          <ac:spMkLst>
            <pc:docMk/>
            <pc:sldMk cId="1823921809" sldId="373"/>
            <ac:spMk id="5" creationId="{97A76381-2B6E-99F3-9C18-3702E1E28125}"/>
          </ac:spMkLst>
        </pc:spChg>
        <pc:spChg chg="mod">
          <ac:chgData name="Lelma, Joan (BEGA)" userId="2397fceb-073b-412e-9b12-26e50cf72e83" providerId="ADAL" clId="{EA2AF27F-F2F0-4003-87C5-D5D3E7E42236}" dt="2026-07-08T14:31:29.063" v="4897" actId="2085"/>
          <ac:spMkLst>
            <pc:docMk/>
            <pc:sldMk cId="1823921809" sldId="373"/>
            <ac:spMk id="6" creationId="{584D18A2-5B8B-23DA-D57F-86E5D9CF61B2}"/>
          </ac:spMkLst>
        </pc:spChg>
        <pc:picChg chg="mod">
          <ac:chgData name="Lelma, Joan (BEGA)" userId="2397fceb-073b-412e-9b12-26e50cf72e83" providerId="ADAL" clId="{EA2AF27F-F2F0-4003-87C5-D5D3E7E42236}" dt="2026-07-08T14:15:41.297" v="4867"/>
          <ac:picMkLst>
            <pc:docMk/>
            <pc:sldMk cId="1823921809" sldId="373"/>
            <ac:picMk id="7" creationId="{FE4DA148-44EC-3419-3B1E-C8D106C1091C}"/>
          </ac:picMkLst>
        </pc:picChg>
      </pc:sldChg>
      <pc:sldChg chg="modSp add mod">
        <pc:chgData name="Lelma, Joan (BEGA)" userId="2397fceb-073b-412e-9b12-26e50cf72e83" providerId="ADAL" clId="{EA2AF27F-F2F0-4003-87C5-D5D3E7E42236}" dt="2026-07-10T18:51:41.040" v="13115" actId="20577"/>
        <pc:sldMkLst>
          <pc:docMk/>
          <pc:sldMk cId="2628662513" sldId="374"/>
        </pc:sldMkLst>
        <pc:spChg chg="mod">
          <ac:chgData name="Lelma, Joan (BEGA)" userId="2397fceb-073b-412e-9b12-26e50cf72e83" providerId="ADAL" clId="{EA2AF27F-F2F0-4003-87C5-D5D3E7E42236}" dt="2026-07-09T15:02:06.714" v="12003" actId="34135"/>
          <ac:spMkLst>
            <pc:docMk/>
            <pc:sldMk cId="2628662513" sldId="374"/>
            <ac:spMk id="2" creationId="{C719F68E-7BC6-54C8-FD6E-75F6BBBA579D}"/>
          </ac:spMkLst>
        </pc:spChg>
        <pc:spChg chg="mod">
          <ac:chgData name="Lelma, Joan (BEGA)" userId="2397fceb-073b-412e-9b12-26e50cf72e83" providerId="ADAL" clId="{EA2AF27F-F2F0-4003-87C5-D5D3E7E42236}" dt="2026-07-10T18:51:41.040" v="13115" actId="20577"/>
          <ac:spMkLst>
            <pc:docMk/>
            <pc:sldMk cId="2628662513" sldId="374"/>
            <ac:spMk id="3" creationId="{0E493DF4-6F3B-6E16-A528-1C7CF319A6D1}"/>
          </ac:spMkLst>
        </pc:spChg>
        <pc:spChg chg="mod">
          <ac:chgData name="Lelma, Joan (BEGA)" userId="2397fceb-073b-412e-9b12-26e50cf72e83" providerId="ADAL" clId="{EA2AF27F-F2F0-4003-87C5-D5D3E7E42236}" dt="2026-07-08T14:15:41.297" v="4867"/>
          <ac:spMkLst>
            <pc:docMk/>
            <pc:sldMk cId="2628662513" sldId="374"/>
            <ac:spMk id="4" creationId="{28589011-A58C-316E-2CC4-D1EA14EFD6BD}"/>
          </ac:spMkLst>
        </pc:spChg>
        <pc:spChg chg="mod">
          <ac:chgData name="Lelma, Joan (BEGA)" userId="2397fceb-073b-412e-9b12-26e50cf72e83" providerId="ADAL" clId="{EA2AF27F-F2F0-4003-87C5-D5D3E7E42236}" dt="2026-07-08T14:15:41.297" v="4867"/>
          <ac:spMkLst>
            <pc:docMk/>
            <pc:sldMk cId="2628662513" sldId="374"/>
            <ac:spMk id="5" creationId="{CE8455AB-2572-5AC5-AF3E-415ECEAFF707}"/>
          </ac:spMkLst>
        </pc:spChg>
        <pc:spChg chg="mod">
          <ac:chgData name="Lelma, Joan (BEGA)" userId="2397fceb-073b-412e-9b12-26e50cf72e83" providerId="ADAL" clId="{EA2AF27F-F2F0-4003-87C5-D5D3E7E42236}" dt="2026-07-08T14:30:54.934" v="4895" actId="2085"/>
          <ac:spMkLst>
            <pc:docMk/>
            <pc:sldMk cId="2628662513" sldId="374"/>
            <ac:spMk id="6" creationId="{63B6480A-E342-D48A-293A-C3A1D726FBF1}"/>
          </ac:spMkLst>
        </pc:spChg>
        <pc:picChg chg="mod">
          <ac:chgData name="Lelma, Joan (BEGA)" userId="2397fceb-073b-412e-9b12-26e50cf72e83" providerId="ADAL" clId="{EA2AF27F-F2F0-4003-87C5-D5D3E7E42236}" dt="2026-07-08T14:15:41.297" v="4867"/>
          <ac:picMkLst>
            <pc:docMk/>
            <pc:sldMk cId="2628662513" sldId="374"/>
            <ac:picMk id="7" creationId="{E88F319E-4D82-8217-0DB0-10BE2B9B7164}"/>
          </ac:picMkLst>
        </pc:picChg>
      </pc:sldChg>
      <pc:sldChg chg="modSp add mod">
        <pc:chgData name="Lelma, Joan (BEGA)" userId="2397fceb-073b-412e-9b12-26e50cf72e83" providerId="ADAL" clId="{EA2AF27F-F2F0-4003-87C5-D5D3E7E42236}" dt="2026-07-09T17:12:38.596" v="13054" actId="34135"/>
        <pc:sldMkLst>
          <pc:docMk/>
          <pc:sldMk cId="2825591400" sldId="375"/>
        </pc:sldMkLst>
        <pc:spChg chg="mod">
          <ac:chgData name="Lelma, Joan (BEGA)" userId="2397fceb-073b-412e-9b12-26e50cf72e83" providerId="ADAL" clId="{EA2AF27F-F2F0-4003-87C5-D5D3E7E42236}" dt="2026-07-08T14:42:51.877" v="4964" actId="14100"/>
          <ac:spMkLst>
            <pc:docMk/>
            <pc:sldMk cId="2825591400" sldId="375"/>
            <ac:spMk id="2" creationId="{50F13C4A-A211-5092-D028-4ED8B430A7CC}"/>
          </ac:spMkLst>
        </pc:spChg>
        <pc:spChg chg="mod">
          <ac:chgData name="Lelma, Joan (BEGA)" userId="2397fceb-073b-412e-9b12-26e50cf72e83" providerId="ADAL" clId="{EA2AF27F-F2F0-4003-87C5-D5D3E7E42236}" dt="2026-07-09T17:12:38.596" v="13054" actId="34135"/>
          <ac:spMkLst>
            <pc:docMk/>
            <pc:sldMk cId="2825591400" sldId="375"/>
            <ac:spMk id="3" creationId="{45B4E0CD-1731-BCD6-F4BC-B5E8DDBD0CFB}"/>
          </ac:spMkLst>
        </pc:spChg>
        <pc:spChg chg="mod">
          <ac:chgData name="Lelma, Joan (BEGA)" userId="2397fceb-073b-412e-9b12-26e50cf72e83" providerId="ADAL" clId="{EA2AF27F-F2F0-4003-87C5-D5D3E7E42236}" dt="2026-07-08T14:15:41.297" v="4867"/>
          <ac:spMkLst>
            <pc:docMk/>
            <pc:sldMk cId="2825591400" sldId="375"/>
            <ac:spMk id="4" creationId="{ED68D558-ADCD-AF8C-C9A0-A580D4E4F4BF}"/>
          </ac:spMkLst>
        </pc:spChg>
        <pc:spChg chg="mod">
          <ac:chgData name="Lelma, Joan (BEGA)" userId="2397fceb-073b-412e-9b12-26e50cf72e83" providerId="ADAL" clId="{EA2AF27F-F2F0-4003-87C5-D5D3E7E42236}" dt="2026-07-08T14:15:41.297" v="4867"/>
          <ac:spMkLst>
            <pc:docMk/>
            <pc:sldMk cId="2825591400" sldId="375"/>
            <ac:spMk id="5" creationId="{F692BEC6-11AA-E33C-3CEA-4D796E872962}"/>
          </ac:spMkLst>
        </pc:spChg>
        <pc:spChg chg="mod">
          <ac:chgData name="Lelma, Joan (BEGA)" userId="2397fceb-073b-412e-9b12-26e50cf72e83" providerId="ADAL" clId="{EA2AF27F-F2F0-4003-87C5-D5D3E7E42236}" dt="2026-07-08T14:31:17.662" v="4896" actId="2085"/>
          <ac:spMkLst>
            <pc:docMk/>
            <pc:sldMk cId="2825591400" sldId="375"/>
            <ac:spMk id="6" creationId="{C3C222D8-C237-0409-051C-A76A93AB51EE}"/>
          </ac:spMkLst>
        </pc:spChg>
        <pc:picChg chg="mod">
          <ac:chgData name="Lelma, Joan (BEGA)" userId="2397fceb-073b-412e-9b12-26e50cf72e83" providerId="ADAL" clId="{EA2AF27F-F2F0-4003-87C5-D5D3E7E42236}" dt="2026-07-08T14:15:41.297" v="4867"/>
          <ac:picMkLst>
            <pc:docMk/>
            <pc:sldMk cId="2825591400" sldId="375"/>
            <ac:picMk id="7" creationId="{986DAC96-2EA2-A635-B094-D70582E8A1EA}"/>
          </ac:picMkLst>
        </pc:picChg>
      </pc:sldChg>
      <pc:sldChg chg="modSp add mod">
        <pc:chgData name="Lelma, Joan (BEGA)" userId="2397fceb-073b-412e-9b12-26e50cf72e83" providerId="ADAL" clId="{EA2AF27F-F2F0-4003-87C5-D5D3E7E42236}" dt="2026-07-09T15:01:53.342" v="12000" actId="34135"/>
        <pc:sldMkLst>
          <pc:docMk/>
          <pc:sldMk cId="2263354834" sldId="376"/>
        </pc:sldMkLst>
        <pc:spChg chg="mod">
          <ac:chgData name="Lelma, Joan (BEGA)" userId="2397fceb-073b-412e-9b12-26e50cf72e83" providerId="ADAL" clId="{EA2AF27F-F2F0-4003-87C5-D5D3E7E42236}" dt="2026-07-09T15:01:51.201" v="11999" actId="34135"/>
          <ac:spMkLst>
            <pc:docMk/>
            <pc:sldMk cId="2263354834" sldId="376"/>
            <ac:spMk id="2" creationId="{CE67964F-81B7-F6F6-8575-09F0593C82B1}"/>
          </ac:spMkLst>
        </pc:spChg>
        <pc:spChg chg="mod">
          <ac:chgData name="Lelma, Joan (BEGA)" userId="2397fceb-073b-412e-9b12-26e50cf72e83" providerId="ADAL" clId="{EA2AF27F-F2F0-4003-87C5-D5D3E7E42236}" dt="2026-07-09T15:01:53.342" v="12000" actId="34135"/>
          <ac:spMkLst>
            <pc:docMk/>
            <pc:sldMk cId="2263354834" sldId="376"/>
            <ac:spMk id="3" creationId="{6D4970A9-54C9-1AB2-7A7D-70174B4913DC}"/>
          </ac:spMkLst>
        </pc:spChg>
        <pc:spChg chg="mod">
          <ac:chgData name="Lelma, Joan (BEGA)" userId="2397fceb-073b-412e-9b12-26e50cf72e83" providerId="ADAL" clId="{EA2AF27F-F2F0-4003-87C5-D5D3E7E42236}" dt="2026-07-08T14:15:41.297" v="4867"/>
          <ac:spMkLst>
            <pc:docMk/>
            <pc:sldMk cId="2263354834" sldId="376"/>
            <ac:spMk id="4" creationId="{1EBE0F14-F84C-F214-3F07-B82E42D0454C}"/>
          </ac:spMkLst>
        </pc:spChg>
        <pc:spChg chg="mod">
          <ac:chgData name="Lelma, Joan (BEGA)" userId="2397fceb-073b-412e-9b12-26e50cf72e83" providerId="ADAL" clId="{EA2AF27F-F2F0-4003-87C5-D5D3E7E42236}" dt="2026-07-08T14:15:41.297" v="4867"/>
          <ac:spMkLst>
            <pc:docMk/>
            <pc:sldMk cId="2263354834" sldId="376"/>
            <ac:spMk id="5" creationId="{4F3111F5-E991-2F3F-AC84-06FDECE1D4C0}"/>
          </ac:spMkLst>
        </pc:spChg>
        <pc:spChg chg="mod">
          <ac:chgData name="Lelma, Joan (BEGA)" userId="2397fceb-073b-412e-9b12-26e50cf72e83" providerId="ADAL" clId="{EA2AF27F-F2F0-4003-87C5-D5D3E7E42236}" dt="2026-07-08T14:31:46.791" v="4899" actId="2085"/>
          <ac:spMkLst>
            <pc:docMk/>
            <pc:sldMk cId="2263354834" sldId="376"/>
            <ac:spMk id="6" creationId="{F4C534C8-6D61-918A-E5DF-4DE06F99D273}"/>
          </ac:spMkLst>
        </pc:spChg>
        <pc:picChg chg="mod">
          <ac:chgData name="Lelma, Joan (BEGA)" userId="2397fceb-073b-412e-9b12-26e50cf72e83" providerId="ADAL" clId="{EA2AF27F-F2F0-4003-87C5-D5D3E7E42236}" dt="2026-07-08T14:15:41.297" v="4867"/>
          <ac:picMkLst>
            <pc:docMk/>
            <pc:sldMk cId="2263354834" sldId="376"/>
            <ac:picMk id="7" creationId="{655D315D-0313-70F5-D26F-F3999191531E}"/>
          </ac:picMkLst>
        </pc:picChg>
      </pc:sldChg>
      <pc:sldChg chg="modSp add mod">
        <pc:chgData name="Lelma, Joan (BEGA)" userId="2397fceb-073b-412e-9b12-26e50cf72e83" providerId="ADAL" clId="{EA2AF27F-F2F0-4003-87C5-D5D3E7E42236}" dt="2026-07-10T20:00:55.708" v="13365" actId="34135"/>
        <pc:sldMkLst>
          <pc:docMk/>
          <pc:sldMk cId="2866404468" sldId="377"/>
        </pc:sldMkLst>
        <pc:spChg chg="mod">
          <ac:chgData name="Lelma, Joan (BEGA)" userId="2397fceb-073b-412e-9b12-26e50cf72e83" providerId="ADAL" clId="{EA2AF27F-F2F0-4003-87C5-D5D3E7E42236}" dt="2026-07-09T15:04:47.773" v="12016" actId="34135"/>
          <ac:spMkLst>
            <pc:docMk/>
            <pc:sldMk cId="2866404468" sldId="377"/>
            <ac:spMk id="2" creationId="{977A4B1D-C8FF-6026-7350-6786D6602D9B}"/>
          </ac:spMkLst>
        </pc:spChg>
        <pc:spChg chg="mod">
          <ac:chgData name="Lelma, Joan (BEGA)" userId="2397fceb-073b-412e-9b12-26e50cf72e83" providerId="ADAL" clId="{EA2AF27F-F2F0-4003-87C5-D5D3E7E42236}" dt="2026-07-09T15:04:52.928" v="12017" actId="34135"/>
          <ac:spMkLst>
            <pc:docMk/>
            <pc:sldMk cId="2866404468" sldId="377"/>
            <ac:spMk id="3" creationId="{D7D3FC6A-D5BA-C0EF-1A4A-5513821D7398}"/>
          </ac:spMkLst>
        </pc:spChg>
        <pc:spChg chg="mod">
          <ac:chgData name="Lelma, Joan (BEGA)" userId="2397fceb-073b-412e-9b12-26e50cf72e83" providerId="ADAL" clId="{EA2AF27F-F2F0-4003-87C5-D5D3E7E42236}" dt="2026-07-08T14:15:41.297" v="4867"/>
          <ac:spMkLst>
            <pc:docMk/>
            <pc:sldMk cId="2866404468" sldId="377"/>
            <ac:spMk id="4" creationId="{438E0DBA-0550-00B1-2E49-C96338B264A2}"/>
          </ac:spMkLst>
        </pc:spChg>
        <pc:spChg chg="mod">
          <ac:chgData name="Lelma, Joan (BEGA)" userId="2397fceb-073b-412e-9b12-26e50cf72e83" providerId="ADAL" clId="{EA2AF27F-F2F0-4003-87C5-D5D3E7E42236}" dt="2026-07-10T20:00:55.708" v="13365" actId="34135"/>
          <ac:spMkLst>
            <pc:docMk/>
            <pc:sldMk cId="2866404468" sldId="377"/>
            <ac:spMk id="5" creationId="{C0FF7577-A80A-ED34-57D9-FB65BBC8A226}"/>
          </ac:spMkLst>
        </pc:spChg>
        <pc:spChg chg="mod">
          <ac:chgData name="Lelma, Joan (BEGA)" userId="2397fceb-073b-412e-9b12-26e50cf72e83" providerId="ADAL" clId="{EA2AF27F-F2F0-4003-87C5-D5D3E7E42236}" dt="2026-07-08T15:04:12.903" v="5051" actId="2085"/>
          <ac:spMkLst>
            <pc:docMk/>
            <pc:sldMk cId="2866404468" sldId="377"/>
            <ac:spMk id="6" creationId="{1FC618EE-988A-8F81-C70C-4F4AFEF7FCFD}"/>
          </ac:spMkLst>
        </pc:spChg>
        <pc:picChg chg="mod">
          <ac:chgData name="Lelma, Joan (BEGA)" userId="2397fceb-073b-412e-9b12-26e50cf72e83" providerId="ADAL" clId="{EA2AF27F-F2F0-4003-87C5-D5D3E7E42236}" dt="2026-07-10T20:00:53.498" v="13364" actId="34135"/>
          <ac:picMkLst>
            <pc:docMk/>
            <pc:sldMk cId="2866404468" sldId="377"/>
            <ac:picMk id="7" creationId="{BD3E44B5-1320-6A27-BD5D-85329DF5CF43}"/>
          </ac:picMkLst>
        </pc:picChg>
      </pc:sldChg>
      <pc:sldChg chg="add">
        <pc:chgData name="Lelma, Joan (BEGA)" userId="2397fceb-073b-412e-9b12-26e50cf72e83" providerId="ADAL" clId="{EA2AF27F-F2F0-4003-87C5-D5D3E7E42236}" dt="2026-07-09T15:26:24.083" v="12155"/>
        <pc:sldMkLst>
          <pc:docMk/>
          <pc:sldMk cId="2218478537" sldId="378"/>
        </pc:sldMkLst>
      </pc:sldChg>
      <pc:sldChg chg="modSp add del mod">
        <pc:chgData name="Lelma, Joan (BEGA)" userId="2397fceb-073b-412e-9b12-26e50cf72e83" providerId="ADAL" clId="{EA2AF27F-F2F0-4003-87C5-D5D3E7E42236}" dt="2026-07-09T15:26:13.682" v="12154" actId="2696"/>
        <pc:sldMkLst>
          <pc:docMk/>
          <pc:sldMk cId="2712437194" sldId="378"/>
        </pc:sldMkLst>
        <pc:spChg chg="mod">
          <ac:chgData name="Lelma, Joan (BEGA)" userId="2397fceb-073b-412e-9b12-26e50cf72e83" providerId="ADAL" clId="{EA2AF27F-F2F0-4003-87C5-D5D3E7E42236}" dt="2026-07-09T15:18:34.153" v="12036" actId="34135"/>
          <ac:spMkLst>
            <pc:docMk/>
            <pc:sldMk cId="2712437194" sldId="378"/>
            <ac:spMk id="3" creationId="{B5EA00E4-44EB-FCC9-52CD-B1AD6C5B1B0E}"/>
          </ac:spMkLst>
        </pc:spChg>
      </pc:sldChg>
      <pc:sldChg chg="modSp add mod">
        <pc:chgData name="Lelma, Joan (BEGA)" userId="2397fceb-073b-412e-9b12-26e50cf72e83" providerId="ADAL" clId="{EA2AF27F-F2F0-4003-87C5-D5D3E7E42236}" dt="2026-07-09T15:48:11.292" v="12529" actId="34135"/>
        <pc:sldMkLst>
          <pc:docMk/>
          <pc:sldMk cId="521422854" sldId="379"/>
        </pc:sldMkLst>
        <pc:spChg chg="mod">
          <ac:chgData name="Lelma, Joan (BEGA)" userId="2397fceb-073b-412e-9b12-26e50cf72e83" providerId="ADAL" clId="{EA2AF27F-F2F0-4003-87C5-D5D3E7E42236}" dt="2026-07-08T20:31:56.921" v="7183" actId="20577"/>
          <ac:spMkLst>
            <pc:docMk/>
            <pc:sldMk cId="521422854" sldId="379"/>
            <ac:spMk id="2" creationId="{4CB3BB5A-3EFF-5101-F023-243C4B6A442B}"/>
          </ac:spMkLst>
        </pc:spChg>
        <pc:spChg chg="mod">
          <ac:chgData name="Lelma, Joan (BEGA)" userId="2397fceb-073b-412e-9b12-26e50cf72e83" providerId="ADAL" clId="{EA2AF27F-F2F0-4003-87C5-D5D3E7E42236}" dt="2026-07-09T15:48:11.292" v="12529" actId="34135"/>
          <ac:spMkLst>
            <pc:docMk/>
            <pc:sldMk cId="521422854" sldId="379"/>
            <ac:spMk id="3" creationId="{277589B9-9E6A-5F66-9CC4-1DB3F6491E22}"/>
          </ac:spMkLst>
        </pc:spChg>
        <pc:spChg chg="mod">
          <ac:chgData name="Lelma, Joan (BEGA)" userId="2397fceb-073b-412e-9b12-26e50cf72e83" providerId="ADAL" clId="{EA2AF27F-F2F0-4003-87C5-D5D3E7E42236}" dt="2026-07-08T14:15:41.297" v="4867"/>
          <ac:spMkLst>
            <pc:docMk/>
            <pc:sldMk cId="521422854" sldId="379"/>
            <ac:spMk id="4" creationId="{35311D62-FE5B-F206-9818-1261C8A4A010}"/>
          </ac:spMkLst>
        </pc:spChg>
        <pc:spChg chg="mod">
          <ac:chgData name="Lelma, Joan (BEGA)" userId="2397fceb-073b-412e-9b12-26e50cf72e83" providerId="ADAL" clId="{EA2AF27F-F2F0-4003-87C5-D5D3E7E42236}" dt="2026-07-08T14:15:41.297" v="4867"/>
          <ac:spMkLst>
            <pc:docMk/>
            <pc:sldMk cId="521422854" sldId="379"/>
            <ac:spMk id="5" creationId="{815409E7-7231-95C0-813E-ECF892E3F120}"/>
          </ac:spMkLst>
        </pc:spChg>
        <pc:spChg chg="mod">
          <ac:chgData name="Lelma, Joan (BEGA)" userId="2397fceb-073b-412e-9b12-26e50cf72e83" providerId="ADAL" clId="{EA2AF27F-F2F0-4003-87C5-D5D3E7E42236}" dt="2026-07-08T18:48:22.471" v="6626" actId="2085"/>
          <ac:spMkLst>
            <pc:docMk/>
            <pc:sldMk cId="521422854" sldId="379"/>
            <ac:spMk id="6" creationId="{2D558804-55A3-D5DB-7976-62ABB31C0F0D}"/>
          </ac:spMkLst>
        </pc:spChg>
        <pc:picChg chg="mod">
          <ac:chgData name="Lelma, Joan (BEGA)" userId="2397fceb-073b-412e-9b12-26e50cf72e83" providerId="ADAL" clId="{EA2AF27F-F2F0-4003-87C5-D5D3E7E42236}" dt="2026-07-08T14:15:41.297" v="4867"/>
          <ac:picMkLst>
            <pc:docMk/>
            <pc:sldMk cId="521422854" sldId="379"/>
            <ac:picMk id="7" creationId="{96B45E1D-A760-4B2B-C1EB-55A9ED8F12E6}"/>
          </ac:picMkLst>
        </pc:picChg>
      </pc:sldChg>
      <pc:sldChg chg="modSp add mod">
        <pc:chgData name="Lelma, Joan (BEGA)" userId="2397fceb-073b-412e-9b12-26e50cf72e83" providerId="ADAL" clId="{EA2AF27F-F2F0-4003-87C5-D5D3E7E42236}" dt="2026-07-09T17:21:58.131" v="13100" actId="20577"/>
        <pc:sldMkLst>
          <pc:docMk/>
          <pc:sldMk cId="2761919246" sldId="380"/>
        </pc:sldMkLst>
        <pc:spChg chg="mod">
          <ac:chgData name="Lelma, Joan (BEGA)" userId="2397fceb-073b-412e-9b12-26e50cf72e83" providerId="ADAL" clId="{EA2AF27F-F2F0-4003-87C5-D5D3E7E42236}" dt="2026-07-09T15:34:20.638" v="12406" actId="34135"/>
          <ac:spMkLst>
            <pc:docMk/>
            <pc:sldMk cId="2761919246" sldId="380"/>
            <ac:spMk id="2" creationId="{389BDA4F-25F6-6BE4-5F3A-C3A903404015}"/>
          </ac:spMkLst>
        </pc:spChg>
        <pc:spChg chg="mod">
          <ac:chgData name="Lelma, Joan (BEGA)" userId="2397fceb-073b-412e-9b12-26e50cf72e83" providerId="ADAL" clId="{EA2AF27F-F2F0-4003-87C5-D5D3E7E42236}" dt="2026-07-09T17:21:58.131" v="13100" actId="20577"/>
          <ac:spMkLst>
            <pc:docMk/>
            <pc:sldMk cId="2761919246" sldId="380"/>
            <ac:spMk id="3" creationId="{EAC7881A-22D6-372A-57B9-76C8F62F52B1}"/>
          </ac:spMkLst>
        </pc:spChg>
        <pc:spChg chg="mod">
          <ac:chgData name="Lelma, Joan (BEGA)" userId="2397fceb-073b-412e-9b12-26e50cf72e83" providerId="ADAL" clId="{EA2AF27F-F2F0-4003-87C5-D5D3E7E42236}" dt="2026-07-09T15:36:00.172" v="12409" actId="34135"/>
          <ac:spMkLst>
            <pc:docMk/>
            <pc:sldMk cId="2761919246" sldId="380"/>
            <ac:spMk id="5" creationId="{2C4716B1-D82F-7D18-CAB7-10E8FA4F6F9E}"/>
          </ac:spMkLst>
        </pc:spChg>
        <pc:picChg chg="mod">
          <ac:chgData name="Lelma, Joan (BEGA)" userId="2397fceb-073b-412e-9b12-26e50cf72e83" providerId="ADAL" clId="{EA2AF27F-F2F0-4003-87C5-D5D3E7E42236}" dt="2026-07-09T15:35:57.719" v="12408" actId="34135"/>
          <ac:picMkLst>
            <pc:docMk/>
            <pc:sldMk cId="2761919246" sldId="380"/>
            <ac:picMk id="7" creationId="{F6B6F8EF-A390-CF3B-04C1-2308B357FB70}"/>
          </ac:picMkLst>
        </pc:picChg>
      </pc:sldChg>
      <pc:sldChg chg="modSp add mod">
        <pc:chgData name="Lelma, Joan (BEGA)" userId="2397fceb-073b-412e-9b12-26e50cf72e83" providerId="ADAL" clId="{EA2AF27F-F2F0-4003-87C5-D5D3E7E42236}" dt="2026-07-09T15:50:13.997" v="12542" actId="34135"/>
        <pc:sldMkLst>
          <pc:docMk/>
          <pc:sldMk cId="137126706" sldId="381"/>
        </pc:sldMkLst>
        <pc:spChg chg="mod">
          <ac:chgData name="Lelma, Joan (BEGA)" userId="2397fceb-073b-412e-9b12-26e50cf72e83" providerId="ADAL" clId="{EA2AF27F-F2F0-4003-87C5-D5D3E7E42236}" dt="2026-07-09T15:50:11.920" v="12541" actId="34135"/>
          <ac:spMkLst>
            <pc:docMk/>
            <pc:sldMk cId="137126706" sldId="381"/>
            <ac:spMk id="2" creationId="{B17161AD-6CB8-E161-C78A-7EEAFE2B173B}"/>
          </ac:spMkLst>
        </pc:spChg>
        <pc:spChg chg="mod">
          <ac:chgData name="Lelma, Joan (BEGA)" userId="2397fceb-073b-412e-9b12-26e50cf72e83" providerId="ADAL" clId="{EA2AF27F-F2F0-4003-87C5-D5D3E7E42236}" dt="2026-07-09T15:50:13.997" v="12542" actId="34135"/>
          <ac:spMkLst>
            <pc:docMk/>
            <pc:sldMk cId="137126706" sldId="381"/>
            <ac:spMk id="3" creationId="{D6005183-27FD-CC6D-2014-D0268BBBAA22}"/>
          </ac:spMkLst>
        </pc:spChg>
      </pc:sldChg>
      <pc:sldChg chg="modSp add mod">
        <pc:chgData name="Lelma, Joan (BEGA)" userId="2397fceb-073b-412e-9b12-26e50cf72e83" providerId="ADAL" clId="{EA2AF27F-F2F0-4003-87C5-D5D3E7E42236}" dt="2026-07-10T19:18:38.842" v="13135" actId="113"/>
        <pc:sldMkLst>
          <pc:docMk/>
          <pc:sldMk cId="2193201922" sldId="382"/>
        </pc:sldMkLst>
        <pc:spChg chg="mod">
          <ac:chgData name="Lelma, Joan (BEGA)" userId="2397fceb-073b-412e-9b12-26e50cf72e83" providerId="ADAL" clId="{EA2AF27F-F2F0-4003-87C5-D5D3E7E42236}" dt="2026-07-08T19:18:53.390" v="6656" actId="20577"/>
          <ac:spMkLst>
            <pc:docMk/>
            <pc:sldMk cId="2193201922" sldId="382"/>
            <ac:spMk id="2" creationId="{5472EEBF-34C5-ACD9-95ED-4F48B579F4EA}"/>
          </ac:spMkLst>
        </pc:spChg>
        <pc:spChg chg="mod">
          <ac:chgData name="Lelma, Joan (BEGA)" userId="2397fceb-073b-412e-9b12-26e50cf72e83" providerId="ADAL" clId="{EA2AF27F-F2F0-4003-87C5-D5D3E7E42236}" dt="2026-07-10T19:18:38.842" v="13135" actId="113"/>
          <ac:spMkLst>
            <pc:docMk/>
            <pc:sldMk cId="2193201922" sldId="382"/>
            <ac:spMk id="3" creationId="{3E326571-FF07-9BBC-46FB-1D48F297CF37}"/>
          </ac:spMkLst>
        </pc:spChg>
      </pc:sldChg>
      <pc:sldChg chg="modSp add mod">
        <pc:chgData name="Lelma, Joan (BEGA)" userId="2397fceb-073b-412e-9b12-26e50cf72e83" providerId="ADAL" clId="{EA2AF27F-F2F0-4003-87C5-D5D3E7E42236}" dt="2026-07-10T19:18:23.752" v="13134" actId="113"/>
        <pc:sldMkLst>
          <pc:docMk/>
          <pc:sldMk cId="3953091332" sldId="383"/>
        </pc:sldMkLst>
        <pc:spChg chg="mod">
          <ac:chgData name="Lelma, Joan (BEGA)" userId="2397fceb-073b-412e-9b12-26e50cf72e83" providerId="ADAL" clId="{EA2AF27F-F2F0-4003-87C5-D5D3E7E42236}" dt="2026-07-08T19:24:43.613" v="6687" actId="20577"/>
          <ac:spMkLst>
            <pc:docMk/>
            <pc:sldMk cId="3953091332" sldId="383"/>
            <ac:spMk id="2" creationId="{CD6E7DA5-2B27-BED0-0E29-FB3BB4F6649E}"/>
          </ac:spMkLst>
        </pc:spChg>
        <pc:spChg chg="mod">
          <ac:chgData name="Lelma, Joan (BEGA)" userId="2397fceb-073b-412e-9b12-26e50cf72e83" providerId="ADAL" clId="{EA2AF27F-F2F0-4003-87C5-D5D3E7E42236}" dt="2026-07-10T19:18:23.752" v="13134" actId="113"/>
          <ac:spMkLst>
            <pc:docMk/>
            <pc:sldMk cId="3953091332" sldId="383"/>
            <ac:spMk id="3" creationId="{5E3D5E72-0D56-4FBF-2FA0-14FFBB12E8C0}"/>
          </ac:spMkLst>
        </pc:spChg>
      </pc:sldChg>
      <pc:sldChg chg="modSp add mod">
        <pc:chgData name="Lelma, Joan (BEGA)" userId="2397fceb-073b-412e-9b12-26e50cf72e83" providerId="ADAL" clId="{EA2AF27F-F2F0-4003-87C5-D5D3E7E42236}" dt="2026-07-09T15:52:22.107" v="12543" actId="34135"/>
        <pc:sldMkLst>
          <pc:docMk/>
          <pc:sldMk cId="2844971363" sldId="384"/>
        </pc:sldMkLst>
        <pc:spChg chg="mod">
          <ac:chgData name="Lelma, Joan (BEGA)" userId="2397fceb-073b-412e-9b12-26e50cf72e83" providerId="ADAL" clId="{EA2AF27F-F2F0-4003-87C5-D5D3E7E42236}" dt="2026-07-08T20:18:43.118" v="6946" actId="20577"/>
          <ac:spMkLst>
            <pc:docMk/>
            <pc:sldMk cId="2844971363" sldId="384"/>
            <ac:spMk id="2" creationId="{7AAE8720-1568-E54B-A456-3C6C897E6415}"/>
          </ac:spMkLst>
        </pc:spChg>
        <pc:spChg chg="mod">
          <ac:chgData name="Lelma, Joan (BEGA)" userId="2397fceb-073b-412e-9b12-26e50cf72e83" providerId="ADAL" clId="{EA2AF27F-F2F0-4003-87C5-D5D3E7E42236}" dt="2026-07-09T15:52:22.107" v="12543" actId="34135"/>
          <ac:spMkLst>
            <pc:docMk/>
            <pc:sldMk cId="2844971363" sldId="384"/>
            <ac:spMk id="3" creationId="{1B4C87E2-A570-A968-3F6E-70EF614C1F88}"/>
          </ac:spMkLst>
        </pc:spChg>
      </pc:sldChg>
      <pc:sldChg chg="modSp add mod">
        <pc:chgData name="Lelma, Joan (BEGA)" userId="2397fceb-073b-412e-9b12-26e50cf72e83" providerId="ADAL" clId="{EA2AF27F-F2F0-4003-87C5-D5D3E7E42236}" dt="2026-07-09T15:54:01.206" v="12545" actId="34135"/>
        <pc:sldMkLst>
          <pc:docMk/>
          <pc:sldMk cId="2589159935" sldId="385"/>
        </pc:sldMkLst>
        <pc:spChg chg="mod">
          <ac:chgData name="Lelma, Joan (BEGA)" userId="2397fceb-073b-412e-9b12-26e50cf72e83" providerId="ADAL" clId="{EA2AF27F-F2F0-4003-87C5-D5D3E7E42236}" dt="2026-07-08T20:27:30.211" v="6978" actId="20577"/>
          <ac:spMkLst>
            <pc:docMk/>
            <pc:sldMk cId="2589159935" sldId="385"/>
            <ac:spMk id="2" creationId="{5BF796A3-6DA9-0DB3-ACB0-48FC3E68C63A}"/>
          </ac:spMkLst>
        </pc:spChg>
        <pc:spChg chg="mod">
          <ac:chgData name="Lelma, Joan (BEGA)" userId="2397fceb-073b-412e-9b12-26e50cf72e83" providerId="ADAL" clId="{EA2AF27F-F2F0-4003-87C5-D5D3E7E42236}" dt="2026-07-09T15:54:01.206" v="12545" actId="34135"/>
          <ac:spMkLst>
            <pc:docMk/>
            <pc:sldMk cId="2589159935" sldId="385"/>
            <ac:spMk id="3" creationId="{C4D3D9FB-F8DC-6B60-B69F-A80D6279CD04}"/>
          </ac:spMkLst>
        </pc:spChg>
      </pc:sldChg>
      <pc:sldChg chg="modSp add mod">
        <pc:chgData name="Lelma, Joan (BEGA)" userId="2397fceb-073b-412e-9b12-26e50cf72e83" providerId="ADAL" clId="{EA2AF27F-F2F0-4003-87C5-D5D3E7E42236}" dt="2026-07-10T20:03:16.506" v="13369" actId="34135"/>
        <pc:sldMkLst>
          <pc:docMk/>
          <pc:sldMk cId="1559050475" sldId="386"/>
        </pc:sldMkLst>
        <pc:spChg chg="mod">
          <ac:chgData name="Lelma, Joan (BEGA)" userId="2397fceb-073b-412e-9b12-26e50cf72e83" providerId="ADAL" clId="{EA2AF27F-F2F0-4003-87C5-D5D3E7E42236}" dt="2026-07-10T20:03:08.305" v="13366" actId="34135"/>
          <ac:spMkLst>
            <pc:docMk/>
            <pc:sldMk cId="1559050475" sldId="386"/>
            <ac:spMk id="2" creationId="{B8003AA5-0E9F-8AE4-12C5-C31C7890AF9F}"/>
          </ac:spMkLst>
        </pc:spChg>
        <pc:spChg chg="mod">
          <ac:chgData name="Lelma, Joan (BEGA)" userId="2397fceb-073b-412e-9b12-26e50cf72e83" providerId="ADAL" clId="{EA2AF27F-F2F0-4003-87C5-D5D3E7E42236}" dt="2026-07-10T20:03:10.912" v="13367" actId="34135"/>
          <ac:spMkLst>
            <pc:docMk/>
            <pc:sldMk cId="1559050475" sldId="386"/>
            <ac:spMk id="3" creationId="{3508FDF5-5174-AD1B-0503-C66CAD01432C}"/>
          </ac:spMkLst>
        </pc:spChg>
        <pc:spChg chg="mod">
          <ac:chgData name="Lelma, Joan (BEGA)" userId="2397fceb-073b-412e-9b12-26e50cf72e83" providerId="ADAL" clId="{EA2AF27F-F2F0-4003-87C5-D5D3E7E42236}" dt="2026-07-10T20:03:16.506" v="13369" actId="34135"/>
          <ac:spMkLst>
            <pc:docMk/>
            <pc:sldMk cId="1559050475" sldId="386"/>
            <ac:spMk id="5" creationId="{29377D0B-1C92-2D71-4D0E-FCD00E5563BD}"/>
          </ac:spMkLst>
        </pc:spChg>
        <pc:picChg chg="mod">
          <ac:chgData name="Lelma, Joan (BEGA)" userId="2397fceb-073b-412e-9b12-26e50cf72e83" providerId="ADAL" clId="{EA2AF27F-F2F0-4003-87C5-D5D3E7E42236}" dt="2026-07-10T20:03:13.678" v="13368" actId="34135"/>
          <ac:picMkLst>
            <pc:docMk/>
            <pc:sldMk cId="1559050475" sldId="386"/>
            <ac:picMk id="7" creationId="{64F264CD-1C4D-1AED-795E-10CD4A9F38D9}"/>
          </ac:picMkLst>
        </pc:picChg>
      </pc:sldChg>
      <pc:sldChg chg="modSp add mod">
        <pc:chgData name="Lelma, Joan (BEGA)" userId="2397fceb-073b-412e-9b12-26e50cf72e83" providerId="ADAL" clId="{EA2AF27F-F2F0-4003-87C5-D5D3E7E42236}" dt="2026-07-09T15:56:14.252" v="12553" actId="34135"/>
        <pc:sldMkLst>
          <pc:docMk/>
          <pc:sldMk cId="64179998" sldId="387"/>
        </pc:sldMkLst>
        <pc:spChg chg="mod">
          <ac:chgData name="Lelma, Joan (BEGA)" userId="2397fceb-073b-412e-9b12-26e50cf72e83" providerId="ADAL" clId="{EA2AF27F-F2F0-4003-87C5-D5D3E7E42236}" dt="2026-07-09T15:56:07.052" v="12550" actId="34135"/>
          <ac:spMkLst>
            <pc:docMk/>
            <pc:sldMk cId="64179998" sldId="387"/>
            <ac:spMk id="2" creationId="{4091A8E9-B6C1-05E4-AF91-994E91E0BD06}"/>
          </ac:spMkLst>
        </pc:spChg>
        <pc:spChg chg="mod">
          <ac:chgData name="Lelma, Joan (BEGA)" userId="2397fceb-073b-412e-9b12-26e50cf72e83" providerId="ADAL" clId="{EA2AF27F-F2F0-4003-87C5-D5D3E7E42236}" dt="2026-07-09T15:56:09.445" v="12551" actId="34135"/>
          <ac:spMkLst>
            <pc:docMk/>
            <pc:sldMk cId="64179998" sldId="387"/>
            <ac:spMk id="3" creationId="{ED478640-DB99-C52F-E1B9-DCD9BD8821EF}"/>
          </ac:spMkLst>
        </pc:spChg>
        <pc:spChg chg="mod">
          <ac:chgData name="Lelma, Joan (BEGA)" userId="2397fceb-073b-412e-9b12-26e50cf72e83" providerId="ADAL" clId="{EA2AF27F-F2F0-4003-87C5-D5D3E7E42236}" dt="2026-07-09T15:56:14.252" v="12553" actId="34135"/>
          <ac:spMkLst>
            <pc:docMk/>
            <pc:sldMk cId="64179998" sldId="387"/>
            <ac:spMk id="5" creationId="{80B12CF7-86E1-D5E0-5FB0-238847AC3896}"/>
          </ac:spMkLst>
        </pc:spChg>
        <pc:picChg chg="mod">
          <ac:chgData name="Lelma, Joan (BEGA)" userId="2397fceb-073b-412e-9b12-26e50cf72e83" providerId="ADAL" clId="{EA2AF27F-F2F0-4003-87C5-D5D3E7E42236}" dt="2026-07-09T15:56:11.899" v="12552" actId="34135"/>
          <ac:picMkLst>
            <pc:docMk/>
            <pc:sldMk cId="64179998" sldId="387"/>
            <ac:picMk id="7" creationId="{AA3C255C-7E58-D27D-430B-B4FFAFEE56C0}"/>
          </ac:picMkLst>
        </pc:picChg>
      </pc:sldChg>
      <pc:sldChg chg="modSp add mod">
        <pc:chgData name="Lelma, Joan (BEGA)" userId="2397fceb-073b-412e-9b12-26e50cf72e83" providerId="ADAL" clId="{EA2AF27F-F2F0-4003-87C5-D5D3E7E42236}" dt="2026-07-09T15:58:34.520" v="12574" actId="34135"/>
        <pc:sldMkLst>
          <pc:docMk/>
          <pc:sldMk cId="288005677" sldId="388"/>
        </pc:sldMkLst>
        <pc:spChg chg="mod">
          <ac:chgData name="Lelma, Joan (BEGA)" userId="2397fceb-073b-412e-9b12-26e50cf72e83" providerId="ADAL" clId="{EA2AF27F-F2F0-4003-87C5-D5D3E7E42236}" dt="2026-07-09T15:58:26.544" v="12571" actId="34135"/>
          <ac:spMkLst>
            <pc:docMk/>
            <pc:sldMk cId="288005677" sldId="388"/>
            <ac:spMk id="2" creationId="{B47CFCF3-F8AB-0A27-1A80-179F4AD8604E}"/>
          </ac:spMkLst>
        </pc:spChg>
        <pc:spChg chg="mod">
          <ac:chgData name="Lelma, Joan (BEGA)" userId="2397fceb-073b-412e-9b12-26e50cf72e83" providerId="ADAL" clId="{EA2AF27F-F2F0-4003-87C5-D5D3E7E42236}" dt="2026-07-09T15:58:28.730" v="12572" actId="34135"/>
          <ac:spMkLst>
            <pc:docMk/>
            <pc:sldMk cId="288005677" sldId="388"/>
            <ac:spMk id="3" creationId="{1F51BCF9-9971-EBB7-C999-D6C9ECD6AF79}"/>
          </ac:spMkLst>
        </pc:spChg>
        <pc:spChg chg="mod">
          <ac:chgData name="Lelma, Joan (BEGA)" userId="2397fceb-073b-412e-9b12-26e50cf72e83" providerId="ADAL" clId="{EA2AF27F-F2F0-4003-87C5-D5D3E7E42236}" dt="2026-07-09T15:58:34.520" v="12574" actId="34135"/>
          <ac:spMkLst>
            <pc:docMk/>
            <pc:sldMk cId="288005677" sldId="388"/>
            <ac:spMk id="5" creationId="{1202B435-49D9-4681-07C1-60824B837FE1}"/>
          </ac:spMkLst>
        </pc:spChg>
        <pc:picChg chg="mod">
          <ac:chgData name="Lelma, Joan (BEGA)" userId="2397fceb-073b-412e-9b12-26e50cf72e83" providerId="ADAL" clId="{EA2AF27F-F2F0-4003-87C5-D5D3E7E42236}" dt="2026-07-09T15:58:32.166" v="12573" actId="34135"/>
          <ac:picMkLst>
            <pc:docMk/>
            <pc:sldMk cId="288005677" sldId="388"/>
            <ac:picMk id="7" creationId="{D1D8DE65-2CA7-DC00-F376-B0DEB9820F8C}"/>
          </ac:picMkLst>
        </pc:picChg>
      </pc:sldChg>
      <pc:sldChg chg="modSp add mod">
        <pc:chgData name="Lelma, Joan (BEGA)" userId="2397fceb-073b-412e-9b12-26e50cf72e83" providerId="ADAL" clId="{EA2AF27F-F2F0-4003-87C5-D5D3E7E42236}" dt="2026-07-09T15:53:53.666" v="12544" actId="34135"/>
        <pc:sldMkLst>
          <pc:docMk/>
          <pc:sldMk cId="1691804796" sldId="389"/>
        </pc:sldMkLst>
        <pc:spChg chg="mod">
          <ac:chgData name="Lelma, Joan (BEGA)" userId="2397fceb-073b-412e-9b12-26e50cf72e83" providerId="ADAL" clId="{EA2AF27F-F2F0-4003-87C5-D5D3E7E42236}" dt="2026-07-08T22:01:40.246" v="8413" actId="20577"/>
          <ac:spMkLst>
            <pc:docMk/>
            <pc:sldMk cId="1691804796" sldId="389"/>
            <ac:spMk id="2" creationId="{BBA9CAF4-553D-2232-4541-E13CFEEC3AD7}"/>
          </ac:spMkLst>
        </pc:spChg>
        <pc:spChg chg="mod">
          <ac:chgData name="Lelma, Joan (BEGA)" userId="2397fceb-073b-412e-9b12-26e50cf72e83" providerId="ADAL" clId="{EA2AF27F-F2F0-4003-87C5-D5D3E7E42236}" dt="2026-07-09T15:53:53.666" v="12544" actId="34135"/>
          <ac:spMkLst>
            <pc:docMk/>
            <pc:sldMk cId="1691804796" sldId="389"/>
            <ac:spMk id="3" creationId="{79340F1C-E397-1955-3301-B9BA8EA0396E}"/>
          </ac:spMkLst>
        </pc:spChg>
      </pc:sldChg>
      <pc:sldChg chg="modSp add mod">
        <pc:chgData name="Lelma, Joan (BEGA)" userId="2397fceb-073b-412e-9b12-26e50cf72e83" providerId="ADAL" clId="{EA2AF27F-F2F0-4003-87C5-D5D3E7E42236}" dt="2026-07-10T19:23:03.298" v="13137" actId="113"/>
        <pc:sldMkLst>
          <pc:docMk/>
          <pc:sldMk cId="2092442625" sldId="390"/>
        </pc:sldMkLst>
        <pc:spChg chg="mod">
          <ac:chgData name="Lelma, Joan (BEGA)" userId="2397fceb-073b-412e-9b12-26e50cf72e83" providerId="ADAL" clId="{EA2AF27F-F2F0-4003-87C5-D5D3E7E42236}" dt="2026-07-08T22:23:11.172" v="8500" actId="20577"/>
          <ac:spMkLst>
            <pc:docMk/>
            <pc:sldMk cId="2092442625" sldId="390"/>
            <ac:spMk id="2" creationId="{DEB7EE8A-0054-95FC-226C-71DF7F1B1CAA}"/>
          </ac:spMkLst>
        </pc:spChg>
        <pc:spChg chg="mod">
          <ac:chgData name="Lelma, Joan (BEGA)" userId="2397fceb-073b-412e-9b12-26e50cf72e83" providerId="ADAL" clId="{EA2AF27F-F2F0-4003-87C5-D5D3E7E42236}" dt="2026-07-10T19:23:03.298" v="13137" actId="113"/>
          <ac:spMkLst>
            <pc:docMk/>
            <pc:sldMk cId="2092442625" sldId="390"/>
            <ac:spMk id="3" creationId="{C35F1A95-AB63-7FD2-3F54-455D9C046442}"/>
          </ac:spMkLst>
        </pc:spChg>
      </pc:sldChg>
      <pc:sldChg chg="modSp add mod">
        <pc:chgData name="Lelma, Joan (BEGA)" userId="2397fceb-073b-412e-9b12-26e50cf72e83" providerId="ADAL" clId="{EA2AF27F-F2F0-4003-87C5-D5D3E7E42236}" dt="2026-07-09T15:59:24.096" v="12576" actId="34135"/>
        <pc:sldMkLst>
          <pc:docMk/>
          <pc:sldMk cId="3677482726" sldId="391"/>
        </pc:sldMkLst>
        <pc:spChg chg="mod">
          <ac:chgData name="Lelma, Joan (BEGA)" userId="2397fceb-073b-412e-9b12-26e50cf72e83" providerId="ADAL" clId="{EA2AF27F-F2F0-4003-87C5-D5D3E7E42236}" dt="2026-07-08T22:27:14.558" v="8520" actId="20577"/>
          <ac:spMkLst>
            <pc:docMk/>
            <pc:sldMk cId="3677482726" sldId="391"/>
            <ac:spMk id="2" creationId="{A98853E0-BE4B-BCBB-A351-09D2DAF48169}"/>
          </ac:spMkLst>
        </pc:spChg>
        <pc:spChg chg="mod">
          <ac:chgData name="Lelma, Joan (BEGA)" userId="2397fceb-073b-412e-9b12-26e50cf72e83" providerId="ADAL" clId="{EA2AF27F-F2F0-4003-87C5-D5D3E7E42236}" dt="2026-07-09T15:59:24.096" v="12576" actId="34135"/>
          <ac:spMkLst>
            <pc:docMk/>
            <pc:sldMk cId="3677482726" sldId="391"/>
            <ac:spMk id="3" creationId="{81DC3773-660B-3674-E278-FB1FD8514310}"/>
          </ac:spMkLst>
        </pc:spChg>
      </pc:sldChg>
      <pc:sldChg chg="modSp add mod">
        <pc:chgData name="Lelma, Joan (BEGA)" userId="2397fceb-073b-412e-9b12-26e50cf72e83" providerId="ADAL" clId="{EA2AF27F-F2F0-4003-87C5-D5D3E7E42236}" dt="2026-07-09T16:00:54.608" v="12577" actId="34135"/>
        <pc:sldMkLst>
          <pc:docMk/>
          <pc:sldMk cId="3687067153" sldId="392"/>
        </pc:sldMkLst>
        <pc:spChg chg="mod">
          <ac:chgData name="Lelma, Joan (BEGA)" userId="2397fceb-073b-412e-9b12-26e50cf72e83" providerId="ADAL" clId="{EA2AF27F-F2F0-4003-87C5-D5D3E7E42236}" dt="2026-07-09T16:00:54.608" v="12577" actId="34135"/>
          <ac:spMkLst>
            <pc:docMk/>
            <pc:sldMk cId="3687067153" sldId="392"/>
            <ac:spMk id="3" creationId="{7AE0FC07-5009-AF08-8B1C-7F7C7143E915}"/>
          </ac:spMkLst>
        </pc:spChg>
      </pc:sldChg>
      <pc:sldChg chg="modSp add mod">
        <pc:chgData name="Lelma, Joan (BEGA)" userId="2397fceb-073b-412e-9b12-26e50cf72e83" providerId="ADAL" clId="{EA2AF27F-F2F0-4003-87C5-D5D3E7E42236}" dt="2026-07-09T16:08:50.097" v="12608" actId="20577"/>
        <pc:sldMkLst>
          <pc:docMk/>
          <pc:sldMk cId="734116094" sldId="393"/>
        </pc:sldMkLst>
        <pc:spChg chg="mod">
          <ac:chgData name="Lelma, Joan (BEGA)" userId="2397fceb-073b-412e-9b12-26e50cf72e83" providerId="ADAL" clId="{EA2AF27F-F2F0-4003-87C5-D5D3E7E42236}" dt="2026-07-09T16:02:58.306" v="12578" actId="34135"/>
          <ac:spMkLst>
            <pc:docMk/>
            <pc:sldMk cId="734116094" sldId="393"/>
            <ac:spMk id="2" creationId="{6EC4A554-FBB5-B1FB-AB70-1503170E3D18}"/>
          </ac:spMkLst>
        </pc:spChg>
        <pc:spChg chg="mod">
          <ac:chgData name="Lelma, Joan (BEGA)" userId="2397fceb-073b-412e-9b12-26e50cf72e83" providerId="ADAL" clId="{EA2AF27F-F2F0-4003-87C5-D5D3E7E42236}" dt="2026-07-09T16:08:50.097" v="12608" actId="20577"/>
          <ac:spMkLst>
            <pc:docMk/>
            <pc:sldMk cId="734116094" sldId="393"/>
            <ac:spMk id="3" creationId="{453DEDD9-074D-8B0C-8351-7CA868C4480E}"/>
          </ac:spMkLst>
        </pc:spChg>
      </pc:sldChg>
      <pc:sldChg chg="modSp add mod">
        <pc:chgData name="Lelma, Joan (BEGA)" userId="2397fceb-073b-412e-9b12-26e50cf72e83" providerId="ADAL" clId="{EA2AF27F-F2F0-4003-87C5-D5D3E7E42236}" dt="2026-07-09T16:03:27.378" v="12580" actId="34135"/>
        <pc:sldMkLst>
          <pc:docMk/>
          <pc:sldMk cId="733962654" sldId="394"/>
        </pc:sldMkLst>
        <pc:spChg chg="mod">
          <ac:chgData name="Lelma, Joan (BEGA)" userId="2397fceb-073b-412e-9b12-26e50cf72e83" providerId="ADAL" clId="{EA2AF27F-F2F0-4003-87C5-D5D3E7E42236}" dt="2026-07-08T23:11:34.591" v="9423" actId="20577"/>
          <ac:spMkLst>
            <pc:docMk/>
            <pc:sldMk cId="733962654" sldId="394"/>
            <ac:spMk id="2" creationId="{BEE8D13F-34DD-A7A4-1ED9-7B3D0C3EB864}"/>
          </ac:spMkLst>
        </pc:spChg>
        <pc:spChg chg="mod">
          <ac:chgData name="Lelma, Joan (BEGA)" userId="2397fceb-073b-412e-9b12-26e50cf72e83" providerId="ADAL" clId="{EA2AF27F-F2F0-4003-87C5-D5D3E7E42236}" dt="2026-07-09T16:03:27.378" v="12580" actId="34135"/>
          <ac:spMkLst>
            <pc:docMk/>
            <pc:sldMk cId="733962654" sldId="394"/>
            <ac:spMk id="3" creationId="{6F86C672-BA4D-2984-D8FB-4778CA4E7906}"/>
          </ac:spMkLst>
        </pc:spChg>
      </pc:sldChg>
      <pc:sldChg chg="modSp add mod">
        <pc:chgData name="Lelma, Joan (BEGA)" userId="2397fceb-073b-412e-9b12-26e50cf72e83" providerId="ADAL" clId="{EA2AF27F-F2F0-4003-87C5-D5D3E7E42236}" dt="2026-07-09T16:09:08.225" v="12618" actId="20577"/>
        <pc:sldMkLst>
          <pc:docMk/>
          <pc:sldMk cId="1623066213" sldId="395"/>
        </pc:sldMkLst>
        <pc:spChg chg="mod">
          <ac:chgData name="Lelma, Joan (BEGA)" userId="2397fceb-073b-412e-9b12-26e50cf72e83" providerId="ADAL" clId="{EA2AF27F-F2F0-4003-87C5-D5D3E7E42236}" dt="2026-07-08T23:11:40.379" v="9425" actId="20577"/>
          <ac:spMkLst>
            <pc:docMk/>
            <pc:sldMk cId="1623066213" sldId="395"/>
            <ac:spMk id="2" creationId="{BE8C94E5-5AA9-7A50-41AA-DC6ECD665276}"/>
          </ac:spMkLst>
        </pc:spChg>
        <pc:spChg chg="mod">
          <ac:chgData name="Lelma, Joan (BEGA)" userId="2397fceb-073b-412e-9b12-26e50cf72e83" providerId="ADAL" clId="{EA2AF27F-F2F0-4003-87C5-D5D3E7E42236}" dt="2026-07-09T16:09:08.225" v="12618" actId="20577"/>
          <ac:spMkLst>
            <pc:docMk/>
            <pc:sldMk cId="1623066213" sldId="395"/>
            <ac:spMk id="3" creationId="{9CAC0C75-0FF3-E7F1-3194-AFEEA1F13E55}"/>
          </ac:spMkLst>
        </pc:spChg>
      </pc:sldChg>
      <pc:sldChg chg="modSp add mod">
        <pc:chgData name="Lelma, Joan (BEGA)" userId="2397fceb-073b-412e-9b12-26e50cf72e83" providerId="ADAL" clId="{EA2AF27F-F2F0-4003-87C5-D5D3E7E42236}" dt="2026-07-09T16:17:21.403" v="12949" actId="34135"/>
        <pc:sldMkLst>
          <pc:docMk/>
          <pc:sldMk cId="2130442231" sldId="396"/>
        </pc:sldMkLst>
        <pc:spChg chg="mod">
          <ac:chgData name="Lelma, Joan (BEGA)" userId="2397fceb-073b-412e-9b12-26e50cf72e83" providerId="ADAL" clId="{EA2AF27F-F2F0-4003-87C5-D5D3E7E42236}" dt="2026-07-08T23:11:44.602" v="9427" actId="20577"/>
          <ac:spMkLst>
            <pc:docMk/>
            <pc:sldMk cId="2130442231" sldId="396"/>
            <ac:spMk id="2" creationId="{1FE4AE32-C9DA-2FA5-EE1F-BE58BEF4FBE9}"/>
          </ac:spMkLst>
        </pc:spChg>
        <pc:spChg chg="mod">
          <ac:chgData name="Lelma, Joan (BEGA)" userId="2397fceb-073b-412e-9b12-26e50cf72e83" providerId="ADAL" clId="{EA2AF27F-F2F0-4003-87C5-D5D3E7E42236}" dt="2026-07-09T16:17:21.403" v="12949" actId="34135"/>
          <ac:spMkLst>
            <pc:docMk/>
            <pc:sldMk cId="2130442231" sldId="396"/>
            <ac:spMk id="3" creationId="{2CB58FCB-6C2C-AEDD-B4FB-D7DD96B49473}"/>
          </ac:spMkLst>
        </pc:spChg>
      </pc:sldChg>
      <pc:sldChg chg="modSp add mod">
        <pc:chgData name="Lelma, Joan (BEGA)" userId="2397fceb-073b-412e-9b12-26e50cf72e83" providerId="ADAL" clId="{EA2AF27F-F2F0-4003-87C5-D5D3E7E42236}" dt="2026-07-09T16:21:44.601" v="12965" actId="34135"/>
        <pc:sldMkLst>
          <pc:docMk/>
          <pc:sldMk cId="3902996159" sldId="397"/>
        </pc:sldMkLst>
        <pc:spChg chg="mod">
          <ac:chgData name="Lelma, Joan (BEGA)" userId="2397fceb-073b-412e-9b12-26e50cf72e83" providerId="ADAL" clId="{EA2AF27F-F2F0-4003-87C5-D5D3E7E42236}" dt="2026-07-08T23:11:50.500" v="9429" actId="20577"/>
          <ac:spMkLst>
            <pc:docMk/>
            <pc:sldMk cId="3902996159" sldId="397"/>
            <ac:spMk id="2" creationId="{85406A47-709E-8F4D-8095-CD1B199D8D9C}"/>
          </ac:spMkLst>
        </pc:spChg>
        <pc:spChg chg="mod">
          <ac:chgData name="Lelma, Joan (BEGA)" userId="2397fceb-073b-412e-9b12-26e50cf72e83" providerId="ADAL" clId="{EA2AF27F-F2F0-4003-87C5-D5D3E7E42236}" dt="2026-07-09T16:21:44.601" v="12965" actId="34135"/>
          <ac:spMkLst>
            <pc:docMk/>
            <pc:sldMk cId="3902996159" sldId="397"/>
            <ac:spMk id="3" creationId="{9C2B7034-57D7-5F1F-FCED-1876463DAFF0}"/>
          </ac:spMkLst>
        </pc:spChg>
      </pc:sldChg>
      <pc:sldChg chg="add del">
        <pc:chgData name="Lelma, Joan (BEGA)" userId="2397fceb-073b-412e-9b12-26e50cf72e83" providerId="ADAL" clId="{EA2AF27F-F2F0-4003-87C5-D5D3E7E42236}" dt="2026-07-09T12:22:30.554" v="10190" actId="2696"/>
        <pc:sldMkLst>
          <pc:docMk/>
          <pc:sldMk cId="833100080" sldId="398"/>
        </pc:sldMkLst>
      </pc:sldChg>
      <pc:sldChg chg="modSp add mod">
        <pc:chgData name="Lelma, Joan (BEGA)" userId="2397fceb-073b-412e-9b12-26e50cf72e83" providerId="ADAL" clId="{EA2AF27F-F2F0-4003-87C5-D5D3E7E42236}" dt="2026-07-09T16:03:51.239" v="12584" actId="34135"/>
        <pc:sldMkLst>
          <pc:docMk/>
          <pc:sldMk cId="3440822418" sldId="398"/>
        </pc:sldMkLst>
        <pc:spChg chg="mod">
          <ac:chgData name="Lelma, Joan (BEGA)" userId="2397fceb-073b-412e-9b12-26e50cf72e83" providerId="ADAL" clId="{EA2AF27F-F2F0-4003-87C5-D5D3E7E42236}" dt="2026-07-09T16:03:43.227" v="12581" actId="34135"/>
          <ac:spMkLst>
            <pc:docMk/>
            <pc:sldMk cId="3440822418" sldId="398"/>
            <ac:spMk id="2" creationId="{EAD4ADFC-2FD1-1C97-11C3-6075BA02CBDC}"/>
          </ac:spMkLst>
        </pc:spChg>
        <pc:spChg chg="mod">
          <ac:chgData name="Lelma, Joan (BEGA)" userId="2397fceb-073b-412e-9b12-26e50cf72e83" providerId="ADAL" clId="{EA2AF27F-F2F0-4003-87C5-D5D3E7E42236}" dt="2026-07-09T16:03:45.869" v="12582" actId="34135"/>
          <ac:spMkLst>
            <pc:docMk/>
            <pc:sldMk cId="3440822418" sldId="398"/>
            <ac:spMk id="3" creationId="{1190C992-5EDD-D1F7-CE55-3A676FE2B294}"/>
          </ac:spMkLst>
        </pc:spChg>
        <pc:spChg chg="mod">
          <ac:chgData name="Lelma, Joan (BEGA)" userId="2397fceb-073b-412e-9b12-26e50cf72e83" providerId="ADAL" clId="{EA2AF27F-F2F0-4003-87C5-D5D3E7E42236}" dt="2026-07-09T16:03:51.239" v="12584" actId="34135"/>
          <ac:spMkLst>
            <pc:docMk/>
            <pc:sldMk cId="3440822418" sldId="398"/>
            <ac:spMk id="5" creationId="{ADA71001-FB33-7E56-DE01-255EB9085911}"/>
          </ac:spMkLst>
        </pc:spChg>
        <pc:picChg chg="mod">
          <ac:chgData name="Lelma, Joan (BEGA)" userId="2397fceb-073b-412e-9b12-26e50cf72e83" providerId="ADAL" clId="{EA2AF27F-F2F0-4003-87C5-D5D3E7E42236}" dt="2026-07-09T16:03:48.890" v="12583" actId="34135"/>
          <ac:picMkLst>
            <pc:docMk/>
            <pc:sldMk cId="3440822418" sldId="398"/>
            <ac:picMk id="7" creationId="{F5C58120-BDF1-F5B1-3BE3-61A47A2137DA}"/>
          </ac:picMkLst>
        </pc:picChg>
      </pc:sldChg>
      <pc:sldChg chg="modSp add mod">
        <pc:chgData name="Lelma, Joan (BEGA)" userId="2397fceb-073b-412e-9b12-26e50cf72e83" providerId="ADAL" clId="{EA2AF27F-F2F0-4003-87C5-D5D3E7E42236}" dt="2026-07-10T19:26:44.119" v="13163" actId="20577"/>
        <pc:sldMkLst>
          <pc:docMk/>
          <pc:sldMk cId="3367977601" sldId="399"/>
        </pc:sldMkLst>
        <pc:spChg chg="mod">
          <ac:chgData name="Lelma, Joan (BEGA)" userId="2397fceb-073b-412e-9b12-26e50cf72e83" providerId="ADAL" clId="{EA2AF27F-F2F0-4003-87C5-D5D3E7E42236}" dt="2026-07-09T16:06:47.808" v="12589" actId="34135"/>
          <ac:spMkLst>
            <pc:docMk/>
            <pc:sldMk cId="3367977601" sldId="399"/>
            <ac:spMk id="2" creationId="{41FE63BA-3DEE-C970-5380-AA265F6CE2C1}"/>
          </ac:spMkLst>
        </pc:spChg>
        <pc:spChg chg="mod">
          <ac:chgData name="Lelma, Joan (BEGA)" userId="2397fceb-073b-412e-9b12-26e50cf72e83" providerId="ADAL" clId="{EA2AF27F-F2F0-4003-87C5-D5D3E7E42236}" dt="2026-07-10T19:26:44.119" v="13163" actId="20577"/>
          <ac:spMkLst>
            <pc:docMk/>
            <pc:sldMk cId="3367977601" sldId="399"/>
            <ac:spMk id="3" creationId="{86E601DB-843C-61F7-3FEE-335AB0AE04C4}"/>
          </ac:spMkLst>
        </pc:spChg>
        <pc:spChg chg="mod">
          <ac:chgData name="Lelma, Joan (BEGA)" userId="2397fceb-073b-412e-9b12-26e50cf72e83" providerId="ADAL" clId="{EA2AF27F-F2F0-4003-87C5-D5D3E7E42236}" dt="2026-07-09T16:06:56.264" v="12592" actId="34135"/>
          <ac:spMkLst>
            <pc:docMk/>
            <pc:sldMk cId="3367977601" sldId="399"/>
            <ac:spMk id="5" creationId="{C3688631-465A-221D-8C11-2E594DAC0551}"/>
          </ac:spMkLst>
        </pc:spChg>
        <pc:picChg chg="mod">
          <ac:chgData name="Lelma, Joan (BEGA)" userId="2397fceb-073b-412e-9b12-26e50cf72e83" providerId="ADAL" clId="{EA2AF27F-F2F0-4003-87C5-D5D3E7E42236}" dt="2026-07-09T16:06:53.780" v="12591" actId="34135"/>
          <ac:picMkLst>
            <pc:docMk/>
            <pc:sldMk cId="3367977601" sldId="399"/>
            <ac:picMk id="7" creationId="{F5665FAA-2510-C2B1-68AF-44DD02CD5ACE}"/>
          </ac:picMkLst>
        </pc:picChg>
      </pc:sldChg>
      <pc:sldChg chg="modSp add mod">
        <pc:chgData name="Lelma, Joan (BEGA)" userId="2397fceb-073b-412e-9b12-26e50cf72e83" providerId="ADAL" clId="{EA2AF27F-F2F0-4003-87C5-D5D3E7E42236}" dt="2026-07-10T19:31:24.936" v="13201" actId="20577"/>
        <pc:sldMkLst>
          <pc:docMk/>
          <pc:sldMk cId="789457769" sldId="400"/>
        </pc:sldMkLst>
        <pc:spChg chg="mod">
          <ac:chgData name="Lelma, Joan (BEGA)" userId="2397fceb-073b-412e-9b12-26e50cf72e83" providerId="ADAL" clId="{EA2AF27F-F2F0-4003-87C5-D5D3E7E42236}" dt="2026-07-09T16:07:58.257" v="12593" actId="34135"/>
          <ac:spMkLst>
            <pc:docMk/>
            <pc:sldMk cId="789457769" sldId="400"/>
            <ac:spMk id="2" creationId="{839C3B09-536C-67BE-95D5-6BEDC111E46B}"/>
          </ac:spMkLst>
        </pc:spChg>
        <pc:spChg chg="mod">
          <ac:chgData name="Lelma, Joan (BEGA)" userId="2397fceb-073b-412e-9b12-26e50cf72e83" providerId="ADAL" clId="{EA2AF27F-F2F0-4003-87C5-D5D3E7E42236}" dt="2026-07-10T19:31:24.936" v="13201" actId="20577"/>
          <ac:spMkLst>
            <pc:docMk/>
            <pc:sldMk cId="789457769" sldId="400"/>
            <ac:spMk id="3" creationId="{0A0F5BDF-0746-8404-9C89-8A572F7D7A2D}"/>
          </ac:spMkLst>
        </pc:spChg>
        <pc:spChg chg="mod">
          <ac:chgData name="Lelma, Joan (BEGA)" userId="2397fceb-073b-412e-9b12-26e50cf72e83" providerId="ADAL" clId="{EA2AF27F-F2F0-4003-87C5-D5D3E7E42236}" dt="2026-07-09T16:08:05.757" v="12597" actId="34135"/>
          <ac:spMkLst>
            <pc:docMk/>
            <pc:sldMk cId="789457769" sldId="400"/>
            <ac:spMk id="5" creationId="{1AF79749-B96F-24C3-FA29-EB46ADB353C7}"/>
          </ac:spMkLst>
        </pc:spChg>
        <pc:picChg chg="mod">
          <ac:chgData name="Lelma, Joan (BEGA)" userId="2397fceb-073b-412e-9b12-26e50cf72e83" providerId="ADAL" clId="{EA2AF27F-F2F0-4003-87C5-D5D3E7E42236}" dt="2026-07-09T16:08:03.278" v="12596" actId="34135"/>
          <ac:picMkLst>
            <pc:docMk/>
            <pc:sldMk cId="789457769" sldId="400"/>
            <ac:picMk id="7" creationId="{B0FE24FA-3772-B5CC-B9A9-3259FB94FF12}"/>
          </ac:picMkLst>
        </pc:picChg>
      </pc:sldChg>
      <pc:sldChg chg="modSp add mod">
        <pc:chgData name="Lelma, Joan (BEGA)" userId="2397fceb-073b-412e-9b12-26e50cf72e83" providerId="ADAL" clId="{EA2AF27F-F2F0-4003-87C5-D5D3E7E42236}" dt="2026-07-10T19:33:49.499" v="13216" actId="20577"/>
        <pc:sldMkLst>
          <pc:docMk/>
          <pc:sldMk cId="2980952179" sldId="401"/>
        </pc:sldMkLst>
        <pc:spChg chg="mod">
          <ac:chgData name="Lelma, Joan (BEGA)" userId="2397fceb-073b-412e-9b12-26e50cf72e83" providerId="ADAL" clId="{EA2AF27F-F2F0-4003-87C5-D5D3E7E42236}" dt="2026-07-09T16:17:01.726" v="12945" actId="34135"/>
          <ac:spMkLst>
            <pc:docMk/>
            <pc:sldMk cId="2980952179" sldId="401"/>
            <ac:spMk id="2" creationId="{EA39C0E7-85FD-3227-10B5-137F17904612}"/>
          </ac:spMkLst>
        </pc:spChg>
        <pc:spChg chg="mod">
          <ac:chgData name="Lelma, Joan (BEGA)" userId="2397fceb-073b-412e-9b12-26e50cf72e83" providerId="ADAL" clId="{EA2AF27F-F2F0-4003-87C5-D5D3E7E42236}" dt="2026-07-10T19:33:49.499" v="13216" actId="20577"/>
          <ac:spMkLst>
            <pc:docMk/>
            <pc:sldMk cId="2980952179" sldId="401"/>
            <ac:spMk id="3" creationId="{0AF1184C-024B-1F78-6C34-446F0746FF41}"/>
          </ac:spMkLst>
        </pc:spChg>
        <pc:spChg chg="mod">
          <ac:chgData name="Lelma, Joan (BEGA)" userId="2397fceb-073b-412e-9b12-26e50cf72e83" providerId="ADAL" clId="{EA2AF27F-F2F0-4003-87C5-D5D3E7E42236}" dt="2026-07-09T16:17:08.847" v="12948" actId="34135"/>
          <ac:spMkLst>
            <pc:docMk/>
            <pc:sldMk cId="2980952179" sldId="401"/>
            <ac:spMk id="5" creationId="{B53FF03C-8CA8-6FFE-81DA-0F63E538F464}"/>
          </ac:spMkLst>
        </pc:spChg>
        <pc:picChg chg="mod">
          <ac:chgData name="Lelma, Joan (BEGA)" userId="2397fceb-073b-412e-9b12-26e50cf72e83" providerId="ADAL" clId="{EA2AF27F-F2F0-4003-87C5-D5D3E7E42236}" dt="2026-07-09T16:17:06.556" v="12947" actId="34135"/>
          <ac:picMkLst>
            <pc:docMk/>
            <pc:sldMk cId="2980952179" sldId="401"/>
            <ac:picMk id="7" creationId="{DDB3829E-9CCF-6640-7166-C79863BDA3B6}"/>
          </ac:picMkLst>
        </pc:picChg>
      </pc:sldChg>
      <pc:sldChg chg="modSp add mod">
        <pc:chgData name="Lelma, Joan (BEGA)" userId="2397fceb-073b-412e-9b12-26e50cf72e83" providerId="ADAL" clId="{EA2AF27F-F2F0-4003-87C5-D5D3E7E42236}" dt="2026-07-10T20:04:27.737" v="13371" actId="34135"/>
        <pc:sldMkLst>
          <pc:docMk/>
          <pc:sldMk cId="3648394952" sldId="402"/>
        </pc:sldMkLst>
        <pc:spChg chg="mod">
          <ac:chgData name="Lelma, Joan (BEGA)" userId="2397fceb-073b-412e-9b12-26e50cf72e83" providerId="ADAL" clId="{EA2AF27F-F2F0-4003-87C5-D5D3E7E42236}" dt="2026-07-09T16:18:05.636" v="12950" actId="34135"/>
          <ac:spMkLst>
            <pc:docMk/>
            <pc:sldMk cId="3648394952" sldId="402"/>
            <ac:spMk id="2" creationId="{E6114FFF-0C59-998F-D743-25074EA85F35}"/>
          </ac:spMkLst>
        </pc:spChg>
        <pc:spChg chg="mod">
          <ac:chgData name="Lelma, Joan (BEGA)" userId="2397fceb-073b-412e-9b12-26e50cf72e83" providerId="ADAL" clId="{EA2AF27F-F2F0-4003-87C5-D5D3E7E42236}" dt="2026-07-09T16:18:07.968" v="12951" actId="34135"/>
          <ac:spMkLst>
            <pc:docMk/>
            <pc:sldMk cId="3648394952" sldId="402"/>
            <ac:spMk id="3" creationId="{2030C637-B5A8-A766-1CB6-3F9E72C32334}"/>
          </ac:spMkLst>
        </pc:spChg>
        <pc:spChg chg="mod">
          <ac:chgData name="Lelma, Joan (BEGA)" userId="2397fceb-073b-412e-9b12-26e50cf72e83" providerId="ADAL" clId="{EA2AF27F-F2F0-4003-87C5-D5D3E7E42236}" dt="2026-07-10T20:04:27.737" v="13371" actId="34135"/>
          <ac:spMkLst>
            <pc:docMk/>
            <pc:sldMk cId="3648394952" sldId="402"/>
            <ac:spMk id="5" creationId="{697BD41B-DCA9-0627-25FD-F0ED6DDED50B}"/>
          </ac:spMkLst>
        </pc:spChg>
        <pc:picChg chg="mod">
          <ac:chgData name="Lelma, Joan (BEGA)" userId="2397fceb-073b-412e-9b12-26e50cf72e83" providerId="ADAL" clId="{EA2AF27F-F2F0-4003-87C5-D5D3E7E42236}" dt="2026-07-10T20:04:25.244" v="13370" actId="34135"/>
          <ac:picMkLst>
            <pc:docMk/>
            <pc:sldMk cId="3648394952" sldId="402"/>
            <ac:picMk id="7" creationId="{AC53B9AB-472E-96E2-62CB-1234FEA99784}"/>
          </ac:picMkLst>
        </pc:picChg>
      </pc:sldChg>
      <pc:sldChg chg="modSp add del mod">
        <pc:chgData name="Lelma, Joan (BEGA)" userId="2397fceb-073b-412e-9b12-26e50cf72e83" providerId="ADAL" clId="{EA2AF27F-F2F0-4003-87C5-D5D3E7E42236}" dt="2026-07-09T12:51:59.427" v="10342" actId="2696"/>
        <pc:sldMkLst>
          <pc:docMk/>
          <pc:sldMk cId="757690774" sldId="403"/>
        </pc:sldMkLst>
        <pc:spChg chg="mod">
          <ac:chgData name="Lelma, Joan (BEGA)" userId="2397fceb-073b-412e-9b12-26e50cf72e83" providerId="ADAL" clId="{EA2AF27F-F2F0-4003-87C5-D5D3E7E42236}" dt="2026-07-09T12:51:30.401" v="10341" actId="20577"/>
          <ac:spMkLst>
            <pc:docMk/>
            <pc:sldMk cId="757690774" sldId="403"/>
            <ac:spMk id="2" creationId="{360AB76F-5428-31F6-AA7A-224C2548EE92}"/>
          </ac:spMkLst>
        </pc:spChg>
      </pc:sldChg>
      <pc:sldChg chg="modSp add mod">
        <pc:chgData name="Lelma, Joan (BEGA)" userId="2397fceb-073b-412e-9b12-26e50cf72e83" providerId="ADAL" clId="{EA2AF27F-F2F0-4003-87C5-D5D3E7E42236}" dt="2026-07-09T16:05:44.059" v="12588" actId="34135"/>
        <pc:sldMkLst>
          <pc:docMk/>
          <pc:sldMk cId="1351419194" sldId="403"/>
        </pc:sldMkLst>
        <pc:spChg chg="mod">
          <ac:chgData name="Lelma, Joan (BEGA)" userId="2397fceb-073b-412e-9b12-26e50cf72e83" providerId="ADAL" clId="{EA2AF27F-F2F0-4003-87C5-D5D3E7E42236}" dt="2026-07-09T16:05:36.959" v="12585" actId="34135"/>
          <ac:spMkLst>
            <pc:docMk/>
            <pc:sldMk cId="1351419194" sldId="403"/>
            <ac:spMk id="2" creationId="{360AB76F-5428-31F6-AA7A-224C2548EE92}"/>
          </ac:spMkLst>
        </pc:spChg>
        <pc:spChg chg="mod">
          <ac:chgData name="Lelma, Joan (BEGA)" userId="2397fceb-073b-412e-9b12-26e50cf72e83" providerId="ADAL" clId="{EA2AF27F-F2F0-4003-87C5-D5D3E7E42236}" dt="2026-07-09T16:05:39.077" v="12586" actId="34135"/>
          <ac:spMkLst>
            <pc:docMk/>
            <pc:sldMk cId="1351419194" sldId="403"/>
            <ac:spMk id="3" creationId="{38936BD1-D4A0-4CE9-85C5-6CEC96624D70}"/>
          </ac:spMkLst>
        </pc:spChg>
        <pc:spChg chg="mod">
          <ac:chgData name="Lelma, Joan (BEGA)" userId="2397fceb-073b-412e-9b12-26e50cf72e83" providerId="ADAL" clId="{EA2AF27F-F2F0-4003-87C5-D5D3E7E42236}" dt="2026-07-09T16:05:44.059" v="12588" actId="34135"/>
          <ac:spMkLst>
            <pc:docMk/>
            <pc:sldMk cId="1351419194" sldId="403"/>
            <ac:spMk id="5" creationId="{F372497D-67CF-D9F2-553D-CCBD2A5C3D5B}"/>
          </ac:spMkLst>
        </pc:spChg>
        <pc:picChg chg="mod">
          <ac:chgData name="Lelma, Joan (BEGA)" userId="2397fceb-073b-412e-9b12-26e50cf72e83" providerId="ADAL" clId="{EA2AF27F-F2F0-4003-87C5-D5D3E7E42236}" dt="2026-07-09T16:05:41.652" v="12587" actId="34135"/>
          <ac:picMkLst>
            <pc:docMk/>
            <pc:sldMk cId="1351419194" sldId="403"/>
            <ac:picMk id="7" creationId="{DB84E54C-B4EF-B6FE-EF2D-E5245D5E9FF7}"/>
          </ac:picMkLst>
        </pc:picChg>
      </pc:sldChg>
      <pc:sldChg chg="modSp add mod">
        <pc:chgData name="Lelma, Joan (BEGA)" userId="2397fceb-073b-412e-9b12-26e50cf72e83" providerId="ADAL" clId="{EA2AF27F-F2F0-4003-87C5-D5D3E7E42236}" dt="2026-07-09T16:18:56.365" v="12955" actId="34135"/>
        <pc:sldMkLst>
          <pc:docMk/>
          <pc:sldMk cId="137739887" sldId="404"/>
        </pc:sldMkLst>
        <pc:spChg chg="mod">
          <ac:chgData name="Lelma, Joan (BEGA)" userId="2397fceb-073b-412e-9b12-26e50cf72e83" providerId="ADAL" clId="{EA2AF27F-F2F0-4003-87C5-D5D3E7E42236}" dt="2026-07-09T16:18:48.080" v="12952" actId="34135"/>
          <ac:spMkLst>
            <pc:docMk/>
            <pc:sldMk cId="137739887" sldId="404"/>
            <ac:spMk id="2" creationId="{81F958DE-A787-31D7-8006-969268DEA929}"/>
          </ac:spMkLst>
        </pc:spChg>
        <pc:spChg chg="mod">
          <ac:chgData name="Lelma, Joan (BEGA)" userId="2397fceb-073b-412e-9b12-26e50cf72e83" providerId="ADAL" clId="{EA2AF27F-F2F0-4003-87C5-D5D3E7E42236}" dt="2026-07-09T16:18:50.780" v="12953" actId="34135"/>
          <ac:spMkLst>
            <pc:docMk/>
            <pc:sldMk cId="137739887" sldId="404"/>
            <ac:spMk id="3" creationId="{8644EF42-92A6-0B64-D609-28CAFAECCDC0}"/>
          </ac:spMkLst>
        </pc:spChg>
        <pc:spChg chg="mod">
          <ac:chgData name="Lelma, Joan (BEGA)" userId="2397fceb-073b-412e-9b12-26e50cf72e83" providerId="ADAL" clId="{EA2AF27F-F2F0-4003-87C5-D5D3E7E42236}" dt="2026-07-09T16:18:56.365" v="12955" actId="34135"/>
          <ac:spMkLst>
            <pc:docMk/>
            <pc:sldMk cId="137739887" sldId="404"/>
            <ac:spMk id="5" creationId="{EDFA60F6-0779-50AB-3134-ABD9D74FA702}"/>
          </ac:spMkLst>
        </pc:spChg>
        <pc:picChg chg="mod">
          <ac:chgData name="Lelma, Joan (BEGA)" userId="2397fceb-073b-412e-9b12-26e50cf72e83" providerId="ADAL" clId="{EA2AF27F-F2F0-4003-87C5-D5D3E7E42236}" dt="2026-07-09T16:18:53.800" v="12954" actId="34135"/>
          <ac:picMkLst>
            <pc:docMk/>
            <pc:sldMk cId="137739887" sldId="404"/>
            <ac:picMk id="7" creationId="{2906CAFD-37C2-64A5-A7F9-F4D7EB9675EA}"/>
          </ac:picMkLst>
        </pc:picChg>
      </pc:sldChg>
      <pc:sldChg chg="modSp add mod">
        <pc:chgData name="Lelma, Joan (BEGA)" userId="2397fceb-073b-412e-9b12-26e50cf72e83" providerId="ADAL" clId="{EA2AF27F-F2F0-4003-87C5-D5D3E7E42236}" dt="2026-07-10T19:35:07.404" v="13218" actId="20577"/>
        <pc:sldMkLst>
          <pc:docMk/>
          <pc:sldMk cId="2029308266" sldId="405"/>
        </pc:sldMkLst>
        <pc:spChg chg="mod">
          <ac:chgData name="Lelma, Joan (BEGA)" userId="2397fceb-073b-412e-9b12-26e50cf72e83" providerId="ADAL" clId="{EA2AF27F-F2F0-4003-87C5-D5D3E7E42236}" dt="2026-07-09T16:19:38.977" v="12956" actId="34135"/>
          <ac:spMkLst>
            <pc:docMk/>
            <pc:sldMk cId="2029308266" sldId="405"/>
            <ac:spMk id="2" creationId="{7BBD22B5-C608-ECAE-6D7B-A1E6C86CACD1}"/>
          </ac:spMkLst>
        </pc:spChg>
        <pc:spChg chg="mod">
          <ac:chgData name="Lelma, Joan (BEGA)" userId="2397fceb-073b-412e-9b12-26e50cf72e83" providerId="ADAL" clId="{EA2AF27F-F2F0-4003-87C5-D5D3E7E42236}" dt="2026-07-10T19:35:07.404" v="13218" actId="20577"/>
          <ac:spMkLst>
            <pc:docMk/>
            <pc:sldMk cId="2029308266" sldId="405"/>
            <ac:spMk id="3" creationId="{A61843E4-6F5B-5CA3-4060-9BF79C3B18F1}"/>
          </ac:spMkLst>
        </pc:spChg>
        <pc:spChg chg="mod">
          <ac:chgData name="Lelma, Joan (BEGA)" userId="2397fceb-073b-412e-9b12-26e50cf72e83" providerId="ADAL" clId="{EA2AF27F-F2F0-4003-87C5-D5D3E7E42236}" dt="2026-07-09T16:19:46.046" v="12959" actId="34135"/>
          <ac:spMkLst>
            <pc:docMk/>
            <pc:sldMk cId="2029308266" sldId="405"/>
            <ac:spMk id="5" creationId="{34745D30-DD5C-6047-3C81-070D368B7D3F}"/>
          </ac:spMkLst>
        </pc:spChg>
        <pc:picChg chg="mod">
          <ac:chgData name="Lelma, Joan (BEGA)" userId="2397fceb-073b-412e-9b12-26e50cf72e83" providerId="ADAL" clId="{EA2AF27F-F2F0-4003-87C5-D5D3E7E42236}" dt="2026-07-09T16:19:43.960" v="12958" actId="34135"/>
          <ac:picMkLst>
            <pc:docMk/>
            <pc:sldMk cId="2029308266" sldId="405"/>
            <ac:picMk id="7" creationId="{10CE637E-80FB-2824-BCC7-0B3AA4AAE886}"/>
          </ac:picMkLst>
        </pc:picChg>
      </pc:sldChg>
      <pc:sldChg chg="add del">
        <pc:chgData name="Lelma, Joan (BEGA)" userId="2397fceb-073b-412e-9b12-26e50cf72e83" providerId="ADAL" clId="{EA2AF27F-F2F0-4003-87C5-D5D3E7E42236}" dt="2026-07-09T16:20:20.011" v="12960" actId="2696"/>
        <pc:sldMkLst>
          <pc:docMk/>
          <pc:sldMk cId="1102943743" sldId="406"/>
        </pc:sldMkLst>
      </pc:sldChg>
      <pc:sldChg chg="modSp add mod">
        <pc:chgData name="Lelma, Joan (BEGA)" userId="2397fceb-073b-412e-9b12-26e50cf72e83" providerId="ADAL" clId="{EA2AF27F-F2F0-4003-87C5-D5D3E7E42236}" dt="2026-07-09T16:21:23.083" v="12964" actId="34135"/>
        <pc:sldMkLst>
          <pc:docMk/>
          <pc:sldMk cId="1224546345" sldId="407"/>
        </pc:sldMkLst>
        <pc:spChg chg="mod">
          <ac:chgData name="Lelma, Joan (BEGA)" userId="2397fceb-073b-412e-9b12-26e50cf72e83" providerId="ADAL" clId="{EA2AF27F-F2F0-4003-87C5-D5D3E7E42236}" dt="2026-07-09T16:21:09.823" v="12961" actId="34135"/>
          <ac:spMkLst>
            <pc:docMk/>
            <pc:sldMk cId="1224546345" sldId="407"/>
            <ac:spMk id="2" creationId="{2E013DB0-F31C-F431-BBAB-935E988082B8}"/>
          </ac:spMkLst>
        </pc:spChg>
        <pc:spChg chg="mod">
          <ac:chgData name="Lelma, Joan (BEGA)" userId="2397fceb-073b-412e-9b12-26e50cf72e83" providerId="ADAL" clId="{EA2AF27F-F2F0-4003-87C5-D5D3E7E42236}" dt="2026-07-09T16:21:12.407" v="12962" actId="34135"/>
          <ac:spMkLst>
            <pc:docMk/>
            <pc:sldMk cId="1224546345" sldId="407"/>
            <ac:spMk id="3" creationId="{89E19238-47DF-79FF-2B25-A37BF4F16BC8}"/>
          </ac:spMkLst>
        </pc:spChg>
        <pc:spChg chg="mod">
          <ac:chgData name="Lelma, Joan (BEGA)" userId="2397fceb-073b-412e-9b12-26e50cf72e83" providerId="ADAL" clId="{EA2AF27F-F2F0-4003-87C5-D5D3E7E42236}" dt="2026-07-09T16:21:23.083" v="12964" actId="34135"/>
          <ac:spMkLst>
            <pc:docMk/>
            <pc:sldMk cId="1224546345" sldId="407"/>
            <ac:spMk id="5" creationId="{AA373BB2-ACF4-785A-2C28-F35ACB7274D1}"/>
          </ac:spMkLst>
        </pc:spChg>
        <pc:picChg chg="mod">
          <ac:chgData name="Lelma, Joan (BEGA)" userId="2397fceb-073b-412e-9b12-26e50cf72e83" providerId="ADAL" clId="{EA2AF27F-F2F0-4003-87C5-D5D3E7E42236}" dt="2026-07-09T16:21:20.556" v="12963" actId="34135"/>
          <ac:picMkLst>
            <pc:docMk/>
            <pc:sldMk cId="1224546345" sldId="407"/>
            <ac:picMk id="7" creationId="{9D238C2C-CE68-87DD-FC56-556C0D6D0754}"/>
          </ac:picMkLst>
        </pc:picChg>
      </pc:sldChg>
      <pc:sldChg chg="modSp add mod">
        <pc:chgData name="Lelma, Joan (BEGA)" userId="2397fceb-073b-412e-9b12-26e50cf72e83" providerId="ADAL" clId="{EA2AF27F-F2F0-4003-87C5-D5D3E7E42236}" dt="2026-07-09T16:27:05.152" v="12986" actId="34135"/>
        <pc:sldMkLst>
          <pc:docMk/>
          <pc:sldMk cId="1407463483" sldId="408"/>
        </pc:sldMkLst>
        <pc:spChg chg="mod">
          <ac:chgData name="Lelma, Joan (BEGA)" userId="2397fceb-073b-412e-9b12-26e50cf72e83" providerId="ADAL" clId="{EA2AF27F-F2F0-4003-87C5-D5D3E7E42236}" dt="2026-07-09T16:27:05.152" v="12986" actId="34135"/>
          <ac:spMkLst>
            <pc:docMk/>
            <pc:sldMk cId="1407463483" sldId="408"/>
            <ac:spMk id="3" creationId="{BF011194-0168-7512-78E9-6765F71AF119}"/>
          </ac:spMkLst>
        </pc:spChg>
      </pc:sldChg>
      <pc:sldChg chg="modSp add mod">
        <pc:chgData name="Lelma, Joan (BEGA)" userId="2397fceb-073b-412e-9b12-26e50cf72e83" providerId="ADAL" clId="{EA2AF27F-F2F0-4003-87C5-D5D3E7E42236}" dt="2026-07-09T16:22:39.286" v="12969" actId="34135"/>
        <pc:sldMkLst>
          <pc:docMk/>
          <pc:sldMk cId="4251739539" sldId="409"/>
        </pc:sldMkLst>
        <pc:spChg chg="mod">
          <ac:chgData name="Lelma, Joan (BEGA)" userId="2397fceb-073b-412e-9b12-26e50cf72e83" providerId="ADAL" clId="{EA2AF27F-F2F0-4003-87C5-D5D3E7E42236}" dt="2026-07-09T16:22:33.004" v="12966" actId="34135"/>
          <ac:spMkLst>
            <pc:docMk/>
            <pc:sldMk cId="4251739539" sldId="409"/>
            <ac:spMk id="2" creationId="{6523038B-0C34-B5BD-93B6-936887161552}"/>
          </ac:spMkLst>
        </pc:spChg>
        <pc:spChg chg="mod">
          <ac:chgData name="Lelma, Joan (BEGA)" userId="2397fceb-073b-412e-9b12-26e50cf72e83" providerId="ADAL" clId="{EA2AF27F-F2F0-4003-87C5-D5D3E7E42236}" dt="2026-07-09T16:22:34.958" v="12967" actId="34135"/>
          <ac:spMkLst>
            <pc:docMk/>
            <pc:sldMk cId="4251739539" sldId="409"/>
            <ac:spMk id="3" creationId="{FA96A3C0-61BB-09E2-C028-EFC55CF61503}"/>
          </ac:spMkLst>
        </pc:spChg>
        <pc:spChg chg="mod">
          <ac:chgData name="Lelma, Joan (BEGA)" userId="2397fceb-073b-412e-9b12-26e50cf72e83" providerId="ADAL" clId="{EA2AF27F-F2F0-4003-87C5-D5D3E7E42236}" dt="2026-07-09T16:22:39.286" v="12969" actId="34135"/>
          <ac:spMkLst>
            <pc:docMk/>
            <pc:sldMk cId="4251739539" sldId="409"/>
            <ac:spMk id="5" creationId="{E3C06499-1160-5D6B-9D24-B21E084D4C8B}"/>
          </ac:spMkLst>
        </pc:spChg>
        <pc:picChg chg="mod">
          <ac:chgData name="Lelma, Joan (BEGA)" userId="2397fceb-073b-412e-9b12-26e50cf72e83" providerId="ADAL" clId="{EA2AF27F-F2F0-4003-87C5-D5D3E7E42236}" dt="2026-07-09T16:22:37.174" v="12968" actId="34135"/>
          <ac:picMkLst>
            <pc:docMk/>
            <pc:sldMk cId="4251739539" sldId="409"/>
            <ac:picMk id="7" creationId="{633DEDA0-8963-D2E7-FF1B-B235D637C9ED}"/>
          </ac:picMkLst>
        </pc:picChg>
      </pc:sldChg>
      <pc:sldChg chg="modSp add mod">
        <pc:chgData name="Lelma, Joan (BEGA)" userId="2397fceb-073b-412e-9b12-26e50cf72e83" providerId="ADAL" clId="{EA2AF27F-F2F0-4003-87C5-D5D3E7E42236}" dt="2026-07-09T16:23:33.294" v="12973" actId="34135"/>
        <pc:sldMkLst>
          <pc:docMk/>
          <pc:sldMk cId="2689401064" sldId="410"/>
        </pc:sldMkLst>
        <pc:spChg chg="mod">
          <ac:chgData name="Lelma, Joan (BEGA)" userId="2397fceb-073b-412e-9b12-26e50cf72e83" providerId="ADAL" clId="{EA2AF27F-F2F0-4003-87C5-D5D3E7E42236}" dt="2026-07-09T16:23:06.638" v="12970" actId="34135"/>
          <ac:spMkLst>
            <pc:docMk/>
            <pc:sldMk cId="2689401064" sldId="410"/>
            <ac:spMk id="2" creationId="{E9E6532E-2525-1234-506E-67002E302533}"/>
          </ac:spMkLst>
        </pc:spChg>
        <pc:spChg chg="mod">
          <ac:chgData name="Lelma, Joan (BEGA)" userId="2397fceb-073b-412e-9b12-26e50cf72e83" providerId="ADAL" clId="{EA2AF27F-F2F0-4003-87C5-D5D3E7E42236}" dt="2026-07-09T16:23:20.359" v="12971" actId="34135"/>
          <ac:spMkLst>
            <pc:docMk/>
            <pc:sldMk cId="2689401064" sldId="410"/>
            <ac:spMk id="3" creationId="{579477C4-100D-385F-78FB-15620CA786B6}"/>
          </ac:spMkLst>
        </pc:spChg>
        <pc:spChg chg="mod">
          <ac:chgData name="Lelma, Joan (BEGA)" userId="2397fceb-073b-412e-9b12-26e50cf72e83" providerId="ADAL" clId="{EA2AF27F-F2F0-4003-87C5-D5D3E7E42236}" dt="2026-07-09T16:23:33.294" v="12973" actId="34135"/>
          <ac:spMkLst>
            <pc:docMk/>
            <pc:sldMk cId="2689401064" sldId="410"/>
            <ac:spMk id="5" creationId="{2C5E6CD8-D6D3-C51F-AE62-A6940E17E98B}"/>
          </ac:spMkLst>
        </pc:spChg>
        <pc:picChg chg="mod">
          <ac:chgData name="Lelma, Joan (BEGA)" userId="2397fceb-073b-412e-9b12-26e50cf72e83" providerId="ADAL" clId="{EA2AF27F-F2F0-4003-87C5-D5D3E7E42236}" dt="2026-07-09T16:23:30.992" v="12972" actId="34135"/>
          <ac:picMkLst>
            <pc:docMk/>
            <pc:sldMk cId="2689401064" sldId="410"/>
            <ac:picMk id="7" creationId="{6DE3988A-560B-E858-8690-3835E746489F}"/>
          </ac:picMkLst>
        </pc:picChg>
      </pc:sldChg>
      <pc:sldChg chg="modSp add mod">
        <pc:chgData name="Lelma, Joan (BEGA)" userId="2397fceb-073b-412e-9b12-26e50cf72e83" providerId="ADAL" clId="{EA2AF27F-F2F0-4003-87C5-D5D3E7E42236}" dt="2026-07-10T19:38:29.845" v="13240" actId="20577"/>
        <pc:sldMkLst>
          <pc:docMk/>
          <pc:sldMk cId="3650152168" sldId="411"/>
        </pc:sldMkLst>
        <pc:spChg chg="mod">
          <ac:chgData name="Lelma, Joan (BEGA)" userId="2397fceb-073b-412e-9b12-26e50cf72e83" providerId="ADAL" clId="{EA2AF27F-F2F0-4003-87C5-D5D3E7E42236}" dt="2026-07-09T16:24:04.674" v="12974" actId="34135"/>
          <ac:spMkLst>
            <pc:docMk/>
            <pc:sldMk cId="3650152168" sldId="411"/>
            <ac:spMk id="2" creationId="{45730AC1-D639-CD3E-78D4-31300F270A92}"/>
          </ac:spMkLst>
        </pc:spChg>
        <pc:spChg chg="mod">
          <ac:chgData name="Lelma, Joan (BEGA)" userId="2397fceb-073b-412e-9b12-26e50cf72e83" providerId="ADAL" clId="{EA2AF27F-F2F0-4003-87C5-D5D3E7E42236}" dt="2026-07-10T19:38:29.845" v="13240" actId="20577"/>
          <ac:spMkLst>
            <pc:docMk/>
            <pc:sldMk cId="3650152168" sldId="411"/>
            <ac:spMk id="3" creationId="{E62720B3-E6F9-8FB3-4CFA-5F87492F1778}"/>
          </ac:spMkLst>
        </pc:spChg>
        <pc:spChg chg="mod">
          <ac:chgData name="Lelma, Joan (BEGA)" userId="2397fceb-073b-412e-9b12-26e50cf72e83" providerId="ADAL" clId="{EA2AF27F-F2F0-4003-87C5-D5D3E7E42236}" dt="2026-07-09T16:24:11.907" v="12977" actId="34135"/>
          <ac:spMkLst>
            <pc:docMk/>
            <pc:sldMk cId="3650152168" sldId="411"/>
            <ac:spMk id="5" creationId="{FAC4C72D-9F48-2181-D97B-A2D6833DA425}"/>
          </ac:spMkLst>
        </pc:spChg>
        <pc:picChg chg="mod">
          <ac:chgData name="Lelma, Joan (BEGA)" userId="2397fceb-073b-412e-9b12-26e50cf72e83" providerId="ADAL" clId="{EA2AF27F-F2F0-4003-87C5-D5D3E7E42236}" dt="2026-07-09T16:24:09.115" v="12976" actId="34135"/>
          <ac:picMkLst>
            <pc:docMk/>
            <pc:sldMk cId="3650152168" sldId="411"/>
            <ac:picMk id="7" creationId="{0B782692-0B1A-2342-11BF-A15A5A652642}"/>
          </ac:picMkLst>
        </pc:picChg>
      </pc:sldChg>
      <pc:sldChg chg="modSp add mod">
        <pc:chgData name="Lelma, Joan (BEGA)" userId="2397fceb-073b-412e-9b12-26e50cf72e83" providerId="ADAL" clId="{EA2AF27F-F2F0-4003-87C5-D5D3E7E42236}" dt="2026-07-10T19:40:24.060" v="13242" actId="20577"/>
        <pc:sldMkLst>
          <pc:docMk/>
          <pc:sldMk cId="3278049966" sldId="412"/>
        </pc:sldMkLst>
        <pc:spChg chg="mod">
          <ac:chgData name="Lelma, Joan (BEGA)" userId="2397fceb-073b-412e-9b12-26e50cf72e83" providerId="ADAL" clId="{EA2AF27F-F2F0-4003-87C5-D5D3E7E42236}" dt="2026-07-09T16:26:32.468" v="12981" actId="34135"/>
          <ac:spMkLst>
            <pc:docMk/>
            <pc:sldMk cId="3278049966" sldId="412"/>
            <ac:spMk id="2" creationId="{801DA5ED-7D67-589C-CC41-39D450169067}"/>
          </ac:spMkLst>
        </pc:spChg>
        <pc:spChg chg="mod">
          <ac:chgData name="Lelma, Joan (BEGA)" userId="2397fceb-073b-412e-9b12-26e50cf72e83" providerId="ADAL" clId="{EA2AF27F-F2F0-4003-87C5-D5D3E7E42236}" dt="2026-07-10T19:40:24.060" v="13242" actId="20577"/>
          <ac:spMkLst>
            <pc:docMk/>
            <pc:sldMk cId="3278049966" sldId="412"/>
            <ac:spMk id="3" creationId="{88AE4650-7272-FB11-4691-CAF1AD201BB8}"/>
          </ac:spMkLst>
        </pc:spChg>
        <pc:spChg chg="mod">
          <ac:chgData name="Lelma, Joan (BEGA)" userId="2397fceb-073b-412e-9b12-26e50cf72e83" providerId="ADAL" clId="{EA2AF27F-F2F0-4003-87C5-D5D3E7E42236}" dt="2026-07-09T16:25:00.352" v="12980" actId="34135"/>
          <ac:spMkLst>
            <pc:docMk/>
            <pc:sldMk cId="3278049966" sldId="412"/>
            <ac:spMk id="5" creationId="{8D3C5F6C-7AD7-22C6-BA11-D30A01F7EB71}"/>
          </ac:spMkLst>
        </pc:spChg>
        <pc:picChg chg="mod">
          <ac:chgData name="Lelma, Joan (BEGA)" userId="2397fceb-073b-412e-9b12-26e50cf72e83" providerId="ADAL" clId="{EA2AF27F-F2F0-4003-87C5-D5D3E7E42236}" dt="2026-07-09T16:24:58.194" v="12979" actId="34135"/>
          <ac:picMkLst>
            <pc:docMk/>
            <pc:sldMk cId="3278049966" sldId="412"/>
            <ac:picMk id="7" creationId="{72EAA620-30F8-1654-F506-0AF9EEDAECD3}"/>
          </ac:picMkLst>
        </pc:picChg>
      </pc:sldChg>
      <pc:sldChg chg="modSp add mod">
        <pc:chgData name="Lelma, Joan (BEGA)" userId="2397fceb-073b-412e-9b12-26e50cf72e83" providerId="ADAL" clId="{EA2AF27F-F2F0-4003-87C5-D5D3E7E42236}" dt="2026-07-09T16:26:53.164" v="12985" actId="34135"/>
        <pc:sldMkLst>
          <pc:docMk/>
          <pc:sldMk cId="528261723" sldId="413"/>
        </pc:sldMkLst>
        <pc:spChg chg="mod">
          <ac:chgData name="Lelma, Joan (BEGA)" userId="2397fceb-073b-412e-9b12-26e50cf72e83" providerId="ADAL" clId="{EA2AF27F-F2F0-4003-87C5-D5D3E7E42236}" dt="2026-07-09T16:26:46.195" v="12982" actId="34135"/>
          <ac:spMkLst>
            <pc:docMk/>
            <pc:sldMk cId="528261723" sldId="413"/>
            <ac:spMk id="2" creationId="{1E811801-3B46-F04E-BA78-13154D066204}"/>
          </ac:spMkLst>
        </pc:spChg>
        <pc:spChg chg="mod">
          <ac:chgData name="Lelma, Joan (BEGA)" userId="2397fceb-073b-412e-9b12-26e50cf72e83" providerId="ADAL" clId="{EA2AF27F-F2F0-4003-87C5-D5D3E7E42236}" dt="2026-07-09T16:26:48.675" v="12983" actId="34135"/>
          <ac:spMkLst>
            <pc:docMk/>
            <pc:sldMk cId="528261723" sldId="413"/>
            <ac:spMk id="3" creationId="{D9C47F3C-465E-90FE-FB40-32A196678089}"/>
          </ac:spMkLst>
        </pc:spChg>
        <pc:spChg chg="mod">
          <ac:chgData name="Lelma, Joan (BEGA)" userId="2397fceb-073b-412e-9b12-26e50cf72e83" providerId="ADAL" clId="{EA2AF27F-F2F0-4003-87C5-D5D3E7E42236}" dt="2026-07-09T16:26:53.164" v="12985" actId="34135"/>
          <ac:spMkLst>
            <pc:docMk/>
            <pc:sldMk cId="528261723" sldId="413"/>
            <ac:spMk id="5" creationId="{C0E09F88-5C38-9284-2513-5CAE12BC49D7}"/>
          </ac:spMkLst>
        </pc:spChg>
        <pc:picChg chg="mod">
          <ac:chgData name="Lelma, Joan (BEGA)" userId="2397fceb-073b-412e-9b12-26e50cf72e83" providerId="ADAL" clId="{EA2AF27F-F2F0-4003-87C5-D5D3E7E42236}" dt="2026-07-09T16:26:51.013" v="12984" actId="34135"/>
          <ac:picMkLst>
            <pc:docMk/>
            <pc:sldMk cId="528261723" sldId="413"/>
            <ac:picMk id="7" creationId="{C68DB9B0-7AB8-7630-76B8-1B5AB89F76C2}"/>
          </ac:picMkLst>
        </pc:picChg>
      </pc:sldChg>
      <pc:sldChg chg="modSp add mod">
        <pc:chgData name="Lelma, Joan (BEGA)" userId="2397fceb-073b-412e-9b12-26e50cf72e83" providerId="ADAL" clId="{EA2AF27F-F2F0-4003-87C5-D5D3E7E42236}" dt="2026-07-09T16:27:40.693" v="12990" actId="34135"/>
        <pc:sldMkLst>
          <pc:docMk/>
          <pc:sldMk cId="3013167427" sldId="414"/>
        </pc:sldMkLst>
        <pc:spChg chg="mod">
          <ac:chgData name="Lelma, Joan (BEGA)" userId="2397fceb-073b-412e-9b12-26e50cf72e83" providerId="ADAL" clId="{EA2AF27F-F2F0-4003-87C5-D5D3E7E42236}" dt="2026-07-09T16:27:33.662" v="12987" actId="34135"/>
          <ac:spMkLst>
            <pc:docMk/>
            <pc:sldMk cId="3013167427" sldId="414"/>
            <ac:spMk id="2" creationId="{DBA451AC-1985-1E52-4227-F76997FF54D0}"/>
          </ac:spMkLst>
        </pc:spChg>
        <pc:spChg chg="mod">
          <ac:chgData name="Lelma, Joan (BEGA)" userId="2397fceb-073b-412e-9b12-26e50cf72e83" providerId="ADAL" clId="{EA2AF27F-F2F0-4003-87C5-D5D3E7E42236}" dt="2026-07-09T16:27:35.874" v="12988" actId="34135"/>
          <ac:spMkLst>
            <pc:docMk/>
            <pc:sldMk cId="3013167427" sldId="414"/>
            <ac:spMk id="3" creationId="{6F2C881A-62C5-9642-9D78-197979A8B6F2}"/>
          </ac:spMkLst>
        </pc:spChg>
        <pc:spChg chg="mod">
          <ac:chgData name="Lelma, Joan (BEGA)" userId="2397fceb-073b-412e-9b12-26e50cf72e83" providerId="ADAL" clId="{EA2AF27F-F2F0-4003-87C5-D5D3E7E42236}" dt="2026-07-09T16:27:40.693" v="12990" actId="34135"/>
          <ac:spMkLst>
            <pc:docMk/>
            <pc:sldMk cId="3013167427" sldId="414"/>
            <ac:spMk id="5" creationId="{A38AFD6C-572E-73F4-8C75-C26172EAD22B}"/>
          </ac:spMkLst>
        </pc:spChg>
        <pc:picChg chg="mod">
          <ac:chgData name="Lelma, Joan (BEGA)" userId="2397fceb-073b-412e-9b12-26e50cf72e83" providerId="ADAL" clId="{EA2AF27F-F2F0-4003-87C5-D5D3E7E42236}" dt="2026-07-09T16:27:38.423" v="12989" actId="34135"/>
          <ac:picMkLst>
            <pc:docMk/>
            <pc:sldMk cId="3013167427" sldId="414"/>
            <ac:picMk id="7" creationId="{B29F5EED-48E8-BF43-94F5-BE9EA43B732E}"/>
          </ac:picMkLst>
        </pc:picChg>
      </pc:sldChg>
      <pc:sldChg chg="modSp add mod">
        <pc:chgData name="Lelma, Joan (BEGA)" userId="2397fceb-073b-412e-9b12-26e50cf72e83" providerId="ADAL" clId="{EA2AF27F-F2F0-4003-87C5-D5D3E7E42236}" dt="2026-07-10T19:42:25.958" v="13246" actId="34135"/>
        <pc:sldMkLst>
          <pc:docMk/>
          <pc:sldMk cId="647815373" sldId="415"/>
        </pc:sldMkLst>
        <pc:spChg chg="mod">
          <ac:chgData name="Lelma, Joan (BEGA)" userId="2397fceb-073b-412e-9b12-26e50cf72e83" providerId="ADAL" clId="{EA2AF27F-F2F0-4003-87C5-D5D3E7E42236}" dt="2026-07-09T16:28:32.334" v="12997" actId="34135"/>
          <ac:spMkLst>
            <pc:docMk/>
            <pc:sldMk cId="647815373" sldId="415"/>
            <ac:spMk id="2" creationId="{BAE7DA73-8EFB-2D66-BE5D-7E9406E477D8}"/>
          </ac:spMkLst>
        </pc:spChg>
        <pc:spChg chg="mod">
          <ac:chgData name="Lelma, Joan (BEGA)" userId="2397fceb-073b-412e-9b12-26e50cf72e83" providerId="ADAL" clId="{EA2AF27F-F2F0-4003-87C5-D5D3E7E42236}" dt="2026-07-10T19:42:25.958" v="13246" actId="34135"/>
          <ac:spMkLst>
            <pc:docMk/>
            <pc:sldMk cId="647815373" sldId="415"/>
            <ac:spMk id="3" creationId="{E70C2F1C-67C5-7CE6-8868-530B7383C5B5}"/>
          </ac:spMkLst>
        </pc:spChg>
        <pc:spChg chg="mod">
          <ac:chgData name="Lelma, Joan (BEGA)" userId="2397fceb-073b-412e-9b12-26e50cf72e83" providerId="ADAL" clId="{EA2AF27F-F2F0-4003-87C5-D5D3E7E42236}" dt="2026-07-09T16:28:37.278" v="12999" actId="34135"/>
          <ac:spMkLst>
            <pc:docMk/>
            <pc:sldMk cId="647815373" sldId="415"/>
            <ac:spMk id="5" creationId="{51335150-6927-74CD-8A3F-0288E2B00ACE}"/>
          </ac:spMkLst>
        </pc:spChg>
        <pc:picChg chg="mod">
          <ac:chgData name="Lelma, Joan (BEGA)" userId="2397fceb-073b-412e-9b12-26e50cf72e83" providerId="ADAL" clId="{EA2AF27F-F2F0-4003-87C5-D5D3E7E42236}" dt="2026-07-09T16:28:34.953" v="12998" actId="34135"/>
          <ac:picMkLst>
            <pc:docMk/>
            <pc:sldMk cId="647815373" sldId="415"/>
            <ac:picMk id="7" creationId="{14C97AD9-E0A5-9F17-15D6-91C3A3A7D085}"/>
          </ac:picMkLst>
        </pc:picChg>
      </pc:sldChg>
      <pc:sldChg chg="delSp modSp add del mod">
        <pc:chgData name="Lelma, Joan (BEGA)" userId="2397fceb-073b-412e-9b12-26e50cf72e83" providerId="ADAL" clId="{EA2AF27F-F2F0-4003-87C5-D5D3E7E42236}" dt="2026-07-10T19:51:50.863" v="13335" actId="34135"/>
        <pc:sldMkLst>
          <pc:docMk/>
          <pc:sldMk cId="2058884971" sldId="416"/>
        </pc:sldMkLst>
        <pc:spChg chg="del">
          <ac:chgData name="Lelma, Joan (BEGA)" userId="2397fceb-073b-412e-9b12-26e50cf72e83" providerId="ADAL" clId="{EA2AF27F-F2F0-4003-87C5-D5D3E7E42236}" dt="2026-07-09T16:29:48.324" v="13000" actId="21"/>
          <ac:spMkLst>
            <pc:docMk/>
            <pc:sldMk cId="2058884971" sldId="416"/>
            <ac:spMk id="4" creationId="{609E383A-EB99-52D9-4AED-EA48EB843834}"/>
          </ac:spMkLst>
        </pc:spChg>
        <pc:spChg chg="mod">
          <ac:chgData name="Lelma, Joan (BEGA)" userId="2397fceb-073b-412e-9b12-26e50cf72e83" providerId="ADAL" clId="{EA2AF27F-F2F0-4003-87C5-D5D3E7E42236}" dt="2026-07-09T14:22:55.317" v="11784" actId="34135"/>
          <ac:spMkLst>
            <pc:docMk/>
            <pc:sldMk cId="2058884971" sldId="416"/>
            <ac:spMk id="5" creationId="{2F85A281-A661-6EAB-7F8A-77D401E61923}"/>
          </ac:spMkLst>
        </pc:spChg>
        <pc:graphicFrameChg chg="mod modGraphic">
          <ac:chgData name="Lelma, Joan (BEGA)" userId="2397fceb-073b-412e-9b12-26e50cf72e83" providerId="ADAL" clId="{EA2AF27F-F2F0-4003-87C5-D5D3E7E42236}" dt="2026-07-10T19:51:50.863" v="13335" actId="34135"/>
          <ac:graphicFrameMkLst>
            <pc:docMk/>
            <pc:sldMk cId="2058884971" sldId="416"/>
            <ac:graphicFrameMk id="69" creationId="{BF62F8E3-C4A3-8B15-A3F7-299E1101DC02}"/>
          </ac:graphicFrameMkLst>
        </pc:graphicFrameChg>
      </pc:sldChg>
      <pc:sldChg chg="addSp delSp modSp add mod">
        <pc:chgData name="Lelma, Joan (BEGA)" userId="2397fceb-073b-412e-9b12-26e50cf72e83" providerId="ADAL" clId="{EA2AF27F-F2F0-4003-87C5-D5D3E7E42236}" dt="2026-07-10T19:58:44.669" v="13348" actId="34135"/>
        <pc:sldMkLst>
          <pc:docMk/>
          <pc:sldMk cId="664255459" sldId="417"/>
        </pc:sldMkLst>
        <pc:spChg chg="del mod">
          <ac:chgData name="Lelma, Joan (BEGA)" userId="2397fceb-073b-412e-9b12-26e50cf72e83" providerId="ADAL" clId="{EA2AF27F-F2F0-4003-87C5-D5D3E7E42236}" dt="2026-07-10T19:55:36.297" v="13344" actId="21"/>
          <ac:spMkLst>
            <pc:docMk/>
            <pc:sldMk cId="664255459" sldId="417"/>
            <ac:spMk id="2" creationId="{F500FBAB-D804-E33A-997D-A32585F9194E}"/>
          </ac:spMkLst>
        </pc:spChg>
        <pc:spChg chg="add mod">
          <ac:chgData name="Lelma, Joan (BEGA)" userId="2397fceb-073b-412e-9b12-26e50cf72e83" providerId="ADAL" clId="{EA2AF27F-F2F0-4003-87C5-D5D3E7E42236}" dt="2026-07-10T19:58:44.669" v="13348" actId="34135"/>
          <ac:spMkLst>
            <pc:docMk/>
            <pc:sldMk cId="664255459" sldId="417"/>
            <ac:spMk id="3" creationId="{C78A08ED-A308-0505-D124-8D1AF13FAA5E}"/>
          </ac:spMkLst>
        </pc:spChg>
        <pc:spChg chg="mod">
          <ac:chgData name="Lelma, Joan (BEGA)" userId="2397fceb-073b-412e-9b12-26e50cf72e83" providerId="ADAL" clId="{EA2AF27F-F2F0-4003-87C5-D5D3E7E42236}" dt="2026-07-09T14:24:29.367" v="11853" actId="207"/>
          <ac:spMkLst>
            <pc:docMk/>
            <pc:sldMk cId="664255459" sldId="417"/>
            <ac:spMk id="4" creationId="{54991363-A90A-DD87-69EF-68D239269AA7}"/>
          </ac:spMkLst>
        </pc:spChg>
        <pc:spChg chg="mod">
          <ac:chgData name="Lelma, Joan (BEGA)" userId="2397fceb-073b-412e-9b12-26e50cf72e83" providerId="ADAL" clId="{EA2AF27F-F2F0-4003-87C5-D5D3E7E42236}" dt="2026-07-09T16:30:30.144" v="13004" actId="207"/>
          <ac:spMkLst>
            <pc:docMk/>
            <pc:sldMk cId="664255459" sldId="417"/>
            <ac:spMk id="5" creationId="{F981A46B-47CD-21B3-9618-1E9D0919C6F5}"/>
          </ac:spMkLst>
        </pc:spChg>
        <pc:spChg chg="del mod">
          <ac:chgData name="Lelma, Joan (BEGA)" userId="2397fceb-073b-412e-9b12-26e50cf72e83" providerId="ADAL" clId="{EA2AF27F-F2F0-4003-87C5-D5D3E7E42236}" dt="2026-07-10T19:57:01.131" v="13345" actId="21"/>
          <ac:spMkLst>
            <pc:docMk/>
            <pc:sldMk cId="664255459" sldId="417"/>
            <ac:spMk id="14" creationId="{25FF32EA-46FA-DB12-3E31-3827A520F226}"/>
          </ac:spMkLst>
        </pc:spChg>
        <pc:picChg chg="mod">
          <ac:chgData name="Lelma, Joan (BEGA)" userId="2397fceb-073b-412e-9b12-26e50cf72e83" providerId="ADAL" clId="{EA2AF27F-F2F0-4003-87C5-D5D3E7E42236}" dt="2026-07-10T19:58:41.131" v="13347" actId="34135"/>
          <ac:picMkLst>
            <pc:docMk/>
            <pc:sldMk cId="664255459" sldId="417"/>
            <ac:picMk id="6" creationId="{F9DDDC73-5692-A0A8-9A60-2E18AA0984C9}"/>
          </ac:picMkLst>
        </pc:picChg>
      </pc:sldChg>
      <pc:sldChg chg="addSp delSp modSp add mod setBg">
        <pc:chgData name="Lelma, Joan (BEGA)" userId="2397fceb-073b-412e-9b12-26e50cf72e83" providerId="ADAL" clId="{EA2AF27F-F2F0-4003-87C5-D5D3E7E42236}" dt="2026-07-09T16:31:05.077" v="13007" actId="21"/>
        <pc:sldMkLst>
          <pc:docMk/>
          <pc:sldMk cId="3798308848" sldId="418"/>
        </pc:sldMkLst>
        <pc:spChg chg="mod">
          <ac:chgData name="Lelma, Joan (BEGA)" userId="2397fceb-073b-412e-9b12-26e50cf72e83" providerId="ADAL" clId="{EA2AF27F-F2F0-4003-87C5-D5D3E7E42236}" dt="2026-07-09T16:30:54.355" v="13005" actId="207"/>
          <ac:spMkLst>
            <pc:docMk/>
            <pc:sldMk cId="3798308848" sldId="418"/>
            <ac:spMk id="2" creationId="{38C3B212-90AE-732E-60F8-53FD48893456}"/>
          </ac:spMkLst>
        </pc:spChg>
        <pc:spChg chg="del mod">
          <ac:chgData name="Lelma, Joan (BEGA)" userId="2397fceb-073b-412e-9b12-26e50cf72e83" providerId="ADAL" clId="{EA2AF27F-F2F0-4003-87C5-D5D3E7E42236}" dt="2026-07-09T16:31:05.077" v="13007" actId="21"/>
          <ac:spMkLst>
            <pc:docMk/>
            <pc:sldMk cId="3798308848" sldId="418"/>
            <ac:spMk id="3" creationId="{718280EA-B976-7924-5613-F6DA38473B20}"/>
          </ac:spMkLst>
        </pc:spChg>
        <pc:spChg chg="add mod">
          <ac:chgData name="Lelma, Joan (BEGA)" userId="2397fceb-073b-412e-9b12-26e50cf72e83" providerId="ADAL" clId="{EA2AF27F-F2F0-4003-87C5-D5D3E7E42236}" dt="2026-07-09T14:28:28.880" v="11940" actId="34135"/>
          <ac:spMkLst>
            <pc:docMk/>
            <pc:sldMk cId="3798308848" sldId="418"/>
            <ac:spMk id="8" creationId="{BEFB1D54-986A-98A0-71D0-14792615EA17}"/>
          </ac:spMkLst>
        </pc:spChg>
        <pc:picChg chg="del mod">
          <ac:chgData name="Lelma, Joan (BEGA)" userId="2397fceb-073b-412e-9b12-26e50cf72e83" providerId="ADAL" clId="{EA2AF27F-F2F0-4003-87C5-D5D3E7E42236}" dt="2026-07-09T14:25:54.350" v="11857" actId="21"/>
          <ac:picMkLst>
            <pc:docMk/>
            <pc:sldMk cId="3798308848" sldId="418"/>
            <ac:picMk id="5" creationId="{644E7C72-82DB-4D28-9135-0946E8C8A3A6}"/>
          </ac:picMkLst>
        </pc:picChg>
        <pc:picChg chg="del">
          <ac:chgData name="Lelma, Joan (BEGA)" userId="2397fceb-073b-412e-9b12-26e50cf72e83" providerId="ADAL" clId="{EA2AF27F-F2F0-4003-87C5-D5D3E7E42236}" dt="2026-07-09T14:25:57.624" v="11858" actId="21"/>
          <ac:picMkLst>
            <pc:docMk/>
            <pc:sldMk cId="3798308848" sldId="418"/>
            <ac:picMk id="14" creationId="{E923BD5B-22B6-4E92-B95F-5F7B6467380E}"/>
          </ac:picMkLst>
        </pc:picChg>
      </pc:sldChg>
      <pc:sldChg chg="modSp add mod">
        <pc:chgData name="Lelma, Joan (BEGA)" userId="2397fceb-073b-412e-9b12-26e50cf72e83" providerId="ADAL" clId="{EA2AF27F-F2F0-4003-87C5-D5D3E7E42236}" dt="2026-07-09T15:30:54.043" v="12300" actId="34135"/>
        <pc:sldMkLst>
          <pc:docMk/>
          <pc:sldMk cId="3229808748" sldId="419"/>
        </pc:sldMkLst>
        <pc:spChg chg="mod">
          <ac:chgData name="Lelma, Joan (BEGA)" userId="2397fceb-073b-412e-9b12-26e50cf72e83" providerId="ADAL" clId="{EA2AF27F-F2F0-4003-87C5-D5D3E7E42236}" dt="2026-07-09T15:30:46.478" v="12299" actId="20577"/>
          <ac:spMkLst>
            <pc:docMk/>
            <pc:sldMk cId="3229808748" sldId="419"/>
            <ac:spMk id="2" creationId="{9455C1C8-2AFD-A116-3520-C2D28D00DBEA}"/>
          </ac:spMkLst>
        </pc:spChg>
        <pc:spChg chg="mod">
          <ac:chgData name="Lelma, Joan (BEGA)" userId="2397fceb-073b-412e-9b12-26e50cf72e83" providerId="ADAL" clId="{EA2AF27F-F2F0-4003-87C5-D5D3E7E42236}" dt="2026-07-09T15:30:54.043" v="12300" actId="34135"/>
          <ac:spMkLst>
            <pc:docMk/>
            <pc:sldMk cId="3229808748" sldId="419"/>
            <ac:spMk id="3" creationId="{0C483D90-88B5-FAF6-8F50-1BD3890128A8}"/>
          </ac:spMkLst>
        </pc:spChg>
      </pc:sldChg>
      <pc:sldChg chg="modSp add mod">
        <pc:chgData name="Lelma, Joan (BEGA)" userId="2397fceb-073b-412e-9b12-26e50cf72e83" providerId="ADAL" clId="{EA2AF27F-F2F0-4003-87C5-D5D3E7E42236}" dt="2026-07-09T16:16:42.376" v="12944" actId="34135"/>
        <pc:sldMkLst>
          <pc:docMk/>
          <pc:sldMk cId="790361826" sldId="420"/>
        </pc:sldMkLst>
        <pc:spChg chg="mod">
          <ac:chgData name="Lelma, Joan (BEGA)" userId="2397fceb-073b-412e-9b12-26e50cf72e83" providerId="ADAL" clId="{EA2AF27F-F2F0-4003-87C5-D5D3E7E42236}" dt="2026-07-09T16:16:27.316" v="12941" actId="34135"/>
          <ac:spMkLst>
            <pc:docMk/>
            <pc:sldMk cId="790361826" sldId="420"/>
            <ac:spMk id="2" creationId="{A2933604-70EA-195D-F2C5-BE27C7488D5D}"/>
          </ac:spMkLst>
        </pc:spChg>
        <pc:spChg chg="mod">
          <ac:chgData name="Lelma, Joan (BEGA)" userId="2397fceb-073b-412e-9b12-26e50cf72e83" providerId="ADAL" clId="{EA2AF27F-F2F0-4003-87C5-D5D3E7E42236}" dt="2026-07-09T16:16:35.175" v="12942" actId="34135"/>
          <ac:spMkLst>
            <pc:docMk/>
            <pc:sldMk cId="790361826" sldId="420"/>
            <ac:spMk id="3" creationId="{48CE762C-8535-9492-1E3F-8E78F1FF1710}"/>
          </ac:spMkLst>
        </pc:spChg>
        <pc:spChg chg="mod">
          <ac:chgData name="Lelma, Joan (BEGA)" userId="2397fceb-073b-412e-9b12-26e50cf72e83" providerId="ADAL" clId="{EA2AF27F-F2F0-4003-87C5-D5D3E7E42236}" dt="2026-07-09T16:16:42.376" v="12944" actId="34135"/>
          <ac:spMkLst>
            <pc:docMk/>
            <pc:sldMk cId="790361826" sldId="420"/>
            <ac:spMk id="5" creationId="{03281D89-6CF5-B1D2-BBA9-86DF895A3EB0}"/>
          </ac:spMkLst>
        </pc:spChg>
        <pc:picChg chg="mod">
          <ac:chgData name="Lelma, Joan (BEGA)" userId="2397fceb-073b-412e-9b12-26e50cf72e83" providerId="ADAL" clId="{EA2AF27F-F2F0-4003-87C5-D5D3E7E42236}" dt="2026-07-09T16:16:40.051" v="12943" actId="34135"/>
          <ac:picMkLst>
            <pc:docMk/>
            <pc:sldMk cId="790361826" sldId="420"/>
            <ac:picMk id="7" creationId="{1E715D6A-021E-ADD7-F20C-253D375DB024}"/>
          </ac:picMkLst>
        </pc:picChg>
      </pc:sldChg>
      <pc:sldChg chg="modSp add mod">
        <pc:chgData name="Lelma, Joan (BEGA)" userId="2397fceb-073b-412e-9b12-26e50cf72e83" providerId="ADAL" clId="{EA2AF27F-F2F0-4003-87C5-D5D3E7E42236}" dt="2026-07-10T19:50:32.923" v="13319" actId="34135"/>
        <pc:sldMkLst>
          <pc:docMk/>
          <pc:sldMk cId="4052689359" sldId="421"/>
        </pc:sldMkLst>
        <pc:spChg chg="mod">
          <ac:chgData name="Lelma, Joan (BEGA)" userId="2397fceb-073b-412e-9b12-26e50cf72e83" providerId="ADAL" clId="{EA2AF27F-F2F0-4003-87C5-D5D3E7E42236}" dt="2026-07-09T16:33:57.581" v="13015" actId="27636"/>
          <ac:spMkLst>
            <pc:docMk/>
            <pc:sldMk cId="4052689359" sldId="421"/>
            <ac:spMk id="2" creationId="{9D14C97B-ACE2-5458-DB43-31066306BDA7}"/>
          </ac:spMkLst>
        </pc:spChg>
        <pc:spChg chg="mod">
          <ac:chgData name="Lelma, Joan (BEGA)" userId="2397fceb-073b-412e-9b12-26e50cf72e83" providerId="ADAL" clId="{EA2AF27F-F2F0-4003-87C5-D5D3E7E42236}" dt="2026-07-10T19:50:32.923" v="13319" actId="34135"/>
          <ac:spMkLst>
            <pc:docMk/>
            <pc:sldMk cId="4052689359" sldId="421"/>
            <ac:spMk id="3" creationId="{0B335900-5B34-69AC-A83C-54D3934972B9}"/>
          </ac:spMkLst>
        </pc:spChg>
      </pc:sldChg>
      <pc:sldMasterChg chg="modSp modSldLayout">
        <pc:chgData name="Lelma, Joan (BEGA)" userId="2397fceb-073b-412e-9b12-26e50cf72e83" providerId="ADAL" clId="{EA2AF27F-F2F0-4003-87C5-D5D3E7E42236}" dt="2026-07-08T14:15:41.297" v="4867"/>
        <pc:sldMasterMkLst>
          <pc:docMk/>
          <pc:sldMasterMk cId="2209977519" sldId="2147483648"/>
        </pc:sldMasterMkLst>
        <pc:spChg chg="mod">
          <ac:chgData name="Lelma, Joan (BEGA)" userId="2397fceb-073b-412e-9b12-26e50cf72e83" providerId="ADAL" clId="{EA2AF27F-F2F0-4003-87C5-D5D3E7E42236}" dt="2026-07-08T14:15:41.297" v="4867"/>
          <ac:spMkLst>
            <pc:docMk/>
            <pc:sldMasterMk cId="2209977519" sldId="2147483648"/>
            <ac:spMk id="2" creationId="{00000000-0000-0000-0000-000000000000}"/>
          </ac:spMkLst>
        </pc:spChg>
        <pc:spChg chg="mod">
          <ac:chgData name="Lelma, Joan (BEGA)" userId="2397fceb-073b-412e-9b12-26e50cf72e83" providerId="ADAL" clId="{EA2AF27F-F2F0-4003-87C5-D5D3E7E42236}" dt="2026-07-08T14:15:41.297" v="4867"/>
          <ac:spMkLst>
            <pc:docMk/>
            <pc:sldMasterMk cId="2209977519" sldId="2147483648"/>
            <ac:spMk id="3" creationId="{00000000-0000-0000-0000-000000000000}"/>
          </ac:spMkLst>
        </pc:spChg>
        <pc:spChg chg="mod">
          <ac:chgData name="Lelma, Joan (BEGA)" userId="2397fceb-073b-412e-9b12-26e50cf72e83" providerId="ADAL" clId="{EA2AF27F-F2F0-4003-87C5-D5D3E7E42236}" dt="2026-07-08T14:15:41.297" v="4867"/>
          <ac:spMkLst>
            <pc:docMk/>
            <pc:sldMasterMk cId="2209977519" sldId="2147483648"/>
            <ac:spMk id="4" creationId="{00000000-0000-0000-0000-000000000000}"/>
          </ac:spMkLst>
        </pc:spChg>
        <pc:spChg chg="mod">
          <ac:chgData name="Lelma, Joan (BEGA)" userId="2397fceb-073b-412e-9b12-26e50cf72e83" providerId="ADAL" clId="{EA2AF27F-F2F0-4003-87C5-D5D3E7E42236}" dt="2026-07-08T14:15:41.297" v="4867"/>
          <ac:spMkLst>
            <pc:docMk/>
            <pc:sldMasterMk cId="2209977519" sldId="2147483648"/>
            <ac:spMk id="5" creationId="{00000000-0000-0000-0000-000000000000}"/>
          </ac:spMkLst>
        </pc:spChg>
        <pc:spChg chg="mod">
          <ac:chgData name="Lelma, Joan (BEGA)" userId="2397fceb-073b-412e-9b12-26e50cf72e83" providerId="ADAL" clId="{EA2AF27F-F2F0-4003-87C5-D5D3E7E42236}" dt="2026-07-08T14:15:41.297" v="4867"/>
          <ac:spMkLst>
            <pc:docMk/>
            <pc:sldMasterMk cId="2209977519" sldId="2147483648"/>
            <ac:spMk id="6" creationId="{00000000-0000-0000-0000-000000000000}"/>
          </ac:spMkLst>
        </pc:spChg>
        <pc:sldLayoutChg chg="modSp">
          <pc:chgData name="Lelma, Joan (BEGA)" userId="2397fceb-073b-412e-9b12-26e50cf72e83" providerId="ADAL" clId="{EA2AF27F-F2F0-4003-87C5-D5D3E7E42236}" dt="2026-07-08T14:15:41.297" v="4867"/>
          <pc:sldLayoutMkLst>
            <pc:docMk/>
            <pc:sldMasterMk cId="2209977519" sldId="2147483648"/>
            <pc:sldLayoutMk cId="3168075583" sldId="2147483649"/>
          </pc:sldLayoutMkLst>
          <pc:spChg chg="mod">
            <ac:chgData name="Lelma, Joan (BEGA)" userId="2397fceb-073b-412e-9b12-26e50cf72e83" providerId="ADAL" clId="{EA2AF27F-F2F0-4003-87C5-D5D3E7E42236}" dt="2026-07-08T14:15:41.297" v="4867"/>
            <ac:spMkLst>
              <pc:docMk/>
              <pc:sldMasterMk cId="2209977519" sldId="2147483648"/>
              <pc:sldLayoutMk cId="3168075583" sldId="2147483649"/>
              <ac:spMk id="2" creationId="{00000000-0000-0000-0000-000000000000}"/>
            </ac:spMkLst>
          </pc:spChg>
          <pc:spChg chg="mod">
            <ac:chgData name="Lelma, Joan (BEGA)" userId="2397fceb-073b-412e-9b12-26e50cf72e83" providerId="ADAL" clId="{EA2AF27F-F2F0-4003-87C5-D5D3E7E42236}" dt="2026-07-08T14:15:41.297" v="4867"/>
            <ac:spMkLst>
              <pc:docMk/>
              <pc:sldMasterMk cId="2209977519" sldId="2147483648"/>
              <pc:sldLayoutMk cId="3168075583" sldId="2147483649"/>
              <ac:spMk id="3" creationId="{00000000-0000-0000-0000-000000000000}"/>
            </ac:spMkLst>
          </pc:spChg>
        </pc:sldLayoutChg>
        <pc:sldLayoutChg chg="modSp">
          <pc:chgData name="Lelma, Joan (BEGA)" userId="2397fceb-073b-412e-9b12-26e50cf72e83" providerId="ADAL" clId="{EA2AF27F-F2F0-4003-87C5-D5D3E7E42236}" dt="2026-07-08T14:15:41.297" v="4867"/>
          <pc:sldLayoutMkLst>
            <pc:docMk/>
            <pc:sldMasterMk cId="2209977519" sldId="2147483648"/>
            <pc:sldLayoutMk cId="960648375" sldId="2147483651"/>
          </pc:sldLayoutMkLst>
          <pc:spChg chg="mod">
            <ac:chgData name="Lelma, Joan (BEGA)" userId="2397fceb-073b-412e-9b12-26e50cf72e83" providerId="ADAL" clId="{EA2AF27F-F2F0-4003-87C5-D5D3E7E42236}" dt="2026-07-08T14:15:41.297" v="4867"/>
            <ac:spMkLst>
              <pc:docMk/>
              <pc:sldMasterMk cId="2209977519" sldId="2147483648"/>
              <pc:sldLayoutMk cId="960648375" sldId="2147483651"/>
              <ac:spMk id="2" creationId="{00000000-0000-0000-0000-000000000000}"/>
            </ac:spMkLst>
          </pc:spChg>
          <pc:spChg chg="mod">
            <ac:chgData name="Lelma, Joan (BEGA)" userId="2397fceb-073b-412e-9b12-26e50cf72e83" providerId="ADAL" clId="{EA2AF27F-F2F0-4003-87C5-D5D3E7E42236}" dt="2026-07-08T14:15:41.297" v="4867"/>
            <ac:spMkLst>
              <pc:docMk/>
              <pc:sldMasterMk cId="2209977519" sldId="2147483648"/>
              <pc:sldLayoutMk cId="960648375" sldId="2147483651"/>
              <ac:spMk id="3" creationId="{00000000-0000-0000-0000-000000000000}"/>
            </ac:spMkLst>
          </pc:spChg>
        </pc:sldLayoutChg>
        <pc:sldLayoutChg chg="modSp">
          <pc:chgData name="Lelma, Joan (BEGA)" userId="2397fceb-073b-412e-9b12-26e50cf72e83" providerId="ADAL" clId="{EA2AF27F-F2F0-4003-87C5-D5D3E7E42236}" dt="2026-07-08T14:15:41.297" v="4867"/>
          <pc:sldLayoutMkLst>
            <pc:docMk/>
            <pc:sldMasterMk cId="2209977519" sldId="2147483648"/>
            <pc:sldLayoutMk cId="2782244947" sldId="2147483652"/>
          </pc:sldLayoutMkLst>
          <pc:spChg chg="mod">
            <ac:chgData name="Lelma, Joan (BEGA)" userId="2397fceb-073b-412e-9b12-26e50cf72e83" providerId="ADAL" clId="{EA2AF27F-F2F0-4003-87C5-D5D3E7E42236}" dt="2026-07-08T14:15:41.297" v="4867"/>
            <ac:spMkLst>
              <pc:docMk/>
              <pc:sldMasterMk cId="2209977519" sldId="2147483648"/>
              <pc:sldLayoutMk cId="2782244947" sldId="2147483652"/>
              <ac:spMk id="3" creationId="{00000000-0000-0000-0000-000000000000}"/>
            </ac:spMkLst>
          </pc:spChg>
          <pc:spChg chg="mod">
            <ac:chgData name="Lelma, Joan (BEGA)" userId="2397fceb-073b-412e-9b12-26e50cf72e83" providerId="ADAL" clId="{EA2AF27F-F2F0-4003-87C5-D5D3E7E42236}" dt="2026-07-08T14:15:41.297" v="4867"/>
            <ac:spMkLst>
              <pc:docMk/>
              <pc:sldMasterMk cId="2209977519" sldId="2147483648"/>
              <pc:sldLayoutMk cId="2782244947" sldId="2147483652"/>
              <ac:spMk id="4" creationId="{00000000-0000-0000-0000-000000000000}"/>
            </ac:spMkLst>
          </pc:spChg>
        </pc:sldLayoutChg>
        <pc:sldLayoutChg chg="modSp">
          <pc:chgData name="Lelma, Joan (BEGA)" userId="2397fceb-073b-412e-9b12-26e50cf72e83" providerId="ADAL" clId="{EA2AF27F-F2F0-4003-87C5-D5D3E7E42236}" dt="2026-07-08T14:15:41.297" v="4867"/>
          <pc:sldLayoutMkLst>
            <pc:docMk/>
            <pc:sldMasterMk cId="2209977519" sldId="2147483648"/>
            <pc:sldLayoutMk cId="990158736" sldId="2147483653"/>
          </pc:sldLayoutMkLst>
          <pc:spChg chg="mod">
            <ac:chgData name="Lelma, Joan (BEGA)" userId="2397fceb-073b-412e-9b12-26e50cf72e83" providerId="ADAL" clId="{EA2AF27F-F2F0-4003-87C5-D5D3E7E42236}" dt="2026-07-08T14:15:41.297" v="4867"/>
            <ac:spMkLst>
              <pc:docMk/>
              <pc:sldMasterMk cId="2209977519" sldId="2147483648"/>
              <pc:sldLayoutMk cId="990158736" sldId="2147483653"/>
              <ac:spMk id="3" creationId="{00000000-0000-0000-0000-000000000000}"/>
            </ac:spMkLst>
          </pc:spChg>
          <pc:spChg chg="mod">
            <ac:chgData name="Lelma, Joan (BEGA)" userId="2397fceb-073b-412e-9b12-26e50cf72e83" providerId="ADAL" clId="{EA2AF27F-F2F0-4003-87C5-D5D3E7E42236}" dt="2026-07-08T14:15:41.297" v="4867"/>
            <ac:spMkLst>
              <pc:docMk/>
              <pc:sldMasterMk cId="2209977519" sldId="2147483648"/>
              <pc:sldLayoutMk cId="990158736" sldId="2147483653"/>
              <ac:spMk id="4" creationId="{00000000-0000-0000-0000-000000000000}"/>
            </ac:spMkLst>
          </pc:spChg>
          <pc:spChg chg="mod">
            <ac:chgData name="Lelma, Joan (BEGA)" userId="2397fceb-073b-412e-9b12-26e50cf72e83" providerId="ADAL" clId="{EA2AF27F-F2F0-4003-87C5-D5D3E7E42236}" dt="2026-07-08T14:15:41.297" v="4867"/>
            <ac:spMkLst>
              <pc:docMk/>
              <pc:sldMasterMk cId="2209977519" sldId="2147483648"/>
              <pc:sldLayoutMk cId="990158736" sldId="2147483653"/>
              <ac:spMk id="5" creationId="{00000000-0000-0000-0000-000000000000}"/>
            </ac:spMkLst>
          </pc:spChg>
          <pc:spChg chg="mod">
            <ac:chgData name="Lelma, Joan (BEGA)" userId="2397fceb-073b-412e-9b12-26e50cf72e83" providerId="ADAL" clId="{EA2AF27F-F2F0-4003-87C5-D5D3E7E42236}" dt="2026-07-08T14:15:41.297" v="4867"/>
            <ac:spMkLst>
              <pc:docMk/>
              <pc:sldMasterMk cId="2209977519" sldId="2147483648"/>
              <pc:sldLayoutMk cId="990158736" sldId="2147483653"/>
              <ac:spMk id="6" creationId="{00000000-0000-0000-0000-000000000000}"/>
            </ac:spMkLst>
          </pc:spChg>
        </pc:sldLayoutChg>
        <pc:sldLayoutChg chg="modSp">
          <pc:chgData name="Lelma, Joan (BEGA)" userId="2397fceb-073b-412e-9b12-26e50cf72e83" providerId="ADAL" clId="{EA2AF27F-F2F0-4003-87C5-D5D3E7E42236}" dt="2026-07-08T14:15:41.297" v="4867"/>
          <pc:sldLayoutMkLst>
            <pc:docMk/>
            <pc:sldMasterMk cId="2209977519" sldId="2147483648"/>
            <pc:sldLayoutMk cId="1840726560" sldId="2147483656"/>
          </pc:sldLayoutMkLst>
          <pc:spChg chg="mod">
            <ac:chgData name="Lelma, Joan (BEGA)" userId="2397fceb-073b-412e-9b12-26e50cf72e83" providerId="ADAL" clId="{EA2AF27F-F2F0-4003-87C5-D5D3E7E42236}" dt="2026-07-08T14:15:41.297" v="4867"/>
            <ac:spMkLst>
              <pc:docMk/>
              <pc:sldMasterMk cId="2209977519" sldId="2147483648"/>
              <pc:sldLayoutMk cId="1840726560" sldId="2147483656"/>
              <ac:spMk id="2" creationId="{00000000-0000-0000-0000-000000000000}"/>
            </ac:spMkLst>
          </pc:spChg>
          <pc:spChg chg="mod">
            <ac:chgData name="Lelma, Joan (BEGA)" userId="2397fceb-073b-412e-9b12-26e50cf72e83" providerId="ADAL" clId="{EA2AF27F-F2F0-4003-87C5-D5D3E7E42236}" dt="2026-07-08T14:15:41.297" v="4867"/>
            <ac:spMkLst>
              <pc:docMk/>
              <pc:sldMasterMk cId="2209977519" sldId="2147483648"/>
              <pc:sldLayoutMk cId="1840726560" sldId="2147483656"/>
              <ac:spMk id="3" creationId="{00000000-0000-0000-0000-000000000000}"/>
            </ac:spMkLst>
          </pc:spChg>
          <pc:spChg chg="mod">
            <ac:chgData name="Lelma, Joan (BEGA)" userId="2397fceb-073b-412e-9b12-26e50cf72e83" providerId="ADAL" clId="{EA2AF27F-F2F0-4003-87C5-D5D3E7E42236}" dt="2026-07-08T14:15:41.297" v="4867"/>
            <ac:spMkLst>
              <pc:docMk/>
              <pc:sldMasterMk cId="2209977519" sldId="2147483648"/>
              <pc:sldLayoutMk cId="1840726560" sldId="2147483656"/>
              <ac:spMk id="4" creationId="{00000000-0000-0000-0000-000000000000}"/>
            </ac:spMkLst>
          </pc:spChg>
        </pc:sldLayoutChg>
        <pc:sldLayoutChg chg="modSp">
          <pc:chgData name="Lelma, Joan (BEGA)" userId="2397fceb-073b-412e-9b12-26e50cf72e83" providerId="ADAL" clId="{EA2AF27F-F2F0-4003-87C5-D5D3E7E42236}" dt="2026-07-08T14:15:41.297" v="4867"/>
          <pc:sldLayoutMkLst>
            <pc:docMk/>
            <pc:sldMasterMk cId="2209977519" sldId="2147483648"/>
            <pc:sldLayoutMk cId="3889236939" sldId="2147483657"/>
          </pc:sldLayoutMkLst>
          <pc:spChg chg="mod">
            <ac:chgData name="Lelma, Joan (BEGA)" userId="2397fceb-073b-412e-9b12-26e50cf72e83" providerId="ADAL" clId="{EA2AF27F-F2F0-4003-87C5-D5D3E7E42236}" dt="2026-07-08T14:15:41.297" v="4867"/>
            <ac:spMkLst>
              <pc:docMk/>
              <pc:sldMasterMk cId="2209977519" sldId="2147483648"/>
              <pc:sldLayoutMk cId="3889236939" sldId="2147483657"/>
              <ac:spMk id="2" creationId="{00000000-0000-0000-0000-000000000000}"/>
            </ac:spMkLst>
          </pc:spChg>
          <pc:spChg chg="mod">
            <ac:chgData name="Lelma, Joan (BEGA)" userId="2397fceb-073b-412e-9b12-26e50cf72e83" providerId="ADAL" clId="{EA2AF27F-F2F0-4003-87C5-D5D3E7E42236}" dt="2026-07-08T14:15:41.297" v="4867"/>
            <ac:spMkLst>
              <pc:docMk/>
              <pc:sldMasterMk cId="2209977519" sldId="2147483648"/>
              <pc:sldLayoutMk cId="3889236939" sldId="2147483657"/>
              <ac:spMk id="3" creationId="{00000000-0000-0000-0000-000000000000}"/>
            </ac:spMkLst>
          </pc:spChg>
          <pc:spChg chg="mod">
            <ac:chgData name="Lelma, Joan (BEGA)" userId="2397fceb-073b-412e-9b12-26e50cf72e83" providerId="ADAL" clId="{EA2AF27F-F2F0-4003-87C5-D5D3E7E42236}" dt="2026-07-08T14:15:41.297" v="4867"/>
            <ac:spMkLst>
              <pc:docMk/>
              <pc:sldMasterMk cId="2209977519" sldId="2147483648"/>
              <pc:sldLayoutMk cId="3889236939" sldId="2147483657"/>
              <ac:spMk id="4" creationId="{00000000-0000-0000-0000-000000000000}"/>
            </ac:spMkLst>
          </pc:spChg>
        </pc:sldLayoutChg>
        <pc:sldLayoutChg chg="modSp">
          <pc:chgData name="Lelma, Joan (BEGA)" userId="2397fceb-073b-412e-9b12-26e50cf72e83" providerId="ADAL" clId="{EA2AF27F-F2F0-4003-87C5-D5D3E7E42236}" dt="2026-07-08T14:15:41.297" v="4867"/>
          <pc:sldLayoutMkLst>
            <pc:docMk/>
            <pc:sldMasterMk cId="2209977519" sldId="2147483648"/>
            <pc:sldLayoutMk cId="3612223792" sldId="2147483659"/>
          </pc:sldLayoutMkLst>
          <pc:spChg chg="mod">
            <ac:chgData name="Lelma, Joan (BEGA)" userId="2397fceb-073b-412e-9b12-26e50cf72e83" providerId="ADAL" clId="{EA2AF27F-F2F0-4003-87C5-D5D3E7E42236}" dt="2026-07-08T14:15:41.297" v="4867"/>
            <ac:spMkLst>
              <pc:docMk/>
              <pc:sldMasterMk cId="2209977519" sldId="2147483648"/>
              <pc:sldLayoutMk cId="3612223792" sldId="2147483659"/>
              <ac:spMk id="2" creationId="{00000000-0000-0000-0000-000000000000}"/>
            </ac:spMkLst>
          </pc:spChg>
          <pc:spChg chg="mod">
            <ac:chgData name="Lelma, Joan (BEGA)" userId="2397fceb-073b-412e-9b12-26e50cf72e83" providerId="ADAL" clId="{EA2AF27F-F2F0-4003-87C5-D5D3E7E42236}" dt="2026-07-08T14:15:41.297" v="4867"/>
            <ac:spMkLst>
              <pc:docMk/>
              <pc:sldMasterMk cId="2209977519" sldId="2147483648"/>
              <pc:sldLayoutMk cId="3612223792" sldId="2147483659"/>
              <ac:spMk id="3" creationId="{00000000-0000-0000-0000-000000000000}"/>
            </ac:spMkLst>
          </pc:spChg>
        </pc:sldLayoutChg>
      </pc:sldMasterChg>
      <pc:sldMasterChg chg="del delSldLayout">
        <pc:chgData name="Lelma, Joan (BEGA)" userId="2397fceb-073b-412e-9b12-26e50cf72e83" providerId="ADAL" clId="{EA2AF27F-F2F0-4003-87C5-D5D3E7E42236}" dt="2026-07-09T14:09:11.483" v="11638" actId="2696"/>
        <pc:sldMasterMkLst>
          <pc:docMk/>
          <pc:sldMasterMk cId="970867091" sldId="2147483660"/>
        </pc:sldMasterMkLst>
        <pc:sldLayoutChg chg="del">
          <pc:chgData name="Lelma, Joan (BEGA)" userId="2397fceb-073b-412e-9b12-26e50cf72e83" providerId="ADAL" clId="{EA2AF27F-F2F0-4003-87C5-D5D3E7E42236}" dt="2026-07-09T14:09:11.483" v="11638" actId="2696"/>
          <pc:sldLayoutMkLst>
            <pc:docMk/>
            <pc:sldMasterMk cId="970867091" sldId="2147483660"/>
            <pc:sldLayoutMk cId="1552324111" sldId="2147483661"/>
          </pc:sldLayoutMkLst>
        </pc:sldLayoutChg>
        <pc:sldLayoutChg chg="del">
          <pc:chgData name="Lelma, Joan (BEGA)" userId="2397fceb-073b-412e-9b12-26e50cf72e83" providerId="ADAL" clId="{EA2AF27F-F2F0-4003-87C5-D5D3E7E42236}" dt="2026-07-09T14:09:11.483" v="11638" actId="2696"/>
          <pc:sldLayoutMkLst>
            <pc:docMk/>
            <pc:sldMasterMk cId="970867091" sldId="2147483660"/>
            <pc:sldLayoutMk cId="1059211209" sldId="2147483662"/>
          </pc:sldLayoutMkLst>
        </pc:sldLayoutChg>
        <pc:sldLayoutChg chg="del">
          <pc:chgData name="Lelma, Joan (BEGA)" userId="2397fceb-073b-412e-9b12-26e50cf72e83" providerId="ADAL" clId="{EA2AF27F-F2F0-4003-87C5-D5D3E7E42236}" dt="2026-07-09T14:09:11.483" v="11638" actId="2696"/>
          <pc:sldLayoutMkLst>
            <pc:docMk/>
            <pc:sldMasterMk cId="970867091" sldId="2147483660"/>
            <pc:sldLayoutMk cId="3463645295" sldId="2147483663"/>
          </pc:sldLayoutMkLst>
        </pc:sldLayoutChg>
        <pc:sldLayoutChg chg="del">
          <pc:chgData name="Lelma, Joan (BEGA)" userId="2397fceb-073b-412e-9b12-26e50cf72e83" providerId="ADAL" clId="{EA2AF27F-F2F0-4003-87C5-D5D3E7E42236}" dt="2026-07-09T14:09:11.483" v="11638" actId="2696"/>
          <pc:sldLayoutMkLst>
            <pc:docMk/>
            <pc:sldMasterMk cId="970867091" sldId="2147483660"/>
            <pc:sldLayoutMk cId="1855850762" sldId="2147483664"/>
          </pc:sldLayoutMkLst>
        </pc:sldLayoutChg>
        <pc:sldLayoutChg chg="del">
          <pc:chgData name="Lelma, Joan (BEGA)" userId="2397fceb-073b-412e-9b12-26e50cf72e83" providerId="ADAL" clId="{EA2AF27F-F2F0-4003-87C5-D5D3E7E42236}" dt="2026-07-09T14:09:11.483" v="11638" actId="2696"/>
          <pc:sldLayoutMkLst>
            <pc:docMk/>
            <pc:sldMasterMk cId="970867091" sldId="2147483660"/>
            <pc:sldLayoutMk cId="2201631821" sldId="2147483665"/>
          </pc:sldLayoutMkLst>
        </pc:sldLayoutChg>
        <pc:sldLayoutChg chg="del">
          <pc:chgData name="Lelma, Joan (BEGA)" userId="2397fceb-073b-412e-9b12-26e50cf72e83" providerId="ADAL" clId="{EA2AF27F-F2F0-4003-87C5-D5D3E7E42236}" dt="2026-07-09T14:09:11.483" v="11638" actId="2696"/>
          <pc:sldLayoutMkLst>
            <pc:docMk/>
            <pc:sldMasterMk cId="970867091" sldId="2147483660"/>
            <pc:sldLayoutMk cId="371341749" sldId="2147483666"/>
          </pc:sldLayoutMkLst>
        </pc:sldLayoutChg>
        <pc:sldLayoutChg chg="del">
          <pc:chgData name="Lelma, Joan (BEGA)" userId="2397fceb-073b-412e-9b12-26e50cf72e83" providerId="ADAL" clId="{EA2AF27F-F2F0-4003-87C5-D5D3E7E42236}" dt="2026-07-09T14:09:11.483" v="11638" actId="2696"/>
          <pc:sldLayoutMkLst>
            <pc:docMk/>
            <pc:sldMasterMk cId="970867091" sldId="2147483660"/>
            <pc:sldLayoutMk cId="3720843453" sldId="2147483667"/>
          </pc:sldLayoutMkLst>
        </pc:sldLayoutChg>
        <pc:sldLayoutChg chg="del">
          <pc:chgData name="Lelma, Joan (BEGA)" userId="2397fceb-073b-412e-9b12-26e50cf72e83" providerId="ADAL" clId="{EA2AF27F-F2F0-4003-87C5-D5D3E7E42236}" dt="2026-07-09T14:09:11.483" v="11638" actId="2696"/>
          <pc:sldLayoutMkLst>
            <pc:docMk/>
            <pc:sldMasterMk cId="970867091" sldId="2147483660"/>
            <pc:sldLayoutMk cId="523969697" sldId="2147483668"/>
          </pc:sldLayoutMkLst>
        </pc:sldLayoutChg>
        <pc:sldLayoutChg chg="del">
          <pc:chgData name="Lelma, Joan (BEGA)" userId="2397fceb-073b-412e-9b12-26e50cf72e83" providerId="ADAL" clId="{EA2AF27F-F2F0-4003-87C5-D5D3E7E42236}" dt="2026-07-09T14:09:11.483" v="11638" actId="2696"/>
          <pc:sldLayoutMkLst>
            <pc:docMk/>
            <pc:sldMasterMk cId="970867091" sldId="2147483660"/>
            <pc:sldLayoutMk cId="271498628" sldId="2147483669"/>
          </pc:sldLayoutMkLst>
        </pc:sldLayoutChg>
        <pc:sldLayoutChg chg="del">
          <pc:chgData name="Lelma, Joan (BEGA)" userId="2397fceb-073b-412e-9b12-26e50cf72e83" providerId="ADAL" clId="{EA2AF27F-F2F0-4003-87C5-D5D3E7E42236}" dt="2026-07-09T14:09:11.483" v="11638" actId="2696"/>
          <pc:sldLayoutMkLst>
            <pc:docMk/>
            <pc:sldMasterMk cId="970867091" sldId="2147483660"/>
            <pc:sldLayoutMk cId="2255717832" sldId="2147483670"/>
          </pc:sldLayoutMkLst>
        </pc:sldLayoutChg>
        <pc:sldLayoutChg chg="del">
          <pc:chgData name="Lelma, Joan (BEGA)" userId="2397fceb-073b-412e-9b12-26e50cf72e83" providerId="ADAL" clId="{EA2AF27F-F2F0-4003-87C5-D5D3E7E42236}" dt="2026-07-09T14:09:11.483" v="11638" actId="2696"/>
          <pc:sldLayoutMkLst>
            <pc:docMk/>
            <pc:sldMasterMk cId="970867091" sldId="2147483660"/>
            <pc:sldLayoutMk cId="1797274228" sldId="2147483671"/>
          </pc:sldLayoutMkLst>
        </pc:sldLayoutChg>
        <pc:sldLayoutChg chg="del">
          <pc:chgData name="Lelma, Joan (BEGA)" userId="2397fceb-073b-412e-9b12-26e50cf72e83" providerId="ADAL" clId="{EA2AF27F-F2F0-4003-87C5-D5D3E7E42236}" dt="2026-07-09T14:09:11.483" v="11638" actId="2696"/>
          <pc:sldLayoutMkLst>
            <pc:docMk/>
            <pc:sldMasterMk cId="970867091" sldId="2147483660"/>
            <pc:sldLayoutMk cId="4212193292" sldId="2147483672"/>
          </pc:sldLayoutMkLst>
        </pc:sldLayoutChg>
        <pc:sldLayoutChg chg="del">
          <pc:chgData name="Lelma, Joan (BEGA)" userId="2397fceb-073b-412e-9b12-26e50cf72e83" providerId="ADAL" clId="{EA2AF27F-F2F0-4003-87C5-D5D3E7E42236}" dt="2026-07-09T14:09:11.483" v="11638" actId="2696"/>
          <pc:sldLayoutMkLst>
            <pc:docMk/>
            <pc:sldMasterMk cId="970867091" sldId="2147483660"/>
            <pc:sldLayoutMk cId="2780884782" sldId="2147483673"/>
          </pc:sldLayoutMkLst>
        </pc:sldLayoutChg>
        <pc:sldLayoutChg chg="del">
          <pc:chgData name="Lelma, Joan (BEGA)" userId="2397fceb-073b-412e-9b12-26e50cf72e83" providerId="ADAL" clId="{EA2AF27F-F2F0-4003-87C5-D5D3E7E42236}" dt="2026-07-09T14:09:11.483" v="11638" actId="2696"/>
          <pc:sldLayoutMkLst>
            <pc:docMk/>
            <pc:sldMasterMk cId="970867091" sldId="2147483660"/>
            <pc:sldLayoutMk cId="283186465" sldId="2147483674"/>
          </pc:sldLayoutMkLst>
        </pc:sldLayoutChg>
        <pc:sldLayoutChg chg="del">
          <pc:chgData name="Lelma, Joan (BEGA)" userId="2397fceb-073b-412e-9b12-26e50cf72e83" providerId="ADAL" clId="{EA2AF27F-F2F0-4003-87C5-D5D3E7E42236}" dt="2026-07-09T14:09:11.483" v="11638" actId="2696"/>
          <pc:sldLayoutMkLst>
            <pc:docMk/>
            <pc:sldMasterMk cId="970867091" sldId="2147483660"/>
            <pc:sldLayoutMk cId="2425213688" sldId="2147483675"/>
          </pc:sldLayoutMkLst>
        </pc:sldLayoutChg>
        <pc:sldLayoutChg chg="del">
          <pc:chgData name="Lelma, Joan (BEGA)" userId="2397fceb-073b-412e-9b12-26e50cf72e83" providerId="ADAL" clId="{EA2AF27F-F2F0-4003-87C5-D5D3E7E42236}" dt="2026-07-09T14:09:11.483" v="11638" actId="2696"/>
          <pc:sldLayoutMkLst>
            <pc:docMk/>
            <pc:sldMasterMk cId="970867091" sldId="2147483660"/>
            <pc:sldLayoutMk cId="1266626905" sldId="2147483676"/>
          </pc:sldLayoutMkLst>
        </pc:sldLayoutChg>
        <pc:sldLayoutChg chg="del">
          <pc:chgData name="Lelma, Joan (BEGA)" userId="2397fceb-073b-412e-9b12-26e50cf72e83" providerId="ADAL" clId="{EA2AF27F-F2F0-4003-87C5-D5D3E7E42236}" dt="2026-07-09T14:09:11.483" v="11638" actId="2696"/>
          <pc:sldLayoutMkLst>
            <pc:docMk/>
            <pc:sldMasterMk cId="970867091" sldId="2147483660"/>
            <pc:sldLayoutMk cId="2198401655" sldId="2147483677"/>
          </pc:sldLayoutMkLst>
        </pc:sldLayoutChg>
        <pc:sldLayoutChg chg="del">
          <pc:chgData name="Lelma, Joan (BEGA)" userId="2397fceb-073b-412e-9b12-26e50cf72e83" providerId="ADAL" clId="{EA2AF27F-F2F0-4003-87C5-D5D3E7E42236}" dt="2026-07-09T14:09:11.483" v="11638" actId="2696"/>
          <pc:sldLayoutMkLst>
            <pc:docMk/>
            <pc:sldMasterMk cId="970867091" sldId="2147483660"/>
            <pc:sldLayoutMk cId="2431606981" sldId="2147483678"/>
          </pc:sldLayoutMkLst>
        </pc:sldLayoutChg>
        <pc:sldLayoutChg chg="del">
          <pc:chgData name="Lelma, Joan (BEGA)" userId="2397fceb-073b-412e-9b12-26e50cf72e83" providerId="ADAL" clId="{EA2AF27F-F2F0-4003-87C5-D5D3E7E42236}" dt="2026-07-09T14:09:11.483" v="11638" actId="2696"/>
          <pc:sldLayoutMkLst>
            <pc:docMk/>
            <pc:sldMasterMk cId="970867091" sldId="2147483660"/>
            <pc:sldLayoutMk cId="1222447229" sldId="2147483679"/>
          </pc:sldLayoutMkLst>
        </pc:sldLayoutChg>
        <pc:sldLayoutChg chg="del">
          <pc:chgData name="Lelma, Joan (BEGA)" userId="2397fceb-073b-412e-9b12-26e50cf72e83" providerId="ADAL" clId="{EA2AF27F-F2F0-4003-87C5-D5D3E7E42236}" dt="2026-07-09T14:09:11.483" v="11638" actId="2696"/>
          <pc:sldLayoutMkLst>
            <pc:docMk/>
            <pc:sldMasterMk cId="970867091" sldId="2147483660"/>
            <pc:sldLayoutMk cId="1150881806" sldId="2147483680"/>
          </pc:sldLayoutMkLst>
        </pc:sldLayoutChg>
        <pc:sldLayoutChg chg="del">
          <pc:chgData name="Lelma, Joan (BEGA)" userId="2397fceb-073b-412e-9b12-26e50cf72e83" providerId="ADAL" clId="{EA2AF27F-F2F0-4003-87C5-D5D3E7E42236}" dt="2026-07-09T14:09:11.483" v="11638" actId="2696"/>
          <pc:sldLayoutMkLst>
            <pc:docMk/>
            <pc:sldMasterMk cId="970867091" sldId="2147483660"/>
            <pc:sldLayoutMk cId="4003785896" sldId="2147483681"/>
          </pc:sldLayoutMkLst>
        </pc:sldLayoutChg>
        <pc:sldLayoutChg chg="del">
          <pc:chgData name="Lelma, Joan (BEGA)" userId="2397fceb-073b-412e-9b12-26e50cf72e83" providerId="ADAL" clId="{EA2AF27F-F2F0-4003-87C5-D5D3E7E42236}" dt="2026-07-09T14:09:11.483" v="11638" actId="2696"/>
          <pc:sldLayoutMkLst>
            <pc:docMk/>
            <pc:sldMasterMk cId="970867091" sldId="2147483660"/>
            <pc:sldLayoutMk cId="1227259316" sldId="2147483682"/>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AB74A2-AC7A-447A-8C05-9C23A3E3303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CC89AE0-350D-4860-A551-84D9AEFC1A40}">
      <dgm:prSet/>
      <dgm:spPr/>
      <dgm:t>
        <a:bodyPr/>
        <a:lstStyle/>
        <a:p>
          <a:pPr rtl="0"/>
          <a:r>
            <a:rPr lang="en-US" dirty="0">
              <a:latin typeface="Century Gothic" panose="020B0502020202020204"/>
            </a:rPr>
            <a:t>§</a:t>
          </a:r>
          <a:r>
            <a:rPr lang="en-US" b="1" dirty="0">
              <a:latin typeface="Century Gothic" panose="020B0502020202020204"/>
            </a:rPr>
            <a:t> 2–531</a:t>
          </a:r>
          <a:r>
            <a:rPr lang="en-US" b="1" dirty="0"/>
            <a:t>. Public policy</a:t>
          </a:r>
        </a:p>
      </dgm:t>
    </dgm:pt>
    <dgm:pt modelId="{F761A64A-AFAF-4DF6-AC1A-95DC5FBF7AC3}" type="parTrans" cxnId="{CFCA0B28-16E2-48FB-ADEB-F3C95C2B1510}">
      <dgm:prSet/>
      <dgm:spPr/>
      <dgm:t>
        <a:bodyPr/>
        <a:lstStyle/>
        <a:p>
          <a:endParaRPr lang="en-US"/>
        </a:p>
      </dgm:t>
    </dgm:pt>
    <dgm:pt modelId="{84E51723-03EE-47DA-83EA-87381EB3DD5F}" type="sibTrans" cxnId="{CFCA0B28-16E2-48FB-ADEB-F3C95C2B1510}">
      <dgm:prSet/>
      <dgm:spPr/>
      <dgm:t>
        <a:bodyPr/>
        <a:lstStyle/>
        <a:p>
          <a:endParaRPr lang="en-US"/>
        </a:p>
      </dgm:t>
    </dgm:pt>
    <dgm:pt modelId="{C73620D9-4F78-43C3-8CBC-F9BDF1DCB819}">
      <dgm:prSet/>
      <dgm:spPr/>
      <dgm:t>
        <a:bodyPr/>
        <a:lstStyle/>
        <a:p>
          <a:r>
            <a:rPr lang="en-US" dirty="0"/>
            <a:t>§ </a:t>
          </a:r>
          <a:r>
            <a:rPr lang="en-US" b="1" dirty="0"/>
            <a:t>2–532. Right of access to public records; allowable costs; time limits</a:t>
          </a:r>
        </a:p>
      </dgm:t>
    </dgm:pt>
    <dgm:pt modelId="{020B002B-0F93-45D2-9C0A-7E04DC394E6F}" type="parTrans" cxnId="{0504FDFA-B21E-4D1B-B4D6-A40DE80EC3B3}">
      <dgm:prSet/>
      <dgm:spPr/>
      <dgm:t>
        <a:bodyPr/>
        <a:lstStyle/>
        <a:p>
          <a:endParaRPr lang="en-US"/>
        </a:p>
      </dgm:t>
    </dgm:pt>
    <dgm:pt modelId="{B2A29C47-48B6-4596-BE48-C2859D7EFFF3}" type="sibTrans" cxnId="{0504FDFA-B21E-4D1B-B4D6-A40DE80EC3B3}">
      <dgm:prSet/>
      <dgm:spPr/>
      <dgm:t>
        <a:bodyPr/>
        <a:lstStyle/>
        <a:p>
          <a:endParaRPr lang="en-US"/>
        </a:p>
      </dgm:t>
    </dgm:pt>
    <dgm:pt modelId="{9ABC344C-348D-4622-9D59-57D92B784458}">
      <dgm:prSet/>
      <dgm:spPr/>
      <dgm:t>
        <a:bodyPr/>
        <a:lstStyle/>
        <a:p>
          <a:r>
            <a:rPr lang="en-US" b="1" dirty="0"/>
            <a:t>§ 2–533. Letters of denial</a:t>
          </a:r>
        </a:p>
      </dgm:t>
    </dgm:pt>
    <dgm:pt modelId="{E5F86167-04B2-4BDA-B843-2133251DAFAD}" type="parTrans" cxnId="{6FBC324B-8184-42EB-9610-CC360CD651AE}">
      <dgm:prSet/>
      <dgm:spPr/>
      <dgm:t>
        <a:bodyPr/>
        <a:lstStyle/>
        <a:p>
          <a:endParaRPr lang="en-US"/>
        </a:p>
      </dgm:t>
    </dgm:pt>
    <dgm:pt modelId="{A210CB80-8905-4AD6-8D09-5E5DAA8F9ADB}" type="sibTrans" cxnId="{6FBC324B-8184-42EB-9610-CC360CD651AE}">
      <dgm:prSet/>
      <dgm:spPr/>
      <dgm:t>
        <a:bodyPr/>
        <a:lstStyle/>
        <a:p>
          <a:endParaRPr lang="en-US"/>
        </a:p>
      </dgm:t>
    </dgm:pt>
    <dgm:pt modelId="{4745323C-A7D6-4603-9352-8ED14BBE34B5}">
      <dgm:prSet/>
      <dgm:spPr/>
      <dgm:t>
        <a:bodyPr/>
        <a:lstStyle/>
        <a:p>
          <a:r>
            <a:rPr lang="en-US" b="1" dirty="0">
              <a:solidFill>
                <a:schemeClr val="tx1"/>
              </a:solidFill>
            </a:rPr>
            <a:t>§ 2–534. Exemptions from disclosure</a:t>
          </a:r>
        </a:p>
      </dgm:t>
    </dgm:pt>
    <dgm:pt modelId="{151F2B60-DECB-48F5-A781-2695E3711E2E}" type="parTrans" cxnId="{4EC07377-4399-489B-A7BE-279791B4032F}">
      <dgm:prSet/>
      <dgm:spPr/>
      <dgm:t>
        <a:bodyPr/>
        <a:lstStyle/>
        <a:p>
          <a:endParaRPr lang="en-US"/>
        </a:p>
      </dgm:t>
    </dgm:pt>
    <dgm:pt modelId="{F04A723D-1D4A-460B-A9F9-BDFC96A22702}" type="sibTrans" cxnId="{4EC07377-4399-489B-A7BE-279791B4032F}">
      <dgm:prSet/>
      <dgm:spPr/>
      <dgm:t>
        <a:bodyPr/>
        <a:lstStyle/>
        <a:p>
          <a:endParaRPr lang="en-US"/>
        </a:p>
      </dgm:t>
    </dgm:pt>
    <dgm:pt modelId="{C33BAD28-9E86-4A18-974C-5F0774633A13}">
      <dgm:prSet/>
      <dgm:spPr/>
      <dgm:t>
        <a:bodyPr/>
        <a:lstStyle/>
        <a:p>
          <a:r>
            <a:rPr lang="en-US" dirty="0"/>
            <a:t>§ </a:t>
          </a:r>
          <a:r>
            <a:rPr lang="en-US" b="1" dirty="0"/>
            <a:t>2–535. Recording of final votes</a:t>
          </a:r>
        </a:p>
      </dgm:t>
    </dgm:pt>
    <dgm:pt modelId="{F3C79747-7243-4E0B-8030-4BB560131E02}" type="parTrans" cxnId="{A912E723-F645-42FA-90B6-AABA5D6E6F80}">
      <dgm:prSet/>
      <dgm:spPr/>
      <dgm:t>
        <a:bodyPr/>
        <a:lstStyle/>
        <a:p>
          <a:endParaRPr lang="en-US"/>
        </a:p>
      </dgm:t>
    </dgm:pt>
    <dgm:pt modelId="{51E10FC2-56E6-4B1E-81FC-1752B90F89EA}" type="sibTrans" cxnId="{A912E723-F645-42FA-90B6-AABA5D6E6F80}">
      <dgm:prSet/>
      <dgm:spPr/>
      <dgm:t>
        <a:bodyPr/>
        <a:lstStyle/>
        <a:p>
          <a:endParaRPr lang="en-US"/>
        </a:p>
      </dgm:t>
    </dgm:pt>
    <dgm:pt modelId="{A5400A51-B256-4064-82B6-8B4DFF03D00D}">
      <dgm:prSet/>
      <dgm:spPr/>
      <dgm:t>
        <a:bodyPr/>
        <a:lstStyle/>
        <a:p>
          <a:r>
            <a:rPr lang="en-US" b="1" dirty="0"/>
            <a:t>§ 2–536. Information which must be made public</a:t>
          </a:r>
        </a:p>
      </dgm:t>
    </dgm:pt>
    <dgm:pt modelId="{4B39F7A1-DC23-4946-A5BC-295DDB8B32C9}" type="parTrans" cxnId="{25DDD081-7AF7-4D30-B709-DD479DCA9B72}">
      <dgm:prSet/>
      <dgm:spPr/>
      <dgm:t>
        <a:bodyPr/>
        <a:lstStyle/>
        <a:p>
          <a:endParaRPr lang="en-US"/>
        </a:p>
      </dgm:t>
    </dgm:pt>
    <dgm:pt modelId="{52708A3F-5625-4C4D-822D-9A4DE099F987}" type="sibTrans" cxnId="{25DDD081-7AF7-4D30-B709-DD479DCA9B72}">
      <dgm:prSet/>
      <dgm:spPr/>
      <dgm:t>
        <a:bodyPr/>
        <a:lstStyle/>
        <a:p>
          <a:endParaRPr lang="en-US"/>
        </a:p>
      </dgm:t>
    </dgm:pt>
    <dgm:pt modelId="{885A2C8F-AAF8-4519-A17F-D2885546BD08}">
      <dgm:prSet/>
      <dgm:spPr/>
      <dgm:t>
        <a:bodyPr/>
        <a:lstStyle/>
        <a:p>
          <a:r>
            <a:rPr lang="en-US" b="1" dirty="0"/>
            <a:t>§ 2–537. Administrative appeals</a:t>
          </a:r>
        </a:p>
      </dgm:t>
    </dgm:pt>
    <dgm:pt modelId="{B2561DA1-52B4-49D4-89BB-CCEA699CD1BB}" type="parTrans" cxnId="{C3D70B93-D83F-4600-8FF6-1DB458B924E0}">
      <dgm:prSet/>
      <dgm:spPr/>
      <dgm:t>
        <a:bodyPr/>
        <a:lstStyle/>
        <a:p>
          <a:endParaRPr lang="en-US"/>
        </a:p>
      </dgm:t>
    </dgm:pt>
    <dgm:pt modelId="{A8D7A33D-BF1F-4953-8836-B9C94C5788E3}" type="sibTrans" cxnId="{C3D70B93-D83F-4600-8FF6-1DB458B924E0}">
      <dgm:prSet/>
      <dgm:spPr/>
      <dgm:t>
        <a:bodyPr/>
        <a:lstStyle/>
        <a:p>
          <a:endParaRPr lang="en-US"/>
        </a:p>
      </dgm:t>
    </dgm:pt>
    <dgm:pt modelId="{62488DC9-8C39-42FB-BC99-E032E210A12E}">
      <dgm:prSet/>
      <dgm:spPr/>
      <dgm:t>
        <a:bodyPr/>
        <a:lstStyle/>
        <a:p>
          <a:r>
            <a:rPr lang="en-US" b="1" dirty="0"/>
            <a:t>§ 2–538. Oversight of disclosure activities</a:t>
          </a:r>
        </a:p>
      </dgm:t>
    </dgm:pt>
    <dgm:pt modelId="{1903E605-48CB-460D-9DC7-7D1BF4587A52}" type="parTrans" cxnId="{0BAF3A08-FE02-4056-A93D-14BD43799F60}">
      <dgm:prSet/>
      <dgm:spPr/>
      <dgm:t>
        <a:bodyPr/>
        <a:lstStyle/>
        <a:p>
          <a:endParaRPr lang="en-US"/>
        </a:p>
      </dgm:t>
    </dgm:pt>
    <dgm:pt modelId="{2A805F08-F767-4A31-BB49-3923640A5D85}" type="sibTrans" cxnId="{0BAF3A08-FE02-4056-A93D-14BD43799F60}">
      <dgm:prSet/>
      <dgm:spPr/>
      <dgm:t>
        <a:bodyPr/>
        <a:lstStyle/>
        <a:p>
          <a:endParaRPr lang="en-US"/>
        </a:p>
      </dgm:t>
    </dgm:pt>
    <dgm:pt modelId="{3902452B-04E0-48FA-8502-057F536375AC}">
      <dgm:prSet/>
      <dgm:spPr/>
      <dgm:t>
        <a:bodyPr/>
        <a:lstStyle/>
        <a:p>
          <a:r>
            <a:rPr lang="en-US" b="1" dirty="0"/>
            <a:t>§ 2–539. Definitions</a:t>
          </a:r>
        </a:p>
      </dgm:t>
    </dgm:pt>
    <dgm:pt modelId="{2D00725D-9BE4-4E65-AA2B-22AB819E3546}" type="parTrans" cxnId="{11237FEA-32CA-4DB5-A68C-D421B2C0ECDA}">
      <dgm:prSet/>
      <dgm:spPr/>
      <dgm:t>
        <a:bodyPr/>
        <a:lstStyle/>
        <a:p>
          <a:endParaRPr lang="en-US"/>
        </a:p>
      </dgm:t>
    </dgm:pt>
    <dgm:pt modelId="{FCF81E3E-B83A-48DC-A3D1-A615A89E78AE}" type="sibTrans" cxnId="{11237FEA-32CA-4DB5-A68C-D421B2C0ECDA}">
      <dgm:prSet/>
      <dgm:spPr/>
      <dgm:t>
        <a:bodyPr/>
        <a:lstStyle/>
        <a:p>
          <a:endParaRPr lang="en-US"/>
        </a:p>
      </dgm:t>
    </dgm:pt>
    <dgm:pt modelId="{39E2DA25-0A76-4662-9D8C-E584F8FF6E68}">
      <dgm:prSet/>
      <dgm:spPr/>
      <dgm:t>
        <a:bodyPr/>
        <a:lstStyle/>
        <a:p>
          <a:r>
            <a:rPr lang="en-US" b="1" dirty="0"/>
            <a:t>§ 2–540. Short title</a:t>
          </a:r>
        </a:p>
      </dgm:t>
    </dgm:pt>
    <dgm:pt modelId="{B376E2AD-C3CE-464A-AA0C-B92B71055C01}" type="parTrans" cxnId="{163D53E9-BCEC-4CE7-9C0C-91B8E5DC4925}">
      <dgm:prSet/>
      <dgm:spPr/>
      <dgm:t>
        <a:bodyPr/>
        <a:lstStyle/>
        <a:p>
          <a:endParaRPr lang="en-US"/>
        </a:p>
      </dgm:t>
    </dgm:pt>
    <dgm:pt modelId="{C3A2FE6F-1337-498B-9403-258BE53C7403}" type="sibTrans" cxnId="{163D53E9-BCEC-4CE7-9C0C-91B8E5DC4925}">
      <dgm:prSet/>
      <dgm:spPr/>
      <dgm:t>
        <a:bodyPr/>
        <a:lstStyle/>
        <a:p>
          <a:endParaRPr lang="en-US"/>
        </a:p>
      </dgm:t>
    </dgm:pt>
    <dgm:pt modelId="{5DD6D118-740A-4ED8-96E0-11DCBF034F5F}" type="pres">
      <dgm:prSet presAssocID="{F7AB74A2-AC7A-447A-8C05-9C23A3E33035}" presName="linear" presStyleCnt="0">
        <dgm:presLayoutVars>
          <dgm:animLvl val="lvl"/>
          <dgm:resizeHandles val="exact"/>
        </dgm:presLayoutVars>
      </dgm:prSet>
      <dgm:spPr/>
    </dgm:pt>
    <dgm:pt modelId="{6C600B8A-0C9C-4991-AABA-CC143E5D109D}" type="pres">
      <dgm:prSet presAssocID="{1CC89AE0-350D-4860-A551-84D9AEFC1A40}" presName="parentText" presStyleLbl="node1" presStyleIdx="0" presStyleCnt="10">
        <dgm:presLayoutVars>
          <dgm:chMax val="0"/>
          <dgm:bulletEnabled val="1"/>
        </dgm:presLayoutVars>
      </dgm:prSet>
      <dgm:spPr/>
    </dgm:pt>
    <dgm:pt modelId="{16D719D6-EA24-4673-8282-CAB0017DB5AA}" type="pres">
      <dgm:prSet presAssocID="{84E51723-03EE-47DA-83EA-87381EB3DD5F}" presName="spacer" presStyleCnt="0"/>
      <dgm:spPr/>
    </dgm:pt>
    <dgm:pt modelId="{53CF279F-CD81-4760-98E3-AA2FD0B9D36D}" type="pres">
      <dgm:prSet presAssocID="{C73620D9-4F78-43C3-8CBC-F9BDF1DCB819}" presName="parentText" presStyleLbl="node1" presStyleIdx="1" presStyleCnt="10">
        <dgm:presLayoutVars>
          <dgm:chMax val="0"/>
          <dgm:bulletEnabled val="1"/>
        </dgm:presLayoutVars>
      </dgm:prSet>
      <dgm:spPr/>
    </dgm:pt>
    <dgm:pt modelId="{6CFD8D35-99A0-4AAF-8577-D90CAC93DF56}" type="pres">
      <dgm:prSet presAssocID="{B2A29C47-48B6-4596-BE48-C2859D7EFFF3}" presName="spacer" presStyleCnt="0"/>
      <dgm:spPr/>
    </dgm:pt>
    <dgm:pt modelId="{D853DC66-1CBB-4520-B5D8-114E03F0D010}" type="pres">
      <dgm:prSet presAssocID="{9ABC344C-348D-4622-9D59-57D92B784458}" presName="parentText" presStyleLbl="node1" presStyleIdx="2" presStyleCnt="10" custLinFactNeighborY="56029">
        <dgm:presLayoutVars>
          <dgm:chMax val="0"/>
          <dgm:bulletEnabled val="1"/>
        </dgm:presLayoutVars>
      </dgm:prSet>
      <dgm:spPr/>
    </dgm:pt>
    <dgm:pt modelId="{4DEA55F7-2F08-42FB-BE1A-203BCABF1C3C}" type="pres">
      <dgm:prSet presAssocID="{A210CB80-8905-4AD6-8D09-5E5DAA8F9ADB}" presName="spacer" presStyleCnt="0"/>
      <dgm:spPr/>
    </dgm:pt>
    <dgm:pt modelId="{B7961D28-0489-4BF1-A10B-84D07417FC6C}" type="pres">
      <dgm:prSet presAssocID="{4745323C-A7D6-4603-9352-8ED14BBE34B5}" presName="parentText" presStyleLbl="node1" presStyleIdx="3" presStyleCnt="10">
        <dgm:presLayoutVars>
          <dgm:chMax val="0"/>
          <dgm:bulletEnabled val="1"/>
        </dgm:presLayoutVars>
      </dgm:prSet>
      <dgm:spPr/>
    </dgm:pt>
    <dgm:pt modelId="{AAD995B6-32EA-4429-99F7-28AFE0960266}" type="pres">
      <dgm:prSet presAssocID="{F04A723D-1D4A-460B-A9F9-BDFC96A22702}" presName="spacer" presStyleCnt="0"/>
      <dgm:spPr/>
    </dgm:pt>
    <dgm:pt modelId="{6BFEECC4-0BD6-4DF2-A0CA-92BF0A51E3E4}" type="pres">
      <dgm:prSet presAssocID="{C33BAD28-9E86-4A18-974C-5F0774633A13}" presName="parentText" presStyleLbl="node1" presStyleIdx="4" presStyleCnt="10">
        <dgm:presLayoutVars>
          <dgm:chMax val="0"/>
          <dgm:bulletEnabled val="1"/>
        </dgm:presLayoutVars>
      </dgm:prSet>
      <dgm:spPr/>
    </dgm:pt>
    <dgm:pt modelId="{968F1030-20E8-4771-92C4-9A9C88C72F97}" type="pres">
      <dgm:prSet presAssocID="{51E10FC2-56E6-4B1E-81FC-1752B90F89EA}" presName="spacer" presStyleCnt="0"/>
      <dgm:spPr/>
    </dgm:pt>
    <dgm:pt modelId="{869BAB58-1C24-4DEA-B8AC-63860F5A8D5B}" type="pres">
      <dgm:prSet presAssocID="{A5400A51-B256-4064-82B6-8B4DFF03D00D}" presName="parentText" presStyleLbl="node1" presStyleIdx="5" presStyleCnt="10">
        <dgm:presLayoutVars>
          <dgm:chMax val="0"/>
          <dgm:bulletEnabled val="1"/>
        </dgm:presLayoutVars>
      </dgm:prSet>
      <dgm:spPr/>
    </dgm:pt>
    <dgm:pt modelId="{B920D212-4A64-4066-A23C-AF1BCB77FECC}" type="pres">
      <dgm:prSet presAssocID="{52708A3F-5625-4C4D-822D-9A4DE099F987}" presName="spacer" presStyleCnt="0"/>
      <dgm:spPr/>
    </dgm:pt>
    <dgm:pt modelId="{66492155-051F-465D-915D-C0B67A6D45B6}" type="pres">
      <dgm:prSet presAssocID="{885A2C8F-AAF8-4519-A17F-D2885546BD08}" presName="parentText" presStyleLbl="node1" presStyleIdx="6" presStyleCnt="10" custLinFactNeighborX="-512" custLinFactNeighborY="18676">
        <dgm:presLayoutVars>
          <dgm:chMax val="0"/>
          <dgm:bulletEnabled val="1"/>
        </dgm:presLayoutVars>
      </dgm:prSet>
      <dgm:spPr/>
    </dgm:pt>
    <dgm:pt modelId="{8514A60D-7533-4687-9999-D77BE549D718}" type="pres">
      <dgm:prSet presAssocID="{A8D7A33D-BF1F-4953-8836-B9C94C5788E3}" presName="spacer" presStyleCnt="0"/>
      <dgm:spPr/>
    </dgm:pt>
    <dgm:pt modelId="{7CD9938D-87AA-4561-9F49-96F3AC1AEAD5}" type="pres">
      <dgm:prSet presAssocID="{62488DC9-8C39-42FB-BC99-E032E210A12E}" presName="parentText" presStyleLbl="node1" presStyleIdx="7" presStyleCnt="10">
        <dgm:presLayoutVars>
          <dgm:chMax val="0"/>
          <dgm:bulletEnabled val="1"/>
        </dgm:presLayoutVars>
      </dgm:prSet>
      <dgm:spPr/>
    </dgm:pt>
    <dgm:pt modelId="{AA3AEEF5-C802-4889-AAD7-08466AE7ECE0}" type="pres">
      <dgm:prSet presAssocID="{2A805F08-F767-4A31-BB49-3923640A5D85}" presName="spacer" presStyleCnt="0"/>
      <dgm:spPr/>
    </dgm:pt>
    <dgm:pt modelId="{11653633-CFF8-47D8-85CA-7C3AB20EE541}" type="pres">
      <dgm:prSet presAssocID="{3902452B-04E0-48FA-8502-057F536375AC}" presName="parentText" presStyleLbl="node1" presStyleIdx="8" presStyleCnt="10">
        <dgm:presLayoutVars>
          <dgm:chMax val="0"/>
          <dgm:bulletEnabled val="1"/>
        </dgm:presLayoutVars>
      </dgm:prSet>
      <dgm:spPr/>
    </dgm:pt>
    <dgm:pt modelId="{C43EAD4B-A2B6-42D5-AF89-10FB623F7BF8}" type="pres">
      <dgm:prSet presAssocID="{FCF81E3E-B83A-48DC-A3D1-A615A89E78AE}" presName="spacer" presStyleCnt="0"/>
      <dgm:spPr/>
    </dgm:pt>
    <dgm:pt modelId="{946D8B07-4AF8-4207-81FD-6DEC0D76ECD7}" type="pres">
      <dgm:prSet presAssocID="{39E2DA25-0A76-4662-9D8C-E584F8FF6E68}" presName="parentText" presStyleLbl="node1" presStyleIdx="9" presStyleCnt="10">
        <dgm:presLayoutVars>
          <dgm:chMax val="0"/>
          <dgm:bulletEnabled val="1"/>
        </dgm:presLayoutVars>
      </dgm:prSet>
      <dgm:spPr/>
    </dgm:pt>
  </dgm:ptLst>
  <dgm:cxnLst>
    <dgm:cxn modelId="{0BAF3A08-FE02-4056-A93D-14BD43799F60}" srcId="{F7AB74A2-AC7A-447A-8C05-9C23A3E33035}" destId="{62488DC9-8C39-42FB-BC99-E032E210A12E}" srcOrd="7" destOrd="0" parTransId="{1903E605-48CB-460D-9DC7-7D1BF4587A52}" sibTransId="{2A805F08-F767-4A31-BB49-3923640A5D85}"/>
    <dgm:cxn modelId="{C9F0A31C-A045-4B93-B59F-1C57DADE502D}" type="presOf" srcId="{1CC89AE0-350D-4860-A551-84D9AEFC1A40}" destId="{6C600B8A-0C9C-4991-AABA-CC143E5D109D}" srcOrd="0" destOrd="0" presId="urn:microsoft.com/office/officeart/2005/8/layout/vList2"/>
    <dgm:cxn modelId="{A912E723-F645-42FA-90B6-AABA5D6E6F80}" srcId="{F7AB74A2-AC7A-447A-8C05-9C23A3E33035}" destId="{C33BAD28-9E86-4A18-974C-5F0774633A13}" srcOrd="4" destOrd="0" parTransId="{F3C79747-7243-4E0B-8030-4BB560131E02}" sibTransId="{51E10FC2-56E6-4B1E-81FC-1752B90F89EA}"/>
    <dgm:cxn modelId="{CFCA0B28-16E2-48FB-ADEB-F3C95C2B1510}" srcId="{F7AB74A2-AC7A-447A-8C05-9C23A3E33035}" destId="{1CC89AE0-350D-4860-A551-84D9AEFC1A40}" srcOrd="0" destOrd="0" parTransId="{F761A64A-AFAF-4DF6-AC1A-95DC5FBF7AC3}" sibTransId="{84E51723-03EE-47DA-83EA-87381EB3DD5F}"/>
    <dgm:cxn modelId="{0C87B537-F860-469A-AD38-A4CB1A896F26}" type="presOf" srcId="{9ABC344C-348D-4622-9D59-57D92B784458}" destId="{D853DC66-1CBB-4520-B5D8-114E03F0D010}" srcOrd="0" destOrd="0" presId="urn:microsoft.com/office/officeart/2005/8/layout/vList2"/>
    <dgm:cxn modelId="{8080456A-8F94-4BDE-B89C-7D77D473B4D4}" type="presOf" srcId="{39E2DA25-0A76-4662-9D8C-E584F8FF6E68}" destId="{946D8B07-4AF8-4207-81FD-6DEC0D76ECD7}" srcOrd="0" destOrd="0" presId="urn:microsoft.com/office/officeart/2005/8/layout/vList2"/>
    <dgm:cxn modelId="{6FBC324B-8184-42EB-9610-CC360CD651AE}" srcId="{F7AB74A2-AC7A-447A-8C05-9C23A3E33035}" destId="{9ABC344C-348D-4622-9D59-57D92B784458}" srcOrd="2" destOrd="0" parTransId="{E5F86167-04B2-4BDA-B843-2133251DAFAD}" sibTransId="{A210CB80-8905-4AD6-8D09-5E5DAA8F9ADB}"/>
    <dgm:cxn modelId="{224C556B-F3C2-4CCC-A186-A2DDCDE4970B}" type="presOf" srcId="{C73620D9-4F78-43C3-8CBC-F9BDF1DCB819}" destId="{53CF279F-CD81-4760-98E3-AA2FD0B9D36D}" srcOrd="0" destOrd="0" presId="urn:microsoft.com/office/officeart/2005/8/layout/vList2"/>
    <dgm:cxn modelId="{5AF39D4D-C00A-44D2-A153-EFDAD4965845}" type="presOf" srcId="{4745323C-A7D6-4603-9352-8ED14BBE34B5}" destId="{B7961D28-0489-4BF1-A10B-84D07417FC6C}" srcOrd="0" destOrd="0" presId="urn:microsoft.com/office/officeart/2005/8/layout/vList2"/>
    <dgm:cxn modelId="{44FF596F-3DA9-4E8D-A7F7-34E31E830509}" type="presOf" srcId="{A5400A51-B256-4064-82B6-8B4DFF03D00D}" destId="{869BAB58-1C24-4DEA-B8AC-63860F5A8D5B}" srcOrd="0" destOrd="0" presId="urn:microsoft.com/office/officeart/2005/8/layout/vList2"/>
    <dgm:cxn modelId="{4EC07377-4399-489B-A7BE-279791B4032F}" srcId="{F7AB74A2-AC7A-447A-8C05-9C23A3E33035}" destId="{4745323C-A7D6-4603-9352-8ED14BBE34B5}" srcOrd="3" destOrd="0" parTransId="{151F2B60-DECB-48F5-A781-2695E3711E2E}" sibTransId="{F04A723D-1D4A-460B-A9F9-BDFC96A22702}"/>
    <dgm:cxn modelId="{4D58457A-A079-4FEF-95E1-DD85319C78B5}" type="presOf" srcId="{C33BAD28-9E86-4A18-974C-5F0774633A13}" destId="{6BFEECC4-0BD6-4DF2-A0CA-92BF0A51E3E4}" srcOrd="0" destOrd="0" presId="urn:microsoft.com/office/officeart/2005/8/layout/vList2"/>
    <dgm:cxn modelId="{25DDD081-7AF7-4D30-B709-DD479DCA9B72}" srcId="{F7AB74A2-AC7A-447A-8C05-9C23A3E33035}" destId="{A5400A51-B256-4064-82B6-8B4DFF03D00D}" srcOrd="5" destOrd="0" parTransId="{4B39F7A1-DC23-4946-A5BC-295DDB8B32C9}" sibTransId="{52708A3F-5625-4C4D-822D-9A4DE099F987}"/>
    <dgm:cxn modelId="{C3D70B93-D83F-4600-8FF6-1DB458B924E0}" srcId="{F7AB74A2-AC7A-447A-8C05-9C23A3E33035}" destId="{885A2C8F-AAF8-4519-A17F-D2885546BD08}" srcOrd="6" destOrd="0" parTransId="{B2561DA1-52B4-49D4-89BB-CCEA699CD1BB}" sibTransId="{A8D7A33D-BF1F-4953-8836-B9C94C5788E3}"/>
    <dgm:cxn modelId="{2A2B6DA7-8A52-45D5-A5BA-2FBEE86050F2}" type="presOf" srcId="{62488DC9-8C39-42FB-BC99-E032E210A12E}" destId="{7CD9938D-87AA-4561-9F49-96F3AC1AEAD5}" srcOrd="0" destOrd="0" presId="urn:microsoft.com/office/officeart/2005/8/layout/vList2"/>
    <dgm:cxn modelId="{F33A8BD0-7EDF-4DD4-8F97-5DA924CE8F40}" type="presOf" srcId="{3902452B-04E0-48FA-8502-057F536375AC}" destId="{11653633-CFF8-47D8-85CA-7C3AB20EE541}" srcOrd="0" destOrd="0" presId="urn:microsoft.com/office/officeart/2005/8/layout/vList2"/>
    <dgm:cxn modelId="{AB5223E1-8FB3-4D38-82A2-EA33509E708F}" type="presOf" srcId="{885A2C8F-AAF8-4519-A17F-D2885546BD08}" destId="{66492155-051F-465D-915D-C0B67A6D45B6}" srcOrd="0" destOrd="0" presId="urn:microsoft.com/office/officeart/2005/8/layout/vList2"/>
    <dgm:cxn modelId="{697D22E3-D2F0-4402-A7AA-A0AF63BFEA22}" type="presOf" srcId="{F7AB74A2-AC7A-447A-8C05-9C23A3E33035}" destId="{5DD6D118-740A-4ED8-96E0-11DCBF034F5F}" srcOrd="0" destOrd="0" presId="urn:microsoft.com/office/officeart/2005/8/layout/vList2"/>
    <dgm:cxn modelId="{163D53E9-BCEC-4CE7-9C0C-91B8E5DC4925}" srcId="{F7AB74A2-AC7A-447A-8C05-9C23A3E33035}" destId="{39E2DA25-0A76-4662-9D8C-E584F8FF6E68}" srcOrd="9" destOrd="0" parTransId="{B376E2AD-C3CE-464A-AA0C-B92B71055C01}" sibTransId="{C3A2FE6F-1337-498B-9403-258BE53C7403}"/>
    <dgm:cxn modelId="{11237FEA-32CA-4DB5-A68C-D421B2C0ECDA}" srcId="{F7AB74A2-AC7A-447A-8C05-9C23A3E33035}" destId="{3902452B-04E0-48FA-8502-057F536375AC}" srcOrd="8" destOrd="0" parTransId="{2D00725D-9BE4-4E65-AA2B-22AB819E3546}" sibTransId="{FCF81E3E-B83A-48DC-A3D1-A615A89E78AE}"/>
    <dgm:cxn modelId="{0504FDFA-B21E-4D1B-B4D6-A40DE80EC3B3}" srcId="{F7AB74A2-AC7A-447A-8C05-9C23A3E33035}" destId="{C73620D9-4F78-43C3-8CBC-F9BDF1DCB819}" srcOrd="1" destOrd="0" parTransId="{020B002B-0F93-45D2-9C0A-7E04DC394E6F}" sibTransId="{B2A29C47-48B6-4596-BE48-C2859D7EFFF3}"/>
    <dgm:cxn modelId="{CB50A4A4-5842-46C8-90F1-3FE4CCBB3436}" type="presParOf" srcId="{5DD6D118-740A-4ED8-96E0-11DCBF034F5F}" destId="{6C600B8A-0C9C-4991-AABA-CC143E5D109D}" srcOrd="0" destOrd="0" presId="urn:microsoft.com/office/officeart/2005/8/layout/vList2"/>
    <dgm:cxn modelId="{D4E92F98-EC23-4945-BA45-561BDADF67FE}" type="presParOf" srcId="{5DD6D118-740A-4ED8-96E0-11DCBF034F5F}" destId="{16D719D6-EA24-4673-8282-CAB0017DB5AA}" srcOrd="1" destOrd="0" presId="urn:microsoft.com/office/officeart/2005/8/layout/vList2"/>
    <dgm:cxn modelId="{3240FED0-FC27-4ACB-BF62-3115EBE425D3}" type="presParOf" srcId="{5DD6D118-740A-4ED8-96E0-11DCBF034F5F}" destId="{53CF279F-CD81-4760-98E3-AA2FD0B9D36D}" srcOrd="2" destOrd="0" presId="urn:microsoft.com/office/officeart/2005/8/layout/vList2"/>
    <dgm:cxn modelId="{5E1C1B15-FF82-4480-A7FF-B5FD1D52EC7A}" type="presParOf" srcId="{5DD6D118-740A-4ED8-96E0-11DCBF034F5F}" destId="{6CFD8D35-99A0-4AAF-8577-D90CAC93DF56}" srcOrd="3" destOrd="0" presId="urn:microsoft.com/office/officeart/2005/8/layout/vList2"/>
    <dgm:cxn modelId="{F1F70CC5-BDFE-4AE6-A08C-06DFC0C72E61}" type="presParOf" srcId="{5DD6D118-740A-4ED8-96E0-11DCBF034F5F}" destId="{D853DC66-1CBB-4520-B5D8-114E03F0D010}" srcOrd="4" destOrd="0" presId="urn:microsoft.com/office/officeart/2005/8/layout/vList2"/>
    <dgm:cxn modelId="{E92DE1A1-F9CF-461E-B779-F3424D0C2ACD}" type="presParOf" srcId="{5DD6D118-740A-4ED8-96E0-11DCBF034F5F}" destId="{4DEA55F7-2F08-42FB-BE1A-203BCABF1C3C}" srcOrd="5" destOrd="0" presId="urn:microsoft.com/office/officeart/2005/8/layout/vList2"/>
    <dgm:cxn modelId="{CB2FE996-B179-4286-BF79-81706928E533}" type="presParOf" srcId="{5DD6D118-740A-4ED8-96E0-11DCBF034F5F}" destId="{B7961D28-0489-4BF1-A10B-84D07417FC6C}" srcOrd="6" destOrd="0" presId="urn:microsoft.com/office/officeart/2005/8/layout/vList2"/>
    <dgm:cxn modelId="{146EEAAE-915F-44CE-AA66-2E8A1B89F249}" type="presParOf" srcId="{5DD6D118-740A-4ED8-96E0-11DCBF034F5F}" destId="{AAD995B6-32EA-4429-99F7-28AFE0960266}" srcOrd="7" destOrd="0" presId="urn:microsoft.com/office/officeart/2005/8/layout/vList2"/>
    <dgm:cxn modelId="{642968D3-5487-4344-86DB-25A8C5F7070A}" type="presParOf" srcId="{5DD6D118-740A-4ED8-96E0-11DCBF034F5F}" destId="{6BFEECC4-0BD6-4DF2-A0CA-92BF0A51E3E4}" srcOrd="8" destOrd="0" presId="urn:microsoft.com/office/officeart/2005/8/layout/vList2"/>
    <dgm:cxn modelId="{2FEDA1BF-9378-48EC-B232-EB9DAA23C183}" type="presParOf" srcId="{5DD6D118-740A-4ED8-96E0-11DCBF034F5F}" destId="{968F1030-20E8-4771-92C4-9A9C88C72F97}" srcOrd="9" destOrd="0" presId="urn:microsoft.com/office/officeart/2005/8/layout/vList2"/>
    <dgm:cxn modelId="{D7AF29C3-23F4-412F-B92B-B8CCA0AF47CC}" type="presParOf" srcId="{5DD6D118-740A-4ED8-96E0-11DCBF034F5F}" destId="{869BAB58-1C24-4DEA-B8AC-63860F5A8D5B}" srcOrd="10" destOrd="0" presId="urn:microsoft.com/office/officeart/2005/8/layout/vList2"/>
    <dgm:cxn modelId="{3703AA1C-514A-48C8-ACCD-561E10858F98}" type="presParOf" srcId="{5DD6D118-740A-4ED8-96E0-11DCBF034F5F}" destId="{B920D212-4A64-4066-A23C-AF1BCB77FECC}" srcOrd="11" destOrd="0" presId="urn:microsoft.com/office/officeart/2005/8/layout/vList2"/>
    <dgm:cxn modelId="{3F6BDC65-0EB4-4A37-92B7-6C2D0EF289D5}" type="presParOf" srcId="{5DD6D118-740A-4ED8-96E0-11DCBF034F5F}" destId="{66492155-051F-465D-915D-C0B67A6D45B6}" srcOrd="12" destOrd="0" presId="urn:microsoft.com/office/officeart/2005/8/layout/vList2"/>
    <dgm:cxn modelId="{BFF80A3F-6A41-4523-9FC2-918E365843F9}" type="presParOf" srcId="{5DD6D118-740A-4ED8-96E0-11DCBF034F5F}" destId="{8514A60D-7533-4687-9999-D77BE549D718}" srcOrd="13" destOrd="0" presId="urn:microsoft.com/office/officeart/2005/8/layout/vList2"/>
    <dgm:cxn modelId="{540A7E09-1B41-4A40-BA43-DD7E394A860B}" type="presParOf" srcId="{5DD6D118-740A-4ED8-96E0-11DCBF034F5F}" destId="{7CD9938D-87AA-4561-9F49-96F3AC1AEAD5}" srcOrd="14" destOrd="0" presId="urn:microsoft.com/office/officeart/2005/8/layout/vList2"/>
    <dgm:cxn modelId="{6B944A10-043B-4BAF-911D-1CF1E091F718}" type="presParOf" srcId="{5DD6D118-740A-4ED8-96E0-11DCBF034F5F}" destId="{AA3AEEF5-C802-4889-AAD7-08466AE7ECE0}" srcOrd="15" destOrd="0" presId="urn:microsoft.com/office/officeart/2005/8/layout/vList2"/>
    <dgm:cxn modelId="{CBCA9779-37A7-4224-B818-42764967B62D}" type="presParOf" srcId="{5DD6D118-740A-4ED8-96E0-11DCBF034F5F}" destId="{11653633-CFF8-47D8-85CA-7C3AB20EE541}" srcOrd="16" destOrd="0" presId="urn:microsoft.com/office/officeart/2005/8/layout/vList2"/>
    <dgm:cxn modelId="{A793948E-E5C3-4760-8462-5C40A6712026}" type="presParOf" srcId="{5DD6D118-740A-4ED8-96E0-11DCBF034F5F}" destId="{C43EAD4B-A2B6-42D5-AF89-10FB623F7BF8}" srcOrd="17" destOrd="0" presId="urn:microsoft.com/office/officeart/2005/8/layout/vList2"/>
    <dgm:cxn modelId="{C1A40033-C97F-4C74-ABCE-330D32699D08}" type="presParOf" srcId="{5DD6D118-740A-4ED8-96E0-11DCBF034F5F}" destId="{946D8B07-4AF8-4207-81FD-6DEC0D76ECD7}" srcOrd="1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700D218-9746-4429-A7C5-4ED38AA71C57}" type="doc">
      <dgm:prSet loTypeId="urn:microsoft.com/office/officeart/2017/3/layout/HorizontalLabelsTimeline" loCatId="process" qsTypeId="urn:microsoft.com/office/officeart/2005/8/quickstyle/simple1" qsCatId="simple" csTypeId="urn:microsoft.com/office/officeart/2005/8/colors/colorful5" csCatId="colorful" phldr="1"/>
      <dgm:spPr/>
      <dgm:t>
        <a:bodyPr/>
        <a:lstStyle/>
        <a:p>
          <a:endParaRPr lang="en-US"/>
        </a:p>
      </dgm:t>
    </dgm:pt>
    <dgm:pt modelId="{0FD8466B-DF91-447D-BBEA-C96D8C7B4215}">
      <dgm:prSet/>
      <dgm:spPr/>
      <dgm:t>
        <a:bodyPr/>
        <a:lstStyle/>
        <a:p>
          <a:pPr>
            <a:defRPr b="1"/>
          </a:pPr>
          <a:r>
            <a:rPr lang="en-US" dirty="0"/>
            <a:t>16 July 2026</a:t>
          </a:r>
        </a:p>
      </dgm:t>
    </dgm:pt>
    <dgm:pt modelId="{C3A08985-D3F5-4D3D-AF44-A6232D99A094}" type="parTrans" cxnId="{41AF49B0-AE92-4E4E-BC12-93B1B71EE972}">
      <dgm:prSet/>
      <dgm:spPr/>
      <dgm:t>
        <a:bodyPr/>
        <a:lstStyle/>
        <a:p>
          <a:endParaRPr lang="en-US"/>
        </a:p>
      </dgm:t>
    </dgm:pt>
    <dgm:pt modelId="{D913E1E8-669E-48C6-98E7-2055C27FEDBC}" type="sibTrans" cxnId="{41AF49B0-AE92-4E4E-BC12-93B1B71EE972}">
      <dgm:prSet/>
      <dgm:spPr/>
      <dgm:t>
        <a:bodyPr/>
        <a:lstStyle/>
        <a:p>
          <a:endParaRPr lang="en-US"/>
        </a:p>
      </dgm:t>
    </dgm:pt>
    <dgm:pt modelId="{164C1BD6-9A5A-434B-88D8-D6A1DB2A5762}">
      <dgm:prSet/>
      <dgm:spPr/>
      <dgm:t>
        <a:bodyPr/>
        <a:lstStyle/>
        <a:p>
          <a:r>
            <a:rPr lang="en-US" b="1" dirty="0">
              <a:latin typeface="Arial" panose="020B0604020202020204" pitchFamily="34" charset="0"/>
              <a:cs typeface="Arial" panose="020B0604020202020204" pitchFamily="34" charset="0"/>
            </a:rPr>
            <a:t>FY26 DC FOIA Legislation &amp; Litigation Update</a:t>
          </a:r>
        </a:p>
      </dgm:t>
    </dgm:pt>
    <dgm:pt modelId="{9CD86D88-8F6D-4BE3-9BE3-51021F504671}" type="parTrans" cxnId="{D0EAB02D-6111-413B-8C95-74E541F05A25}">
      <dgm:prSet/>
      <dgm:spPr/>
      <dgm:t>
        <a:bodyPr/>
        <a:lstStyle/>
        <a:p>
          <a:endParaRPr lang="en-US"/>
        </a:p>
      </dgm:t>
    </dgm:pt>
    <dgm:pt modelId="{C0EF5F78-159C-4CE3-B569-4F1F31361F34}" type="sibTrans" cxnId="{D0EAB02D-6111-413B-8C95-74E541F05A25}">
      <dgm:prSet/>
      <dgm:spPr/>
      <dgm:t>
        <a:bodyPr/>
        <a:lstStyle/>
        <a:p>
          <a:endParaRPr lang="en-US"/>
        </a:p>
      </dgm:t>
    </dgm:pt>
    <dgm:pt modelId="{E2F2FBFD-31E6-4A00-BE2E-839548D94082}">
      <dgm:prSet/>
      <dgm:spPr/>
      <dgm:t>
        <a:bodyPr/>
        <a:lstStyle/>
        <a:p>
          <a:pPr>
            <a:defRPr b="1"/>
          </a:pPr>
          <a:r>
            <a:rPr lang="en-US" dirty="0"/>
            <a:t>10 Sept. 2026</a:t>
          </a:r>
        </a:p>
      </dgm:t>
    </dgm:pt>
    <dgm:pt modelId="{1A1603AF-1AFB-42EF-A804-98CF6A77018E}" type="parTrans" cxnId="{8A532CFD-3576-433A-8B76-E7BD3B1EFD5F}">
      <dgm:prSet/>
      <dgm:spPr/>
      <dgm:t>
        <a:bodyPr/>
        <a:lstStyle/>
        <a:p>
          <a:endParaRPr lang="en-US"/>
        </a:p>
      </dgm:t>
    </dgm:pt>
    <dgm:pt modelId="{AB655F92-9922-465E-A616-8D2ABB61AAAA}" type="sibTrans" cxnId="{8A532CFD-3576-433A-8B76-E7BD3B1EFD5F}">
      <dgm:prSet/>
      <dgm:spPr/>
      <dgm:t>
        <a:bodyPr/>
        <a:lstStyle/>
        <a:p>
          <a:endParaRPr lang="en-US"/>
        </a:p>
      </dgm:t>
    </dgm:pt>
    <dgm:pt modelId="{F9AA44CB-0784-484D-9D4A-937382F3E68E}">
      <dgm:prSet/>
      <dgm:spPr/>
      <dgm:t>
        <a:bodyPr/>
        <a:lstStyle/>
        <a:p>
          <a:r>
            <a:rPr lang="en-US" b="1" dirty="0">
              <a:latin typeface="Arial" panose="020B0604020202020204" pitchFamily="34" charset="0"/>
              <a:cs typeface="Arial" panose="020B0604020202020204" pitchFamily="34" charset="0"/>
            </a:rPr>
            <a:t>(Tentatively) Managing the FOIA Process</a:t>
          </a:r>
        </a:p>
      </dgm:t>
    </dgm:pt>
    <dgm:pt modelId="{6FDF3AD2-A4D1-4785-9906-CFC14B2FEF11}" type="parTrans" cxnId="{D4FEBC71-253D-4D59-8D5A-B6B1E160C8E3}">
      <dgm:prSet/>
      <dgm:spPr/>
      <dgm:t>
        <a:bodyPr/>
        <a:lstStyle/>
        <a:p>
          <a:endParaRPr lang="en-US"/>
        </a:p>
      </dgm:t>
    </dgm:pt>
    <dgm:pt modelId="{88BFA328-DE12-4A12-85F4-3E9A93A7F7E4}" type="sibTrans" cxnId="{D4FEBC71-253D-4D59-8D5A-B6B1E160C8E3}">
      <dgm:prSet/>
      <dgm:spPr/>
      <dgm:t>
        <a:bodyPr/>
        <a:lstStyle/>
        <a:p>
          <a:endParaRPr lang="en-US"/>
        </a:p>
      </dgm:t>
    </dgm:pt>
    <dgm:pt modelId="{A1EC6447-52A1-4548-BC03-C250DA62A6E2}">
      <dgm:prSet/>
      <dgm:spPr/>
      <dgm:t>
        <a:bodyPr/>
        <a:lstStyle/>
        <a:p>
          <a:pPr>
            <a:defRPr b="1"/>
          </a:pPr>
          <a:r>
            <a:rPr lang="en-US" dirty="0"/>
            <a:t>9 July to 13 Aug. 2026</a:t>
          </a:r>
        </a:p>
      </dgm:t>
    </dgm:pt>
    <dgm:pt modelId="{A6FEFB54-6E9A-4C6D-BFFB-4C917AB39D36}" type="parTrans" cxnId="{CE0733C0-A294-4A00-89C1-BDD46E2C994F}">
      <dgm:prSet/>
      <dgm:spPr/>
      <dgm:t>
        <a:bodyPr/>
        <a:lstStyle/>
        <a:p>
          <a:endParaRPr lang="en-US"/>
        </a:p>
      </dgm:t>
    </dgm:pt>
    <dgm:pt modelId="{C9DE2762-15DC-4C20-B927-2BF4C0C0AAD8}" type="sibTrans" cxnId="{CE0733C0-A294-4A00-89C1-BDD46E2C994F}">
      <dgm:prSet/>
      <dgm:spPr/>
      <dgm:t>
        <a:bodyPr/>
        <a:lstStyle/>
        <a:p>
          <a:endParaRPr lang="en-US"/>
        </a:p>
      </dgm:t>
    </dgm:pt>
    <dgm:pt modelId="{A33CE1BF-B3AD-4CA7-9F56-A7573945B6AA}">
      <dgm:prSet/>
      <dgm:spPr/>
      <dgm:t>
        <a:bodyPr/>
        <a:lstStyle/>
        <a:p>
          <a:r>
            <a:rPr lang="en-US" b="1" dirty="0">
              <a:latin typeface="Arial" panose="020B0604020202020204" pitchFamily="34" charset="0"/>
              <a:cs typeface="Arial" panose="020B0604020202020204" pitchFamily="34" charset="0"/>
            </a:rPr>
            <a:t>FOIA SUMMER TRAINING SERIES</a:t>
          </a:r>
        </a:p>
      </dgm:t>
    </dgm:pt>
    <dgm:pt modelId="{E88B1546-7817-48FA-B571-0E812BD2CCD6}" type="parTrans" cxnId="{53392F9A-F9C1-4183-B30C-104DC8FCF0D3}">
      <dgm:prSet/>
      <dgm:spPr/>
      <dgm:t>
        <a:bodyPr/>
        <a:lstStyle/>
        <a:p>
          <a:endParaRPr lang="en-US"/>
        </a:p>
      </dgm:t>
    </dgm:pt>
    <dgm:pt modelId="{3840C893-74C2-404E-8074-80FDF9895789}" type="sibTrans" cxnId="{53392F9A-F9C1-4183-B30C-104DC8FCF0D3}">
      <dgm:prSet/>
      <dgm:spPr/>
      <dgm:t>
        <a:bodyPr/>
        <a:lstStyle/>
        <a:p>
          <a:endParaRPr lang="en-US"/>
        </a:p>
      </dgm:t>
    </dgm:pt>
    <dgm:pt modelId="{6D7CDA06-60F6-4746-8B6C-5796643A2A1F}">
      <dgm:prSet/>
      <dgm:spPr/>
      <dgm:t>
        <a:bodyPr/>
        <a:lstStyle/>
        <a:p>
          <a:pPr>
            <a:defRPr b="1"/>
          </a:pPr>
          <a:endParaRPr lang="en-US" dirty="0"/>
        </a:p>
      </dgm:t>
    </dgm:pt>
    <dgm:pt modelId="{00AEB71A-262C-4FDB-BBB0-4ADFC46B1931}" type="parTrans" cxnId="{9470588D-F214-48E0-BB79-C0AE58E053EC}">
      <dgm:prSet/>
      <dgm:spPr/>
      <dgm:t>
        <a:bodyPr/>
        <a:lstStyle/>
        <a:p>
          <a:endParaRPr lang="en-US"/>
        </a:p>
      </dgm:t>
    </dgm:pt>
    <dgm:pt modelId="{CD92D3BD-C87E-41AE-95DE-08817E993393}" type="sibTrans" cxnId="{9470588D-F214-48E0-BB79-C0AE58E053EC}">
      <dgm:prSet/>
      <dgm:spPr/>
      <dgm:t>
        <a:bodyPr/>
        <a:lstStyle/>
        <a:p>
          <a:endParaRPr lang="en-US"/>
        </a:p>
      </dgm:t>
    </dgm:pt>
    <dgm:pt modelId="{6B14E470-07E3-4865-80DD-389CDC6F5D75}">
      <dgm:prSet/>
      <dgm:spPr/>
      <dgm:t>
        <a:bodyPr/>
        <a:lstStyle/>
        <a:p>
          <a:r>
            <a:rPr lang="en-US" b="1" dirty="0">
              <a:latin typeface="Arial" panose="020B0604020202020204" pitchFamily="34" charset="0"/>
              <a:cs typeface="Arial" panose="020B0604020202020204" pitchFamily="34" charset="0"/>
            </a:rPr>
            <a:t>Aug 13</a:t>
          </a:r>
          <a:r>
            <a:rPr lang="en-US" b="1" baseline="30000" dirty="0">
              <a:latin typeface="Arial" panose="020B0604020202020204" pitchFamily="34" charset="0"/>
              <a:cs typeface="Arial" panose="020B0604020202020204" pitchFamily="34" charset="0"/>
            </a:rPr>
            <a:t>th</a:t>
          </a:r>
          <a:r>
            <a:rPr lang="en-US" b="1" dirty="0">
              <a:latin typeface="Arial" panose="020B0604020202020204" pitchFamily="34" charset="0"/>
              <a:cs typeface="Arial" panose="020B0604020202020204" pitchFamily="34" charset="0"/>
            </a:rPr>
            <a:t>- Preparing a Civil Case &amp; Defensive Litigation – Asst. Attorneys General @ OAG </a:t>
          </a:r>
        </a:p>
        <a:p>
          <a:r>
            <a:rPr lang="en-US" b="1" dirty="0">
              <a:latin typeface="Arial" panose="020B0604020202020204" pitchFamily="34" charset="0"/>
              <a:cs typeface="Arial" panose="020B0604020202020204" pitchFamily="34" charset="0"/>
            </a:rPr>
            <a:t>Q &amp; A Moderated by Dir. of OOG, Niquelle Allen</a:t>
          </a:r>
        </a:p>
      </dgm:t>
    </dgm:pt>
    <dgm:pt modelId="{53FC4DDC-8818-4B9F-AF5D-71FA0F50D1A4}" type="parTrans" cxnId="{5FE1A143-5266-4BC0-802E-B1D9A72636D0}">
      <dgm:prSet/>
      <dgm:spPr/>
      <dgm:t>
        <a:bodyPr/>
        <a:lstStyle/>
        <a:p>
          <a:endParaRPr lang="en-US"/>
        </a:p>
      </dgm:t>
    </dgm:pt>
    <dgm:pt modelId="{8ADDF6F2-3C4A-4226-85A0-D8BA50F87FA3}" type="sibTrans" cxnId="{5FE1A143-5266-4BC0-802E-B1D9A72636D0}">
      <dgm:prSet/>
      <dgm:spPr/>
      <dgm:t>
        <a:bodyPr/>
        <a:lstStyle/>
        <a:p>
          <a:endParaRPr lang="en-US"/>
        </a:p>
      </dgm:t>
    </dgm:pt>
    <dgm:pt modelId="{2C31B3BE-2FC1-E440-A177-C8F0ECAE1351}" type="pres">
      <dgm:prSet presAssocID="{9700D218-9746-4429-A7C5-4ED38AA71C57}" presName="root" presStyleCnt="0">
        <dgm:presLayoutVars>
          <dgm:chMax/>
          <dgm:chPref/>
          <dgm:animLvl val="lvl"/>
        </dgm:presLayoutVars>
      </dgm:prSet>
      <dgm:spPr/>
    </dgm:pt>
    <dgm:pt modelId="{B337D6A3-CB4A-6A46-9B60-04438E3B8970}" type="pres">
      <dgm:prSet presAssocID="{9700D218-9746-4429-A7C5-4ED38AA71C57}" presName="divider" presStyleLbl="fgAcc1" presStyleIdx="0" presStyleCnt="1"/>
      <dgm:spPr/>
    </dgm:pt>
    <dgm:pt modelId="{E304CCCA-87F1-A144-B4E2-12C3BA56EEE3}" type="pres">
      <dgm:prSet presAssocID="{9700D218-9746-4429-A7C5-4ED38AA71C57}" presName="nodes" presStyleCnt="0">
        <dgm:presLayoutVars>
          <dgm:chMax/>
          <dgm:chPref/>
          <dgm:animLvl val="lvl"/>
        </dgm:presLayoutVars>
      </dgm:prSet>
      <dgm:spPr/>
    </dgm:pt>
    <dgm:pt modelId="{6EBA009A-4FC4-C44E-A5F6-7F8C973BC3C6}" type="pres">
      <dgm:prSet presAssocID="{0FD8466B-DF91-447D-BBEA-C96D8C7B4215}" presName="composite" presStyleCnt="0"/>
      <dgm:spPr/>
    </dgm:pt>
    <dgm:pt modelId="{6528AB78-DE97-044E-9887-97A9F5B304FC}" type="pres">
      <dgm:prSet presAssocID="{0FD8466B-DF91-447D-BBEA-C96D8C7B4215}" presName="L1TextContainer" presStyleLbl="alignNode1" presStyleIdx="0" presStyleCnt="4">
        <dgm:presLayoutVars>
          <dgm:chMax val="1"/>
          <dgm:chPref val="1"/>
          <dgm:bulletEnabled val="1"/>
        </dgm:presLayoutVars>
      </dgm:prSet>
      <dgm:spPr/>
    </dgm:pt>
    <dgm:pt modelId="{9E01DD9A-5223-8C4E-8B59-F6C312F906D3}" type="pres">
      <dgm:prSet presAssocID="{0FD8466B-DF91-447D-BBEA-C96D8C7B4215}" presName="L2TextContainerWrapper" presStyleCnt="0">
        <dgm:presLayoutVars>
          <dgm:bulletEnabled val="1"/>
        </dgm:presLayoutVars>
      </dgm:prSet>
      <dgm:spPr/>
    </dgm:pt>
    <dgm:pt modelId="{801683D8-06F8-2F4F-9FEB-DA8A71B9DF0D}" type="pres">
      <dgm:prSet presAssocID="{0FD8466B-DF91-447D-BBEA-C96D8C7B4215}" presName="L2TextContainer" presStyleLbl="bgAccFollowNode1" presStyleIdx="0" presStyleCnt="4"/>
      <dgm:spPr/>
    </dgm:pt>
    <dgm:pt modelId="{BCBE16F3-E9AF-B449-A8C1-EDF4FCB403D1}" type="pres">
      <dgm:prSet presAssocID="{0FD8466B-DF91-447D-BBEA-C96D8C7B4215}" presName="FlexibleEmptyPlaceHolder" presStyleCnt="0"/>
      <dgm:spPr/>
    </dgm:pt>
    <dgm:pt modelId="{12CC4A7E-EDBB-6F4B-936B-4C2C42957284}" type="pres">
      <dgm:prSet presAssocID="{0FD8466B-DF91-447D-BBEA-C96D8C7B4215}" presName="ConnectLine" presStyleLbl="sibTrans1D1" presStyleIdx="0" presStyleCnt="4"/>
      <dgm:spPr/>
    </dgm:pt>
    <dgm:pt modelId="{82D0D8FB-1027-7440-9FDF-E8C88B13EF86}" type="pres">
      <dgm:prSet presAssocID="{0FD8466B-DF91-447D-BBEA-C96D8C7B4215}" presName="ConnectorPoint" presStyleLbl="node1" presStyleIdx="0" presStyleCnt="4"/>
      <dgm:spPr>
        <a:solidFill>
          <a:schemeClr val="accent5">
            <a:hueOff val="0"/>
            <a:satOff val="0"/>
            <a:lumOff val="0"/>
            <a:alphaOff val="0"/>
          </a:schemeClr>
        </a:solidFill>
        <a:ln w="6350" cap="flat" cmpd="sng" algn="ctr">
          <a:solidFill>
            <a:schemeClr val="lt1">
              <a:hueOff val="0"/>
              <a:satOff val="0"/>
              <a:lumOff val="0"/>
              <a:alphaOff val="0"/>
            </a:schemeClr>
          </a:solidFill>
          <a:prstDash val="solid"/>
        </a:ln>
        <a:effectLst/>
      </dgm:spPr>
    </dgm:pt>
    <dgm:pt modelId="{06C8D1BC-3304-9542-AA4D-B3068AB4EED7}" type="pres">
      <dgm:prSet presAssocID="{0FD8466B-DF91-447D-BBEA-C96D8C7B4215}" presName="EmptyPlaceHolder" presStyleCnt="0"/>
      <dgm:spPr/>
    </dgm:pt>
    <dgm:pt modelId="{4839544F-0BC6-FF41-B969-85112AFEB1F8}" type="pres">
      <dgm:prSet presAssocID="{D913E1E8-669E-48C6-98E7-2055C27FEDBC}" presName="spaceBetweenRectangles" presStyleCnt="0"/>
      <dgm:spPr/>
    </dgm:pt>
    <dgm:pt modelId="{A36BEF9C-6993-B34F-8081-DCC7D3E7C459}" type="pres">
      <dgm:prSet presAssocID="{E2F2FBFD-31E6-4A00-BE2E-839548D94082}" presName="composite" presStyleCnt="0"/>
      <dgm:spPr/>
    </dgm:pt>
    <dgm:pt modelId="{5494E1A6-612C-4744-9008-25EBF84C49C8}" type="pres">
      <dgm:prSet presAssocID="{E2F2FBFD-31E6-4A00-BE2E-839548D94082}" presName="L1TextContainer" presStyleLbl="alignNode1" presStyleIdx="1" presStyleCnt="4" custLinFactNeighborX="367" custLinFactNeighborY="3443">
        <dgm:presLayoutVars>
          <dgm:chMax val="1"/>
          <dgm:chPref val="1"/>
          <dgm:bulletEnabled val="1"/>
        </dgm:presLayoutVars>
      </dgm:prSet>
      <dgm:spPr/>
    </dgm:pt>
    <dgm:pt modelId="{657C422C-F183-9447-91E9-A7665E6FDCBA}" type="pres">
      <dgm:prSet presAssocID="{E2F2FBFD-31E6-4A00-BE2E-839548D94082}" presName="L2TextContainerWrapper" presStyleCnt="0">
        <dgm:presLayoutVars>
          <dgm:bulletEnabled val="1"/>
        </dgm:presLayoutVars>
      </dgm:prSet>
      <dgm:spPr/>
    </dgm:pt>
    <dgm:pt modelId="{9FA299A2-8CAE-4146-9AC6-CFA984182B19}" type="pres">
      <dgm:prSet presAssocID="{E2F2FBFD-31E6-4A00-BE2E-839548D94082}" presName="L2TextContainer" presStyleLbl="bgAccFollowNode1" presStyleIdx="1" presStyleCnt="4"/>
      <dgm:spPr/>
    </dgm:pt>
    <dgm:pt modelId="{4093FA2B-DD28-D640-BE61-FD691754F54E}" type="pres">
      <dgm:prSet presAssocID="{E2F2FBFD-31E6-4A00-BE2E-839548D94082}" presName="FlexibleEmptyPlaceHolder" presStyleCnt="0"/>
      <dgm:spPr/>
    </dgm:pt>
    <dgm:pt modelId="{CD71F042-FDF8-9649-A19E-346DF6191CB9}" type="pres">
      <dgm:prSet presAssocID="{E2F2FBFD-31E6-4A00-BE2E-839548D94082}" presName="ConnectLine" presStyleLbl="sibTrans1D1" presStyleIdx="1" presStyleCnt="4"/>
      <dgm:spPr/>
    </dgm:pt>
    <dgm:pt modelId="{6B73B342-35D8-034A-8006-55FA47653C8C}" type="pres">
      <dgm:prSet presAssocID="{E2F2FBFD-31E6-4A00-BE2E-839548D94082}" presName="ConnectorPoint" presStyleLbl="node1" presStyleIdx="1" presStyleCnt="4"/>
      <dgm:spPr>
        <a:solidFill>
          <a:schemeClr val="accent5">
            <a:hueOff val="462952"/>
            <a:satOff val="3523"/>
            <a:lumOff val="2549"/>
            <a:alphaOff val="0"/>
          </a:schemeClr>
        </a:solidFill>
        <a:ln w="6350" cap="flat" cmpd="sng" algn="ctr">
          <a:solidFill>
            <a:schemeClr val="lt1">
              <a:hueOff val="0"/>
              <a:satOff val="0"/>
              <a:lumOff val="0"/>
              <a:alphaOff val="0"/>
            </a:schemeClr>
          </a:solidFill>
          <a:prstDash val="solid"/>
        </a:ln>
        <a:effectLst/>
      </dgm:spPr>
    </dgm:pt>
    <dgm:pt modelId="{4335357A-FE8A-CA42-9704-7908BE237693}" type="pres">
      <dgm:prSet presAssocID="{E2F2FBFD-31E6-4A00-BE2E-839548D94082}" presName="EmptyPlaceHolder" presStyleCnt="0"/>
      <dgm:spPr/>
    </dgm:pt>
    <dgm:pt modelId="{4ECA53C3-C4A9-904F-87B1-F93B6B74DE58}" type="pres">
      <dgm:prSet presAssocID="{AB655F92-9922-465E-A616-8D2ABB61AAAA}" presName="spaceBetweenRectangles" presStyleCnt="0"/>
      <dgm:spPr/>
    </dgm:pt>
    <dgm:pt modelId="{9E34273E-C4AF-064C-BC50-89C43BACE9E6}" type="pres">
      <dgm:prSet presAssocID="{A1EC6447-52A1-4548-BC03-C250DA62A6E2}" presName="composite" presStyleCnt="0"/>
      <dgm:spPr/>
    </dgm:pt>
    <dgm:pt modelId="{BEBE41C5-6416-C240-8281-6A549E3BEFA2}" type="pres">
      <dgm:prSet presAssocID="{A1EC6447-52A1-4548-BC03-C250DA62A6E2}" presName="L1TextContainer" presStyleLbl="alignNode1" presStyleIdx="2" presStyleCnt="4">
        <dgm:presLayoutVars>
          <dgm:chMax val="1"/>
          <dgm:chPref val="1"/>
          <dgm:bulletEnabled val="1"/>
        </dgm:presLayoutVars>
      </dgm:prSet>
      <dgm:spPr/>
    </dgm:pt>
    <dgm:pt modelId="{60BFF564-39B1-1145-821D-700784D4FC29}" type="pres">
      <dgm:prSet presAssocID="{A1EC6447-52A1-4548-BC03-C250DA62A6E2}" presName="L2TextContainerWrapper" presStyleCnt="0">
        <dgm:presLayoutVars>
          <dgm:bulletEnabled val="1"/>
        </dgm:presLayoutVars>
      </dgm:prSet>
      <dgm:spPr/>
    </dgm:pt>
    <dgm:pt modelId="{5EAA2325-97FC-E843-A2BE-44645013EABE}" type="pres">
      <dgm:prSet presAssocID="{A1EC6447-52A1-4548-BC03-C250DA62A6E2}" presName="L2TextContainer" presStyleLbl="bgAccFollowNode1" presStyleIdx="2" presStyleCnt="4"/>
      <dgm:spPr/>
    </dgm:pt>
    <dgm:pt modelId="{565F2098-8A8C-BD45-A4FE-16B0E4AA0769}" type="pres">
      <dgm:prSet presAssocID="{A1EC6447-52A1-4548-BC03-C250DA62A6E2}" presName="FlexibleEmptyPlaceHolder" presStyleCnt="0"/>
      <dgm:spPr/>
    </dgm:pt>
    <dgm:pt modelId="{C4086E41-757E-9746-948C-593F3695988A}" type="pres">
      <dgm:prSet presAssocID="{A1EC6447-52A1-4548-BC03-C250DA62A6E2}" presName="ConnectLine" presStyleLbl="sibTrans1D1" presStyleIdx="2" presStyleCnt="4"/>
      <dgm:spPr/>
    </dgm:pt>
    <dgm:pt modelId="{B91B0DFD-4437-EC4B-8C79-DDE9C7DEE717}" type="pres">
      <dgm:prSet presAssocID="{A1EC6447-52A1-4548-BC03-C250DA62A6E2}" presName="ConnectorPoint" presStyleLbl="node1" presStyleIdx="2" presStyleCnt="4"/>
      <dgm:spPr>
        <a:solidFill>
          <a:schemeClr val="accent5">
            <a:hueOff val="925903"/>
            <a:satOff val="7046"/>
            <a:lumOff val="5098"/>
            <a:alphaOff val="0"/>
          </a:schemeClr>
        </a:solidFill>
        <a:ln w="6350" cap="flat" cmpd="sng" algn="ctr">
          <a:solidFill>
            <a:schemeClr val="lt1">
              <a:hueOff val="0"/>
              <a:satOff val="0"/>
              <a:lumOff val="0"/>
              <a:alphaOff val="0"/>
            </a:schemeClr>
          </a:solidFill>
          <a:prstDash val="solid"/>
        </a:ln>
        <a:effectLst/>
      </dgm:spPr>
    </dgm:pt>
    <dgm:pt modelId="{DE8C73BA-D7EB-A54C-A2CD-7B7E2EDFEBB5}" type="pres">
      <dgm:prSet presAssocID="{A1EC6447-52A1-4548-BC03-C250DA62A6E2}" presName="EmptyPlaceHolder" presStyleCnt="0"/>
      <dgm:spPr/>
    </dgm:pt>
    <dgm:pt modelId="{83E0D386-4311-460D-99D6-FBEE8C589A5C}" type="pres">
      <dgm:prSet presAssocID="{C9DE2762-15DC-4C20-B927-2BF4C0C0AAD8}" presName="spaceBetweenRectangles" presStyleCnt="0"/>
      <dgm:spPr/>
    </dgm:pt>
    <dgm:pt modelId="{C19C9855-6893-47A2-974F-987C8D64E60A}" type="pres">
      <dgm:prSet presAssocID="{6D7CDA06-60F6-4746-8B6C-5796643A2A1F}" presName="composite" presStyleCnt="0"/>
      <dgm:spPr/>
    </dgm:pt>
    <dgm:pt modelId="{217D74B3-5975-4E0E-B25E-4C413A54738E}" type="pres">
      <dgm:prSet presAssocID="{6D7CDA06-60F6-4746-8B6C-5796643A2A1F}" presName="L1TextContainer" presStyleLbl="alignNode1" presStyleIdx="3" presStyleCnt="4">
        <dgm:presLayoutVars>
          <dgm:chMax val="1"/>
          <dgm:chPref val="1"/>
          <dgm:bulletEnabled val="1"/>
        </dgm:presLayoutVars>
      </dgm:prSet>
      <dgm:spPr/>
    </dgm:pt>
    <dgm:pt modelId="{19A0EC8E-A42A-4366-801F-1A7739FC393D}" type="pres">
      <dgm:prSet presAssocID="{6D7CDA06-60F6-4746-8B6C-5796643A2A1F}" presName="L2TextContainerWrapper" presStyleCnt="0">
        <dgm:presLayoutVars>
          <dgm:bulletEnabled val="1"/>
        </dgm:presLayoutVars>
      </dgm:prSet>
      <dgm:spPr/>
    </dgm:pt>
    <dgm:pt modelId="{C7C8961B-7B68-4384-B231-4A2CCD587474}" type="pres">
      <dgm:prSet presAssocID="{6D7CDA06-60F6-4746-8B6C-5796643A2A1F}" presName="L2TextContainer" presStyleLbl="bgAccFollowNode1" presStyleIdx="3" presStyleCnt="4"/>
      <dgm:spPr/>
    </dgm:pt>
    <dgm:pt modelId="{B35A11D2-FAA8-4C26-9E85-4819D1B762F1}" type="pres">
      <dgm:prSet presAssocID="{6D7CDA06-60F6-4746-8B6C-5796643A2A1F}" presName="FlexibleEmptyPlaceHolder" presStyleCnt="0"/>
      <dgm:spPr/>
    </dgm:pt>
    <dgm:pt modelId="{55D000F3-BC17-4B9E-9F32-0B86233B56A6}" type="pres">
      <dgm:prSet presAssocID="{6D7CDA06-60F6-4746-8B6C-5796643A2A1F}" presName="ConnectLine" presStyleLbl="sibTrans1D1" presStyleIdx="3" presStyleCnt="4"/>
      <dgm:spPr/>
    </dgm:pt>
    <dgm:pt modelId="{57790CB1-BB36-4008-ADE8-55875A416F80}" type="pres">
      <dgm:prSet presAssocID="{6D7CDA06-60F6-4746-8B6C-5796643A2A1F}" presName="ConnectorPoint" presStyleLbl="node1" presStyleIdx="3" presStyleCnt="4"/>
      <dgm:spPr>
        <a:solidFill>
          <a:schemeClr val="accent5">
            <a:hueOff val="-1502869"/>
            <a:satOff val="-8018"/>
            <a:lumOff val="-1960"/>
            <a:alphaOff val="0"/>
          </a:schemeClr>
        </a:solidFill>
        <a:ln w="6350" cap="rnd" cmpd="sng" algn="ctr">
          <a:solidFill>
            <a:schemeClr val="lt1">
              <a:hueOff val="0"/>
              <a:satOff val="0"/>
              <a:lumOff val="0"/>
              <a:alphaOff val="0"/>
            </a:schemeClr>
          </a:solidFill>
          <a:prstDash val="solid"/>
        </a:ln>
        <a:effectLst/>
      </dgm:spPr>
    </dgm:pt>
    <dgm:pt modelId="{8AAAEF88-9BF4-4C1E-9A2A-B61DEA7AAE71}" type="pres">
      <dgm:prSet presAssocID="{6D7CDA06-60F6-4746-8B6C-5796643A2A1F}" presName="EmptyPlaceHolder" presStyleCnt="0"/>
      <dgm:spPr/>
    </dgm:pt>
  </dgm:ptLst>
  <dgm:cxnLst>
    <dgm:cxn modelId="{C2290810-4473-4C43-864F-83B916D421C9}" type="presOf" srcId="{9700D218-9746-4429-A7C5-4ED38AA71C57}" destId="{2C31B3BE-2FC1-E440-A177-C8F0ECAE1351}" srcOrd="0" destOrd="0" presId="urn:microsoft.com/office/officeart/2017/3/layout/HorizontalLabelsTimeline"/>
    <dgm:cxn modelId="{BB538321-9831-461A-827D-D36B811D3820}" type="presOf" srcId="{6D7CDA06-60F6-4746-8B6C-5796643A2A1F}" destId="{217D74B3-5975-4E0E-B25E-4C413A54738E}" srcOrd="0" destOrd="0" presId="urn:microsoft.com/office/officeart/2017/3/layout/HorizontalLabelsTimeline"/>
    <dgm:cxn modelId="{D0EAB02D-6111-413B-8C95-74E541F05A25}" srcId="{0FD8466B-DF91-447D-BBEA-C96D8C7B4215}" destId="{164C1BD6-9A5A-434B-88D8-D6A1DB2A5762}" srcOrd="0" destOrd="0" parTransId="{9CD86D88-8F6D-4BE3-9BE3-51021F504671}" sibTransId="{C0EF5F78-159C-4CE3-B569-4F1F31361F34}"/>
    <dgm:cxn modelId="{D311E834-13E8-E348-92B3-74BA3F5F913E}" type="presOf" srcId="{A1EC6447-52A1-4548-BC03-C250DA62A6E2}" destId="{BEBE41C5-6416-C240-8281-6A549E3BEFA2}" srcOrd="0" destOrd="0" presId="urn:microsoft.com/office/officeart/2017/3/layout/HorizontalLabelsTimeline"/>
    <dgm:cxn modelId="{5FE1A143-5266-4BC0-802E-B1D9A72636D0}" srcId="{6D7CDA06-60F6-4746-8B6C-5796643A2A1F}" destId="{6B14E470-07E3-4865-80DD-389CDC6F5D75}" srcOrd="0" destOrd="0" parTransId="{53FC4DDC-8818-4B9F-AF5D-71FA0F50D1A4}" sibTransId="{8ADDF6F2-3C4A-4226-85A0-D8BA50F87FA3}"/>
    <dgm:cxn modelId="{874B4C46-C11B-A741-9FFB-D34D75C04F20}" type="presOf" srcId="{0FD8466B-DF91-447D-BBEA-C96D8C7B4215}" destId="{6528AB78-DE97-044E-9887-97A9F5B304FC}" srcOrd="0" destOrd="0" presId="urn:microsoft.com/office/officeart/2017/3/layout/HorizontalLabelsTimeline"/>
    <dgm:cxn modelId="{46F6786F-06A1-4880-B0C4-F028C8706D9E}" type="presOf" srcId="{6B14E470-07E3-4865-80DD-389CDC6F5D75}" destId="{C7C8961B-7B68-4384-B231-4A2CCD587474}" srcOrd="0" destOrd="0" presId="urn:microsoft.com/office/officeart/2017/3/layout/HorizontalLabelsTimeline"/>
    <dgm:cxn modelId="{D4FEBC71-253D-4D59-8D5A-B6B1E160C8E3}" srcId="{E2F2FBFD-31E6-4A00-BE2E-839548D94082}" destId="{F9AA44CB-0784-484D-9D4A-937382F3E68E}" srcOrd="0" destOrd="0" parTransId="{6FDF3AD2-A4D1-4785-9906-CFC14B2FEF11}" sibTransId="{88BFA328-DE12-4A12-85F4-3E9A93A7F7E4}"/>
    <dgm:cxn modelId="{5DB63782-9BEA-CE4F-B70B-796CBE135DF9}" type="presOf" srcId="{A33CE1BF-B3AD-4CA7-9F56-A7573945B6AA}" destId="{5EAA2325-97FC-E843-A2BE-44645013EABE}" srcOrd="0" destOrd="0" presId="urn:microsoft.com/office/officeart/2017/3/layout/HorizontalLabelsTimeline"/>
    <dgm:cxn modelId="{9470588D-F214-48E0-BB79-C0AE58E053EC}" srcId="{9700D218-9746-4429-A7C5-4ED38AA71C57}" destId="{6D7CDA06-60F6-4746-8B6C-5796643A2A1F}" srcOrd="3" destOrd="0" parTransId="{00AEB71A-262C-4FDB-BBB0-4ADFC46B1931}" sibTransId="{CD92D3BD-C87E-41AE-95DE-08817E993393}"/>
    <dgm:cxn modelId="{53392F9A-F9C1-4183-B30C-104DC8FCF0D3}" srcId="{A1EC6447-52A1-4548-BC03-C250DA62A6E2}" destId="{A33CE1BF-B3AD-4CA7-9F56-A7573945B6AA}" srcOrd="0" destOrd="0" parTransId="{E88B1546-7817-48FA-B571-0E812BD2CCD6}" sibTransId="{3840C893-74C2-404E-8074-80FDF9895789}"/>
    <dgm:cxn modelId="{41AF49B0-AE92-4E4E-BC12-93B1B71EE972}" srcId="{9700D218-9746-4429-A7C5-4ED38AA71C57}" destId="{0FD8466B-DF91-447D-BBEA-C96D8C7B4215}" srcOrd="0" destOrd="0" parTransId="{C3A08985-D3F5-4D3D-AF44-A6232D99A094}" sibTransId="{D913E1E8-669E-48C6-98E7-2055C27FEDBC}"/>
    <dgm:cxn modelId="{CE0733C0-A294-4A00-89C1-BDD46E2C994F}" srcId="{9700D218-9746-4429-A7C5-4ED38AA71C57}" destId="{A1EC6447-52A1-4548-BC03-C250DA62A6E2}" srcOrd="2" destOrd="0" parTransId="{A6FEFB54-6E9A-4C6D-BFFB-4C917AB39D36}" sibTransId="{C9DE2762-15DC-4C20-B927-2BF4C0C0AAD8}"/>
    <dgm:cxn modelId="{A93DBCC9-BC4E-6548-8C34-C2639FB16AA8}" type="presOf" srcId="{E2F2FBFD-31E6-4A00-BE2E-839548D94082}" destId="{5494E1A6-612C-4744-9008-25EBF84C49C8}" srcOrd="0" destOrd="0" presId="urn:microsoft.com/office/officeart/2017/3/layout/HorizontalLabelsTimeline"/>
    <dgm:cxn modelId="{3C7B95CE-031E-A14A-AEB3-ACA922781323}" type="presOf" srcId="{164C1BD6-9A5A-434B-88D8-D6A1DB2A5762}" destId="{801683D8-06F8-2F4F-9FEB-DA8A71B9DF0D}" srcOrd="0" destOrd="0" presId="urn:microsoft.com/office/officeart/2017/3/layout/HorizontalLabelsTimeline"/>
    <dgm:cxn modelId="{F2238DD4-8AFE-DA4C-BF6D-4A271EA725BF}" type="presOf" srcId="{F9AA44CB-0784-484D-9D4A-937382F3E68E}" destId="{9FA299A2-8CAE-4146-9AC6-CFA984182B19}" srcOrd="0" destOrd="0" presId="urn:microsoft.com/office/officeart/2017/3/layout/HorizontalLabelsTimeline"/>
    <dgm:cxn modelId="{8A532CFD-3576-433A-8B76-E7BD3B1EFD5F}" srcId="{9700D218-9746-4429-A7C5-4ED38AA71C57}" destId="{E2F2FBFD-31E6-4A00-BE2E-839548D94082}" srcOrd="1" destOrd="0" parTransId="{1A1603AF-1AFB-42EF-A804-98CF6A77018E}" sibTransId="{AB655F92-9922-465E-A616-8D2ABB61AAAA}"/>
    <dgm:cxn modelId="{443BF051-7098-2947-BA55-BEE699E8094D}" type="presParOf" srcId="{2C31B3BE-2FC1-E440-A177-C8F0ECAE1351}" destId="{B337D6A3-CB4A-6A46-9B60-04438E3B8970}" srcOrd="0" destOrd="0" presId="urn:microsoft.com/office/officeart/2017/3/layout/HorizontalLabelsTimeline"/>
    <dgm:cxn modelId="{565E85FA-1BE5-5C4C-BF1B-DF9F5582C396}" type="presParOf" srcId="{2C31B3BE-2FC1-E440-A177-C8F0ECAE1351}" destId="{E304CCCA-87F1-A144-B4E2-12C3BA56EEE3}" srcOrd="1" destOrd="0" presId="urn:microsoft.com/office/officeart/2017/3/layout/HorizontalLabelsTimeline"/>
    <dgm:cxn modelId="{404B6F6C-8613-934C-A675-2D0F7B2F2C1A}" type="presParOf" srcId="{E304CCCA-87F1-A144-B4E2-12C3BA56EEE3}" destId="{6EBA009A-4FC4-C44E-A5F6-7F8C973BC3C6}" srcOrd="0" destOrd="0" presId="urn:microsoft.com/office/officeart/2017/3/layout/HorizontalLabelsTimeline"/>
    <dgm:cxn modelId="{4CD02188-4988-044C-B338-B06FA736225B}" type="presParOf" srcId="{6EBA009A-4FC4-C44E-A5F6-7F8C973BC3C6}" destId="{6528AB78-DE97-044E-9887-97A9F5B304FC}" srcOrd="0" destOrd="0" presId="urn:microsoft.com/office/officeart/2017/3/layout/HorizontalLabelsTimeline"/>
    <dgm:cxn modelId="{2A13BAEE-21B5-4E4D-9568-14AA7B09A0B6}" type="presParOf" srcId="{6EBA009A-4FC4-C44E-A5F6-7F8C973BC3C6}" destId="{9E01DD9A-5223-8C4E-8B59-F6C312F906D3}" srcOrd="1" destOrd="0" presId="urn:microsoft.com/office/officeart/2017/3/layout/HorizontalLabelsTimeline"/>
    <dgm:cxn modelId="{704BFF90-2C9F-5B4F-B06D-5F821256F603}" type="presParOf" srcId="{9E01DD9A-5223-8C4E-8B59-F6C312F906D3}" destId="{801683D8-06F8-2F4F-9FEB-DA8A71B9DF0D}" srcOrd="0" destOrd="0" presId="urn:microsoft.com/office/officeart/2017/3/layout/HorizontalLabelsTimeline"/>
    <dgm:cxn modelId="{9AD66EA9-5062-644D-A90A-FA50B35F7206}" type="presParOf" srcId="{9E01DD9A-5223-8C4E-8B59-F6C312F906D3}" destId="{BCBE16F3-E9AF-B449-A8C1-EDF4FCB403D1}" srcOrd="1" destOrd="0" presId="urn:microsoft.com/office/officeart/2017/3/layout/HorizontalLabelsTimeline"/>
    <dgm:cxn modelId="{8A3B1601-D5FB-0B46-BC48-97FECC9223E6}" type="presParOf" srcId="{6EBA009A-4FC4-C44E-A5F6-7F8C973BC3C6}" destId="{12CC4A7E-EDBB-6F4B-936B-4C2C42957284}" srcOrd="2" destOrd="0" presId="urn:microsoft.com/office/officeart/2017/3/layout/HorizontalLabelsTimeline"/>
    <dgm:cxn modelId="{4875D447-01CA-9145-8676-6899DCBE8382}" type="presParOf" srcId="{6EBA009A-4FC4-C44E-A5F6-7F8C973BC3C6}" destId="{82D0D8FB-1027-7440-9FDF-E8C88B13EF86}" srcOrd="3" destOrd="0" presId="urn:microsoft.com/office/officeart/2017/3/layout/HorizontalLabelsTimeline"/>
    <dgm:cxn modelId="{BE5CC830-4D9E-8145-82BE-AFDE645FA11B}" type="presParOf" srcId="{6EBA009A-4FC4-C44E-A5F6-7F8C973BC3C6}" destId="{06C8D1BC-3304-9542-AA4D-B3068AB4EED7}" srcOrd="4" destOrd="0" presId="urn:microsoft.com/office/officeart/2017/3/layout/HorizontalLabelsTimeline"/>
    <dgm:cxn modelId="{8A0D31D6-63B0-154B-A68E-8A1C130C3409}" type="presParOf" srcId="{E304CCCA-87F1-A144-B4E2-12C3BA56EEE3}" destId="{4839544F-0BC6-FF41-B969-85112AFEB1F8}" srcOrd="1" destOrd="0" presId="urn:microsoft.com/office/officeart/2017/3/layout/HorizontalLabelsTimeline"/>
    <dgm:cxn modelId="{A1E57639-B824-A94C-9AD6-A6AFC5079335}" type="presParOf" srcId="{E304CCCA-87F1-A144-B4E2-12C3BA56EEE3}" destId="{A36BEF9C-6993-B34F-8081-DCC7D3E7C459}" srcOrd="2" destOrd="0" presId="urn:microsoft.com/office/officeart/2017/3/layout/HorizontalLabelsTimeline"/>
    <dgm:cxn modelId="{DC7AA761-3F34-8841-8332-CAA7E75AFE55}" type="presParOf" srcId="{A36BEF9C-6993-B34F-8081-DCC7D3E7C459}" destId="{5494E1A6-612C-4744-9008-25EBF84C49C8}" srcOrd="0" destOrd="0" presId="urn:microsoft.com/office/officeart/2017/3/layout/HorizontalLabelsTimeline"/>
    <dgm:cxn modelId="{5CB72710-EC0A-9D48-B313-26722F82E238}" type="presParOf" srcId="{A36BEF9C-6993-B34F-8081-DCC7D3E7C459}" destId="{657C422C-F183-9447-91E9-A7665E6FDCBA}" srcOrd="1" destOrd="0" presId="urn:microsoft.com/office/officeart/2017/3/layout/HorizontalLabelsTimeline"/>
    <dgm:cxn modelId="{9EF945C2-4436-F448-89A6-61E6C7327424}" type="presParOf" srcId="{657C422C-F183-9447-91E9-A7665E6FDCBA}" destId="{9FA299A2-8CAE-4146-9AC6-CFA984182B19}" srcOrd="0" destOrd="0" presId="urn:microsoft.com/office/officeart/2017/3/layout/HorizontalLabelsTimeline"/>
    <dgm:cxn modelId="{38CB6943-91FD-494F-806A-003D446BEA68}" type="presParOf" srcId="{657C422C-F183-9447-91E9-A7665E6FDCBA}" destId="{4093FA2B-DD28-D640-BE61-FD691754F54E}" srcOrd="1" destOrd="0" presId="urn:microsoft.com/office/officeart/2017/3/layout/HorizontalLabelsTimeline"/>
    <dgm:cxn modelId="{69B176F2-28E7-B447-8A25-60D4F3430EBB}" type="presParOf" srcId="{A36BEF9C-6993-B34F-8081-DCC7D3E7C459}" destId="{CD71F042-FDF8-9649-A19E-346DF6191CB9}" srcOrd="2" destOrd="0" presId="urn:microsoft.com/office/officeart/2017/3/layout/HorizontalLabelsTimeline"/>
    <dgm:cxn modelId="{B22BDB1C-54FB-F442-B8ED-9CAF4064A594}" type="presParOf" srcId="{A36BEF9C-6993-B34F-8081-DCC7D3E7C459}" destId="{6B73B342-35D8-034A-8006-55FA47653C8C}" srcOrd="3" destOrd="0" presId="urn:microsoft.com/office/officeart/2017/3/layout/HorizontalLabelsTimeline"/>
    <dgm:cxn modelId="{E72223F0-B6CC-8E4B-9E27-7914BB02AEF0}" type="presParOf" srcId="{A36BEF9C-6993-B34F-8081-DCC7D3E7C459}" destId="{4335357A-FE8A-CA42-9704-7908BE237693}" srcOrd="4" destOrd="0" presId="urn:microsoft.com/office/officeart/2017/3/layout/HorizontalLabelsTimeline"/>
    <dgm:cxn modelId="{8682F834-B57E-FA49-9D18-ACF4F6BF05BE}" type="presParOf" srcId="{E304CCCA-87F1-A144-B4E2-12C3BA56EEE3}" destId="{4ECA53C3-C4A9-904F-87B1-F93B6B74DE58}" srcOrd="3" destOrd="0" presId="urn:microsoft.com/office/officeart/2017/3/layout/HorizontalLabelsTimeline"/>
    <dgm:cxn modelId="{C589F49B-8852-ED47-8C0C-7D61C8A47B8F}" type="presParOf" srcId="{E304CCCA-87F1-A144-B4E2-12C3BA56EEE3}" destId="{9E34273E-C4AF-064C-BC50-89C43BACE9E6}" srcOrd="4" destOrd="0" presId="urn:microsoft.com/office/officeart/2017/3/layout/HorizontalLabelsTimeline"/>
    <dgm:cxn modelId="{98D63E05-A9C7-E446-88A0-EBA665B36195}" type="presParOf" srcId="{9E34273E-C4AF-064C-BC50-89C43BACE9E6}" destId="{BEBE41C5-6416-C240-8281-6A549E3BEFA2}" srcOrd="0" destOrd="0" presId="urn:microsoft.com/office/officeart/2017/3/layout/HorizontalLabelsTimeline"/>
    <dgm:cxn modelId="{CAD62106-ED6B-7140-9C7A-BEA72C2C5781}" type="presParOf" srcId="{9E34273E-C4AF-064C-BC50-89C43BACE9E6}" destId="{60BFF564-39B1-1145-821D-700784D4FC29}" srcOrd="1" destOrd="0" presId="urn:microsoft.com/office/officeart/2017/3/layout/HorizontalLabelsTimeline"/>
    <dgm:cxn modelId="{8B770A0F-3BEB-A442-9519-F44AF0B7E117}" type="presParOf" srcId="{60BFF564-39B1-1145-821D-700784D4FC29}" destId="{5EAA2325-97FC-E843-A2BE-44645013EABE}" srcOrd="0" destOrd="0" presId="urn:microsoft.com/office/officeart/2017/3/layout/HorizontalLabelsTimeline"/>
    <dgm:cxn modelId="{8E64F5CF-5F3C-0F49-B6E2-78D702F07FFF}" type="presParOf" srcId="{60BFF564-39B1-1145-821D-700784D4FC29}" destId="{565F2098-8A8C-BD45-A4FE-16B0E4AA0769}" srcOrd="1" destOrd="0" presId="urn:microsoft.com/office/officeart/2017/3/layout/HorizontalLabelsTimeline"/>
    <dgm:cxn modelId="{81188946-9353-A64F-AA9D-0383F1027426}" type="presParOf" srcId="{9E34273E-C4AF-064C-BC50-89C43BACE9E6}" destId="{C4086E41-757E-9746-948C-593F3695988A}" srcOrd="2" destOrd="0" presId="urn:microsoft.com/office/officeart/2017/3/layout/HorizontalLabelsTimeline"/>
    <dgm:cxn modelId="{018150CC-3B1A-5747-AF49-7F88E903F6A2}" type="presParOf" srcId="{9E34273E-C4AF-064C-BC50-89C43BACE9E6}" destId="{B91B0DFD-4437-EC4B-8C79-DDE9C7DEE717}" srcOrd="3" destOrd="0" presId="urn:microsoft.com/office/officeart/2017/3/layout/HorizontalLabelsTimeline"/>
    <dgm:cxn modelId="{76FF4D53-AA94-6647-8C0D-477E431FD9DE}" type="presParOf" srcId="{9E34273E-C4AF-064C-BC50-89C43BACE9E6}" destId="{DE8C73BA-D7EB-A54C-A2CD-7B7E2EDFEBB5}" srcOrd="4" destOrd="0" presId="urn:microsoft.com/office/officeart/2017/3/layout/HorizontalLabelsTimeline"/>
    <dgm:cxn modelId="{B69E66AB-5B07-4DE2-86C2-F31F40119FED}" type="presParOf" srcId="{E304CCCA-87F1-A144-B4E2-12C3BA56EEE3}" destId="{83E0D386-4311-460D-99D6-FBEE8C589A5C}" srcOrd="5" destOrd="0" presId="urn:microsoft.com/office/officeart/2017/3/layout/HorizontalLabelsTimeline"/>
    <dgm:cxn modelId="{7CC394EE-AB6A-4F69-B132-B7BD5EFE450C}" type="presParOf" srcId="{E304CCCA-87F1-A144-B4E2-12C3BA56EEE3}" destId="{C19C9855-6893-47A2-974F-987C8D64E60A}" srcOrd="6" destOrd="0" presId="urn:microsoft.com/office/officeart/2017/3/layout/HorizontalLabelsTimeline"/>
    <dgm:cxn modelId="{04887D93-C0C6-4210-8AA7-8227CAD518F1}" type="presParOf" srcId="{C19C9855-6893-47A2-974F-987C8D64E60A}" destId="{217D74B3-5975-4E0E-B25E-4C413A54738E}" srcOrd="0" destOrd="0" presId="urn:microsoft.com/office/officeart/2017/3/layout/HorizontalLabelsTimeline"/>
    <dgm:cxn modelId="{ED602DE9-4AD3-4750-86C7-1B140144F748}" type="presParOf" srcId="{C19C9855-6893-47A2-974F-987C8D64E60A}" destId="{19A0EC8E-A42A-4366-801F-1A7739FC393D}" srcOrd="1" destOrd="0" presId="urn:microsoft.com/office/officeart/2017/3/layout/HorizontalLabelsTimeline"/>
    <dgm:cxn modelId="{B9589127-4054-4549-ABEE-4EFB2AB0A8C4}" type="presParOf" srcId="{19A0EC8E-A42A-4366-801F-1A7739FC393D}" destId="{C7C8961B-7B68-4384-B231-4A2CCD587474}" srcOrd="0" destOrd="0" presId="urn:microsoft.com/office/officeart/2017/3/layout/HorizontalLabelsTimeline"/>
    <dgm:cxn modelId="{62E5BA15-8BDE-489C-8EFD-D062770C5B3D}" type="presParOf" srcId="{19A0EC8E-A42A-4366-801F-1A7739FC393D}" destId="{B35A11D2-FAA8-4C26-9E85-4819D1B762F1}" srcOrd="1" destOrd="0" presId="urn:microsoft.com/office/officeart/2017/3/layout/HorizontalLabelsTimeline"/>
    <dgm:cxn modelId="{EE1B1FCB-B1AB-4B4D-8826-34959C9137E2}" type="presParOf" srcId="{C19C9855-6893-47A2-974F-987C8D64E60A}" destId="{55D000F3-BC17-4B9E-9F32-0B86233B56A6}" srcOrd="2" destOrd="0" presId="urn:microsoft.com/office/officeart/2017/3/layout/HorizontalLabelsTimeline"/>
    <dgm:cxn modelId="{1BB394A3-5CF0-479D-AC60-B88594A2E547}" type="presParOf" srcId="{C19C9855-6893-47A2-974F-987C8D64E60A}" destId="{57790CB1-BB36-4008-ADE8-55875A416F80}" srcOrd="3" destOrd="0" presId="urn:microsoft.com/office/officeart/2017/3/layout/HorizontalLabelsTimeline"/>
    <dgm:cxn modelId="{0F7AF62A-14C9-44B5-A2E5-16DC37BF2A0A}" type="presParOf" srcId="{C19C9855-6893-47A2-974F-987C8D64E60A}" destId="{8AAAEF88-9BF4-4C1E-9A2A-B61DEA7AAE71}" srcOrd="4" destOrd="0" presId="urn:microsoft.com/office/officeart/2017/3/layout/HorizontalLabels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600B8A-0C9C-4991-AABA-CC143E5D109D}">
      <dsp:nvSpPr>
        <dsp:cNvPr id="0" name=""/>
        <dsp:cNvSpPr/>
      </dsp:nvSpPr>
      <dsp:spPr>
        <a:xfrm>
          <a:off x="0" y="74425"/>
          <a:ext cx="10697226" cy="45279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kern="1200" dirty="0">
              <a:latin typeface="Century Gothic" panose="020B0502020202020204"/>
            </a:rPr>
            <a:t>§</a:t>
          </a:r>
          <a:r>
            <a:rPr lang="en-US" sz="1800" b="1" kern="1200" dirty="0">
              <a:latin typeface="Century Gothic" panose="020B0502020202020204"/>
            </a:rPr>
            <a:t> 2–531</a:t>
          </a:r>
          <a:r>
            <a:rPr lang="en-US" sz="1800" b="1" kern="1200" dirty="0"/>
            <a:t>. Public policy</a:t>
          </a:r>
        </a:p>
      </dsp:txBody>
      <dsp:txXfrm>
        <a:off x="22103" y="96528"/>
        <a:ext cx="10653020" cy="408584"/>
      </dsp:txXfrm>
    </dsp:sp>
    <dsp:sp modelId="{53CF279F-CD81-4760-98E3-AA2FD0B9D36D}">
      <dsp:nvSpPr>
        <dsp:cNvPr id="0" name=""/>
        <dsp:cNvSpPr/>
      </dsp:nvSpPr>
      <dsp:spPr>
        <a:xfrm>
          <a:off x="0" y="579055"/>
          <a:ext cx="10697226" cy="45279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 </a:t>
          </a:r>
          <a:r>
            <a:rPr lang="en-US" sz="1800" b="1" kern="1200" dirty="0"/>
            <a:t>2–532. Right of access to public records; allowable costs; time limits</a:t>
          </a:r>
        </a:p>
      </dsp:txBody>
      <dsp:txXfrm>
        <a:off x="22103" y="601158"/>
        <a:ext cx="10653020" cy="408584"/>
      </dsp:txXfrm>
    </dsp:sp>
    <dsp:sp modelId="{D853DC66-1CBB-4520-B5D8-114E03F0D010}">
      <dsp:nvSpPr>
        <dsp:cNvPr id="0" name=""/>
        <dsp:cNvSpPr/>
      </dsp:nvSpPr>
      <dsp:spPr>
        <a:xfrm>
          <a:off x="0" y="1112731"/>
          <a:ext cx="10697226" cy="45279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dirty="0"/>
            <a:t>§ 2–533. Letters of denial</a:t>
          </a:r>
        </a:p>
      </dsp:txBody>
      <dsp:txXfrm>
        <a:off x="22103" y="1134834"/>
        <a:ext cx="10653020" cy="408584"/>
      </dsp:txXfrm>
    </dsp:sp>
    <dsp:sp modelId="{B7961D28-0489-4BF1-A10B-84D07417FC6C}">
      <dsp:nvSpPr>
        <dsp:cNvPr id="0" name=""/>
        <dsp:cNvSpPr/>
      </dsp:nvSpPr>
      <dsp:spPr>
        <a:xfrm>
          <a:off x="0" y="1588316"/>
          <a:ext cx="10697226" cy="45279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dirty="0">
              <a:solidFill>
                <a:schemeClr val="tx1"/>
              </a:solidFill>
            </a:rPr>
            <a:t>§ 2–534. Exemptions from disclosure</a:t>
          </a:r>
        </a:p>
      </dsp:txBody>
      <dsp:txXfrm>
        <a:off x="22103" y="1610419"/>
        <a:ext cx="10653020" cy="408584"/>
      </dsp:txXfrm>
    </dsp:sp>
    <dsp:sp modelId="{6BFEECC4-0BD6-4DF2-A0CA-92BF0A51E3E4}">
      <dsp:nvSpPr>
        <dsp:cNvPr id="0" name=""/>
        <dsp:cNvSpPr/>
      </dsp:nvSpPr>
      <dsp:spPr>
        <a:xfrm>
          <a:off x="0" y="2092946"/>
          <a:ext cx="10697226" cy="45279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 </a:t>
          </a:r>
          <a:r>
            <a:rPr lang="en-US" sz="1800" b="1" kern="1200" dirty="0"/>
            <a:t>2–535. Recording of final votes</a:t>
          </a:r>
        </a:p>
      </dsp:txBody>
      <dsp:txXfrm>
        <a:off x="22103" y="2115049"/>
        <a:ext cx="10653020" cy="408584"/>
      </dsp:txXfrm>
    </dsp:sp>
    <dsp:sp modelId="{869BAB58-1C24-4DEA-B8AC-63860F5A8D5B}">
      <dsp:nvSpPr>
        <dsp:cNvPr id="0" name=""/>
        <dsp:cNvSpPr/>
      </dsp:nvSpPr>
      <dsp:spPr>
        <a:xfrm>
          <a:off x="0" y="2597576"/>
          <a:ext cx="10697226" cy="45279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dirty="0"/>
            <a:t>§ 2–536. Information which must be made public</a:t>
          </a:r>
        </a:p>
      </dsp:txBody>
      <dsp:txXfrm>
        <a:off x="22103" y="2619679"/>
        <a:ext cx="10653020" cy="408584"/>
      </dsp:txXfrm>
    </dsp:sp>
    <dsp:sp modelId="{66492155-051F-465D-915D-C0B67A6D45B6}">
      <dsp:nvSpPr>
        <dsp:cNvPr id="0" name=""/>
        <dsp:cNvSpPr/>
      </dsp:nvSpPr>
      <dsp:spPr>
        <a:xfrm>
          <a:off x="0" y="3111887"/>
          <a:ext cx="10697226" cy="45279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dirty="0"/>
            <a:t>§ 2–537. Administrative appeals</a:t>
          </a:r>
        </a:p>
      </dsp:txBody>
      <dsp:txXfrm>
        <a:off x="22103" y="3133990"/>
        <a:ext cx="10653020" cy="408584"/>
      </dsp:txXfrm>
    </dsp:sp>
    <dsp:sp modelId="{7CD9938D-87AA-4561-9F49-96F3AC1AEAD5}">
      <dsp:nvSpPr>
        <dsp:cNvPr id="0" name=""/>
        <dsp:cNvSpPr/>
      </dsp:nvSpPr>
      <dsp:spPr>
        <a:xfrm>
          <a:off x="0" y="3606836"/>
          <a:ext cx="10697226" cy="45279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dirty="0"/>
            <a:t>§ 2–538. Oversight of disclosure activities</a:t>
          </a:r>
        </a:p>
      </dsp:txBody>
      <dsp:txXfrm>
        <a:off x="22103" y="3628939"/>
        <a:ext cx="10653020" cy="408584"/>
      </dsp:txXfrm>
    </dsp:sp>
    <dsp:sp modelId="{11653633-CFF8-47D8-85CA-7C3AB20EE541}">
      <dsp:nvSpPr>
        <dsp:cNvPr id="0" name=""/>
        <dsp:cNvSpPr/>
      </dsp:nvSpPr>
      <dsp:spPr>
        <a:xfrm>
          <a:off x="0" y="4111466"/>
          <a:ext cx="10697226" cy="45279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dirty="0"/>
            <a:t>§ 2–539. Definitions</a:t>
          </a:r>
        </a:p>
      </dsp:txBody>
      <dsp:txXfrm>
        <a:off x="22103" y="4133569"/>
        <a:ext cx="10653020" cy="408584"/>
      </dsp:txXfrm>
    </dsp:sp>
    <dsp:sp modelId="{946D8B07-4AF8-4207-81FD-6DEC0D76ECD7}">
      <dsp:nvSpPr>
        <dsp:cNvPr id="0" name=""/>
        <dsp:cNvSpPr/>
      </dsp:nvSpPr>
      <dsp:spPr>
        <a:xfrm>
          <a:off x="0" y="4616095"/>
          <a:ext cx="10697226" cy="45279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dirty="0"/>
            <a:t>§ 2–540. Short title</a:t>
          </a:r>
        </a:p>
      </dsp:txBody>
      <dsp:txXfrm>
        <a:off x="22103" y="4638198"/>
        <a:ext cx="10653020" cy="4085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37D6A3-CB4A-6A46-9B60-04438E3B8970}">
      <dsp:nvSpPr>
        <dsp:cNvPr id="0" name=""/>
        <dsp:cNvSpPr/>
      </dsp:nvSpPr>
      <dsp:spPr>
        <a:xfrm>
          <a:off x="0" y="2273566"/>
          <a:ext cx="5718827" cy="0"/>
        </a:xfrm>
        <a:prstGeom prst="line">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528AB78-DE97-044E-9887-97A9F5B304FC}">
      <dsp:nvSpPr>
        <dsp:cNvPr id="0" name=""/>
        <dsp:cNvSpPr/>
      </dsp:nvSpPr>
      <dsp:spPr>
        <a:xfrm>
          <a:off x="137916" y="1409610"/>
          <a:ext cx="2012535" cy="545655"/>
        </a:xfrm>
        <a:prstGeom prst="rect">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622300">
            <a:lnSpc>
              <a:spcPct val="90000"/>
            </a:lnSpc>
            <a:spcBef>
              <a:spcPct val="0"/>
            </a:spcBef>
            <a:spcAft>
              <a:spcPct val="35000"/>
            </a:spcAft>
            <a:buNone/>
            <a:defRPr b="1"/>
          </a:pPr>
          <a:r>
            <a:rPr lang="en-US" sz="1400" kern="1200" dirty="0"/>
            <a:t>16 July 2026</a:t>
          </a:r>
        </a:p>
      </dsp:txBody>
      <dsp:txXfrm>
        <a:off x="137916" y="1409610"/>
        <a:ext cx="2012535" cy="545655"/>
      </dsp:txXfrm>
    </dsp:sp>
    <dsp:sp modelId="{801683D8-06F8-2F4F-9FEB-DA8A71B9DF0D}">
      <dsp:nvSpPr>
        <dsp:cNvPr id="0" name=""/>
        <dsp:cNvSpPr/>
      </dsp:nvSpPr>
      <dsp:spPr>
        <a:xfrm>
          <a:off x="137916" y="705245"/>
          <a:ext cx="2012535" cy="704364"/>
        </a:xfrm>
        <a:prstGeom prst="rect">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FY26 DC FOIA Legislation &amp; Litigation Update</a:t>
          </a:r>
        </a:p>
      </dsp:txBody>
      <dsp:txXfrm>
        <a:off x="137916" y="705245"/>
        <a:ext cx="2012535" cy="704364"/>
      </dsp:txXfrm>
    </dsp:sp>
    <dsp:sp modelId="{12CC4A7E-EDBB-6F4B-936B-4C2C42957284}">
      <dsp:nvSpPr>
        <dsp:cNvPr id="0" name=""/>
        <dsp:cNvSpPr/>
      </dsp:nvSpPr>
      <dsp:spPr>
        <a:xfrm>
          <a:off x="1144184" y="1955266"/>
          <a:ext cx="0" cy="318299"/>
        </a:xfrm>
        <a:prstGeom prst="line">
          <a:avLst/>
        </a:prstGeom>
        <a:noFill/>
        <a:ln w="9525"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494E1A6-612C-4744-9008-25EBF84C49C8}">
      <dsp:nvSpPr>
        <dsp:cNvPr id="0" name=""/>
        <dsp:cNvSpPr/>
      </dsp:nvSpPr>
      <dsp:spPr>
        <a:xfrm>
          <a:off x="1288788" y="2610652"/>
          <a:ext cx="2012535" cy="545655"/>
        </a:xfrm>
        <a:prstGeom prst="rect">
          <a:avLst/>
        </a:prstGeom>
        <a:solidFill>
          <a:schemeClr val="accent5">
            <a:hueOff val="-3311292"/>
            <a:satOff val="13270"/>
            <a:lumOff val="2876"/>
            <a:alphaOff val="0"/>
          </a:schemeClr>
        </a:solidFill>
        <a:ln w="25400" cap="flat" cmpd="sng" algn="ctr">
          <a:solidFill>
            <a:schemeClr val="accent5">
              <a:hueOff val="-3311292"/>
              <a:satOff val="13270"/>
              <a:lumOff val="287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622300">
            <a:lnSpc>
              <a:spcPct val="90000"/>
            </a:lnSpc>
            <a:spcBef>
              <a:spcPct val="0"/>
            </a:spcBef>
            <a:spcAft>
              <a:spcPct val="35000"/>
            </a:spcAft>
            <a:buNone/>
            <a:defRPr b="1"/>
          </a:pPr>
          <a:r>
            <a:rPr lang="en-US" sz="1400" kern="1200" dirty="0"/>
            <a:t>10 Sept. 2026</a:t>
          </a:r>
        </a:p>
      </dsp:txBody>
      <dsp:txXfrm>
        <a:off x="1288788" y="2610652"/>
        <a:ext cx="2012535" cy="545655"/>
      </dsp:txXfrm>
    </dsp:sp>
    <dsp:sp modelId="{9FA299A2-8CAE-4146-9AC6-CFA984182B19}">
      <dsp:nvSpPr>
        <dsp:cNvPr id="0" name=""/>
        <dsp:cNvSpPr/>
      </dsp:nvSpPr>
      <dsp:spPr>
        <a:xfrm>
          <a:off x="1281402" y="3137521"/>
          <a:ext cx="2012535" cy="549748"/>
        </a:xfrm>
        <a:prstGeom prst="rect">
          <a:avLst/>
        </a:prstGeom>
        <a:solidFill>
          <a:schemeClr val="accent5">
            <a:tint val="40000"/>
            <a:alpha val="90000"/>
            <a:hueOff val="-3580161"/>
            <a:satOff val="16084"/>
            <a:lumOff val="1106"/>
            <a:alphaOff val="0"/>
          </a:schemeClr>
        </a:solidFill>
        <a:ln w="25400" cap="flat" cmpd="sng" algn="ctr">
          <a:solidFill>
            <a:schemeClr val="accent5">
              <a:tint val="40000"/>
              <a:alpha val="90000"/>
              <a:hueOff val="-3580161"/>
              <a:satOff val="16084"/>
              <a:lumOff val="110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(Tentatively) Managing the FOIA Process</a:t>
          </a:r>
        </a:p>
      </dsp:txBody>
      <dsp:txXfrm>
        <a:off x="1281402" y="3137521"/>
        <a:ext cx="2012535" cy="549748"/>
      </dsp:txXfrm>
    </dsp:sp>
    <dsp:sp modelId="{CD71F042-FDF8-9649-A19E-346DF6191CB9}">
      <dsp:nvSpPr>
        <dsp:cNvPr id="0" name=""/>
        <dsp:cNvSpPr/>
      </dsp:nvSpPr>
      <dsp:spPr>
        <a:xfrm>
          <a:off x="2295056" y="2292352"/>
          <a:ext cx="0" cy="318299"/>
        </a:xfrm>
        <a:prstGeom prst="line">
          <a:avLst/>
        </a:prstGeom>
        <a:noFill/>
        <a:ln w="9525" cap="flat" cmpd="sng" algn="ctr">
          <a:solidFill>
            <a:schemeClr val="accent5">
              <a:hueOff val="-3311292"/>
              <a:satOff val="13270"/>
              <a:lumOff val="2876"/>
              <a:alphaOff val="0"/>
            </a:schemeClr>
          </a:solidFill>
          <a:prstDash val="solid"/>
        </a:ln>
        <a:effectLst/>
      </dsp:spPr>
      <dsp:style>
        <a:lnRef idx="1">
          <a:scrgbClr r="0" g="0" b="0"/>
        </a:lnRef>
        <a:fillRef idx="0">
          <a:scrgbClr r="0" g="0" b="0"/>
        </a:fillRef>
        <a:effectRef idx="0">
          <a:scrgbClr r="0" g="0" b="0"/>
        </a:effectRef>
        <a:fontRef idx="minor"/>
      </dsp:style>
    </dsp:sp>
    <dsp:sp modelId="{82D0D8FB-1027-7440-9FDF-E8C88B13EF86}">
      <dsp:nvSpPr>
        <dsp:cNvPr id="0" name=""/>
        <dsp:cNvSpPr/>
      </dsp:nvSpPr>
      <dsp:spPr>
        <a:xfrm rot="2700000">
          <a:off x="1108815" y="2238197"/>
          <a:ext cx="70736" cy="70736"/>
        </a:xfrm>
        <a:prstGeom prst="rect">
          <a:avLst/>
        </a:prstGeom>
        <a:solidFill>
          <a:schemeClr val="accent5">
            <a:hueOff val="0"/>
            <a:satOff val="0"/>
            <a:lumOff val="0"/>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73B342-35D8-034A-8006-55FA47653C8C}">
      <dsp:nvSpPr>
        <dsp:cNvPr id="0" name=""/>
        <dsp:cNvSpPr/>
      </dsp:nvSpPr>
      <dsp:spPr>
        <a:xfrm rot="2700000">
          <a:off x="2259688" y="2256984"/>
          <a:ext cx="70736" cy="70736"/>
        </a:xfrm>
        <a:prstGeom prst="rect">
          <a:avLst/>
        </a:prstGeom>
        <a:solidFill>
          <a:schemeClr val="accent5">
            <a:hueOff val="462952"/>
            <a:satOff val="3523"/>
            <a:lumOff val="2549"/>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EBE41C5-6416-C240-8281-6A549E3BEFA2}">
      <dsp:nvSpPr>
        <dsp:cNvPr id="0" name=""/>
        <dsp:cNvSpPr/>
      </dsp:nvSpPr>
      <dsp:spPr>
        <a:xfrm>
          <a:off x="2424888" y="1409610"/>
          <a:ext cx="2012535" cy="545655"/>
        </a:xfrm>
        <a:prstGeom prst="rect">
          <a:avLst/>
        </a:prstGeom>
        <a:solidFill>
          <a:schemeClr val="accent5">
            <a:hueOff val="-6622584"/>
            <a:satOff val="26541"/>
            <a:lumOff val="5752"/>
            <a:alphaOff val="0"/>
          </a:schemeClr>
        </a:solidFill>
        <a:ln w="25400" cap="flat" cmpd="sng" algn="ctr">
          <a:solidFill>
            <a:schemeClr val="accent5">
              <a:hueOff val="-6622584"/>
              <a:satOff val="26541"/>
              <a:lumOff val="5752"/>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622300">
            <a:lnSpc>
              <a:spcPct val="90000"/>
            </a:lnSpc>
            <a:spcBef>
              <a:spcPct val="0"/>
            </a:spcBef>
            <a:spcAft>
              <a:spcPct val="35000"/>
            </a:spcAft>
            <a:buNone/>
            <a:defRPr b="1"/>
          </a:pPr>
          <a:r>
            <a:rPr lang="en-US" sz="1400" kern="1200" dirty="0"/>
            <a:t>9 July to 13 Aug. 2026</a:t>
          </a:r>
        </a:p>
      </dsp:txBody>
      <dsp:txXfrm>
        <a:off x="2424888" y="1409610"/>
        <a:ext cx="2012535" cy="545655"/>
      </dsp:txXfrm>
    </dsp:sp>
    <dsp:sp modelId="{5EAA2325-97FC-E843-A2BE-44645013EABE}">
      <dsp:nvSpPr>
        <dsp:cNvPr id="0" name=""/>
        <dsp:cNvSpPr/>
      </dsp:nvSpPr>
      <dsp:spPr>
        <a:xfrm>
          <a:off x="2424888" y="859862"/>
          <a:ext cx="2012535" cy="549748"/>
        </a:xfrm>
        <a:prstGeom prst="rect">
          <a:avLst/>
        </a:prstGeom>
        <a:solidFill>
          <a:schemeClr val="accent5">
            <a:tint val="40000"/>
            <a:alpha val="90000"/>
            <a:hueOff val="-7160321"/>
            <a:satOff val="32169"/>
            <a:lumOff val="2211"/>
            <a:alphaOff val="0"/>
          </a:schemeClr>
        </a:solidFill>
        <a:ln w="25400" cap="flat" cmpd="sng" algn="ctr">
          <a:solidFill>
            <a:schemeClr val="accent5">
              <a:tint val="40000"/>
              <a:alpha val="90000"/>
              <a:hueOff val="-7160321"/>
              <a:satOff val="32169"/>
              <a:lumOff val="221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FOIA SUMMER TRAINING SERIES</a:t>
          </a:r>
        </a:p>
      </dsp:txBody>
      <dsp:txXfrm>
        <a:off x="2424888" y="859862"/>
        <a:ext cx="2012535" cy="549748"/>
      </dsp:txXfrm>
    </dsp:sp>
    <dsp:sp modelId="{C4086E41-757E-9746-948C-593F3695988A}">
      <dsp:nvSpPr>
        <dsp:cNvPr id="0" name=""/>
        <dsp:cNvSpPr/>
      </dsp:nvSpPr>
      <dsp:spPr>
        <a:xfrm>
          <a:off x="3431156" y="1955266"/>
          <a:ext cx="0" cy="318299"/>
        </a:xfrm>
        <a:prstGeom prst="line">
          <a:avLst/>
        </a:prstGeom>
        <a:noFill/>
        <a:ln w="9525" cap="flat" cmpd="sng" algn="ctr">
          <a:solidFill>
            <a:schemeClr val="accent5">
              <a:hueOff val="-6622584"/>
              <a:satOff val="26541"/>
              <a:lumOff val="5752"/>
              <a:alphaOff val="0"/>
            </a:schemeClr>
          </a:solidFill>
          <a:prstDash val="solid"/>
        </a:ln>
        <a:effectLst/>
      </dsp:spPr>
      <dsp:style>
        <a:lnRef idx="1">
          <a:scrgbClr r="0" g="0" b="0"/>
        </a:lnRef>
        <a:fillRef idx="0">
          <a:scrgbClr r="0" g="0" b="0"/>
        </a:fillRef>
        <a:effectRef idx="0">
          <a:scrgbClr r="0" g="0" b="0"/>
        </a:effectRef>
        <a:fontRef idx="minor"/>
      </dsp:style>
    </dsp:sp>
    <dsp:sp modelId="{217D74B3-5975-4E0E-B25E-4C413A54738E}">
      <dsp:nvSpPr>
        <dsp:cNvPr id="0" name=""/>
        <dsp:cNvSpPr/>
      </dsp:nvSpPr>
      <dsp:spPr>
        <a:xfrm>
          <a:off x="3568374" y="2591865"/>
          <a:ext cx="2012535" cy="545655"/>
        </a:xfrm>
        <a:prstGeom prst="rect">
          <a:avLst/>
        </a:prstGeom>
        <a:solidFill>
          <a:schemeClr val="accent5">
            <a:hueOff val="-9933876"/>
            <a:satOff val="39811"/>
            <a:lumOff val="8628"/>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622300">
            <a:lnSpc>
              <a:spcPct val="90000"/>
            </a:lnSpc>
            <a:spcBef>
              <a:spcPct val="0"/>
            </a:spcBef>
            <a:spcAft>
              <a:spcPct val="35000"/>
            </a:spcAft>
            <a:buNone/>
            <a:defRPr b="1"/>
          </a:pPr>
          <a:endParaRPr lang="en-US" sz="1400" kern="1200" dirty="0"/>
        </a:p>
      </dsp:txBody>
      <dsp:txXfrm>
        <a:off x="3568374" y="2591865"/>
        <a:ext cx="2012535" cy="545655"/>
      </dsp:txXfrm>
    </dsp:sp>
    <dsp:sp modelId="{C7C8961B-7B68-4384-B231-4A2CCD587474}">
      <dsp:nvSpPr>
        <dsp:cNvPr id="0" name=""/>
        <dsp:cNvSpPr/>
      </dsp:nvSpPr>
      <dsp:spPr>
        <a:xfrm>
          <a:off x="3568374" y="3137521"/>
          <a:ext cx="2012535" cy="1408729"/>
        </a:xfrm>
        <a:prstGeom prst="rect">
          <a:avLst/>
        </a:prstGeom>
        <a:solidFill>
          <a:schemeClr val="accent5">
            <a:tint val="40000"/>
            <a:alpha val="90000"/>
            <a:hueOff val="-10740482"/>
            <a:satOff val="48253"/>
            <a:lumOff val="3317"/>
            <a:alphaOff val="0"/>
          </a:schemeClr>
        </a:solidFill>
        <a:ln w="25400" cap="flat" cmpd="sng" algn="ctr">
          <a:solidFill>
            <a:schemeClr val="accent5">
              <a:tint val="40000"/>
              <a:alpha val="90000"/>
              <a:hueOff val="-10740482"/>
              <a:satOff val="48253"/>
              <a:lumOff val="331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Aug 13</a:t>
          </a:r>
          <a:r>
            <a:rPr lang="en-US" sz="1200" b="1" kern="1200" baseline="30000" dirty="0">
              <a:latin typeface="Arial" panose="020B0604020202020204" pitchFamily="34" charset="0"/>
              <a:cs typeface="Arial" panose="020B0604020202020204" pitchFamily="34" charset="0"/>
            </a:rPr>
            <a:t>th</a:t>
          </a:r>
          <a:r>
            <a:rPr lang="en-US" sz="1200" b="1" kern="1200" dirty="0">
              <a:latin typeface="Arial" panose="020B0604020202020204" pitchFamily="34" charset="0"/>
              <a:cs typeface="Arial" panose="020B0604020202020204" pitchFamily="34" charset="0"/>
            </a:rPr>
            <a:t>- Preparing a Civil Case &amp; Defensive Litigation – Asst. Attorneys General @ OAG </a:t>
          </a:r>
        </a:p>
        <a:p>
          <a:pPr marL="0" lvl="0" indent="0" algn="l" defTabSz="533400">
            <a:lnSpc>
              <a:spcPct val="90000"/>
            </a:lnSpc>
            <a:spcBef>
              <a:spcPct val="0"/>
            </a:spcBef>
            <a:spcAft>
              <a:spcPct val="35000"/>
            </a:spcAft>
            <a:buNone/>
          </a:pPr>
          <a:r>
            <a:rPr lang="en-US" sz="1200" b="1" kern="1200" dirty="0">
              <a:latin typeface="Arial" panose="020B0604020202020204" pitchFamily="34" charset="0"/>
              <a:cs typeface="Arial" panose="020B0604020202020204" pitchFamily="34" charset="0"/>
            </a:rPr>
            <a:t>Q &amp; A Moderated by Dir. of OOG, Niquelle Allen</a:t>
          </a:r>
        </a:p>
      </dsp:txBody>
      <dsp:txXfrm>
        <a:off x="3568374" y="3137521"/>
        <a:ext cx="2012535" cy="1408729"/>
      </dsp:txXfrm>
    </dsp:sp>
    <dsp:sp modelId="{55D000F3-BC17-4B9E-9F32-0B86233B56A6}">
      <dsp:nvSpPr>
        <dsp:cNvPr id="0" name=""/>
        <dsp:cNvSpPr/>
      </dsp:nvSpPr>
      <dsp:spPr>
        <a:xfrm>
          <a:off x="4574642" y="2273565"/>
          <a:ext cx="0" cy="318299"/>
        </a:xfrm>
        <a:prstGeom prst="line">
          <a:avLst/>
        </a:prstGeom>
        <a:noFill/>
        <a:ln w="9525" cap="flat" cmpd="sng" algn="ctr">
          <a:solidFill>
            <a:schemeClr val="accent5">
              <a:hueOff val="-9933876"/>
              <a:satOff val="39811"/>
              <a:lumOff val="8628"/>
              <a:alphaOff val="0"/>
            </a:schemeClr>
          </a:solidFill>
          <a:prstDash val="solid"/>
        </a:ln>
        <a:effectLst/>
      </dsp:spPr>
      <dsp:style>
        <a:lnRef idx="1">
          <a:scrgbClr r="0" g="0" b="0"/>
        </a:lnRef>
        <a:fillRef idx="0">
          <a:scrgbClr r="0" g="0" b="0"/>
        </a:fillRef>
        <a:effectRef idx="0">
          <a:scrgbClr r="0" g="0" b="0"/>
        </a:effectRef>
        <a:fontRef idx="minor"/>
      </dsp:style>
    </dsp:sp>
    <dsp:sp modelId="{B91B0DFD-4437-EC4B-8C79-DDE9C7DEE717}">
      <dsp:nvSpPr>
        <dsp:cNvPr id="0" name=""/>
        <dsp:cNvSpPr/>
      </dsp:nvSpPr>
      <dsp:spPr>
        <a:xfrm rot="2700000">
          <a:off x="3395788" y="2238197"/>
          <a:ext cx="70736" cy="70736"/>
        </a:xfrm>
        <a:prstGeom prst="rect">
          <a:avLst/>
        </a:prstGeom>
        <a:solidFill>
          <a:schemeClr val="accent5">
            <a:hueOff val="925903"/>
            <a:satOff val="7046"/>
            <a:lumOff val="5098"/>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7790CB1-BB36-4008-ADE8-55875A416F80}">
      <dsp:nvSpPr>
        <dsp:cNvPr id="0" name=""/>
        <dsp:cNvSpPr/>
      </dsp:nvSpPr>
      <dsp:spPr>
        <a:xfrm rot="2700000">
          <a:off x="4539274" y="2238197"/>
          <a:ext cx="70736" cy="70736"/>
        </a:xfrm>
        <a:prstGeom prst="rect">
          <a:avLst/>
        </a:prstGeom>
        <a:solidFill>
          <a:schemeClr val="accent5">
            <a:hueOff val="-1502869"/>
            <a:satOff val="-8018"/>
            <a:lumOff val="-1960"/>
            <a:alphaOff val="0"/>
          </a:schemeClr>
        </a:solidFill>
        <a:ln w="63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7/3/layout/HorizontalLabelsTimeline">
  <dgm:title val="Horizontal Labels Timeline"/>
  <dgm:desc val="Use to show a list of events in chronological order. The rectangular shape contains the description while the date is shown immediately below. It can display a large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dgm:constrLst>
    <dgm:layoutNode name="divider" styleLbl="fgAcc1">
      <dgm:alg type="sp"/>
      <dgm:shape xmlns:r="http://schemas.openxmlformats.org/officeDocument/2006/relationships" type="line" r:blip="" zOrderOff="-1">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8"/>
                <dgm:constr type="l" for="ch" forName="L1TextContainer" refType="w" fact="0.06"/>
                <dgm:constr type="h" for="ch" forName="L1TextContainer" refType="h" fact="0.12"/>
                <dgm:constr type="t" for="ch" forName="L1TextContainer" refType="h" fact="0.31"/>
                <dgm:constr type="w" for="ch" forName="L2TextContainerWrapper" refType="w" fact="0.88"/>
                <dgm:constr type="l" for="ch" forName="L2TextContainerWrapper" refType="w" fact="0.06"/>
                <dgm:constr type="h" for="ch" forName="L2TextContainerWrapper" refType="h" fact="0.31"/>
                <dgm:constr type="b" for="ch" forName="L2TextContainerWrapper" refType="h" fact="0.31"/>
                <dgm:constr type="w" for="ch" forName="ConnectLine"/>
                <dgm:constr type="ctrX" for="ch" forName="ConnectLine" refType="w" fact="0.5"/>
                <dgm:constr type="h" for="ch" forName="ConnectLine" refType="h" fact="0.07"/>
                <dgm:constr type="t" for="ch" forName="ConnectLine" refType="h" fact="0.43"/>
                <dgm:constr type="w" for="ch" forName="ConnectorPoint" refType="h" fact="0.022"/>
                <dgm:constr type="h" for="ch" forName="ConnectorPoint" refType="h" fact="0.022"/>
                <dgm:constr type="ctrX" for="ch" forName="ConnectorPoint" refType="w" fact="0.5"/>
                <dgm:constr type="ctrY" for="ch" forName="ConnectorPoint" refType="h" fact="0.5"/>
                <dgm:constr type="w" for="ch" forName="EmptyPlaceHolder" refType="w"/>
                <dgm:constr type="h" for="ch" forName="EmptyPlaceHolder" refType="h" fact="0.5"/>
                <dgm:constr type="t" for="ch" forName="EmptyPlaceHolder" refType="h" fact="0.5"/>
              </dgm:constrLst>
            </dgm:if>
            <dgm:else name="CaseForPlacingNodeBelowDivider">
              <dgm:constrLst>
                <dgm:constr type="w" for="ch" forName="L1TextContainer" refType="w" fact="0.88"/>
                <dgm:constr type="l" for="ch" forName="L1TextContainer" refType="w" fact="0.06"/>
                <dgm:constr type="h" for="ch" forName="L1TextContainer" refType="h" fact="0.12"/>
                <dgm:constr type="t" for="ch" forName="L1TextContainer" refType="h" fact="0.57"/>
                <dgm:constr type="w" for="ch" forName="L2TextContainerWrapper" refType="w" fact="0.88"/>
                <dgm:constr type="l" for="ch" forName="L2TextContainerWrapper" refType="w" fact="0.06"/>
                <dgm:constr type="h" for="ch" forName="L2TextContainerWrapper" refType="h" fact="0.31"/>
                <dgm:constr type="t" for="ch" forName="L2TextContainerWrapper" refType="h" fact="0.69"/>
                <dgm:constr type="w" for="ch" forName="ConnectLine"/>
                <dgm:constr type="ctrX" for="ch" forName="ConnectLine" refType="w" fact="0.5"/>
                <dgm:constr type="h" for="ch" forName="ConnectLine" refType="h" fact="0.07"/>
                <dgm:constr type="t" for="ch" forName="ConnectLine" refType="h" fact="0.5"/>
                <dgm:constr type="w" for="ch" forName="ConnectorPoint" refType="h" fact="0.022"/>
                <dgm:constr type="h" for="ch" forName="ConnectorPoint" refType="h" fact="0.022"/>
                <dgm:constr type="ctrX" for="ch" forName="ConnectorPoint" refType="w" fact="0.5"/>
                <dgm:constr type="ctrY" for="ch" forName="ConnectorPoint" refType="h" fact="0.5"/>
                <dgm:constr type="w" for="ch" forName="EmptyPlaceHolder" refType="w"/>
                <dgm:constr type="h" for="ch" forName="EmptyPlaceHolder" refType="h" fact="0.5"/>
                <dgm:constr type="t" for="ch" forName="EmptyPlaceHolder" refType="h" fact="0"/>
              </dgm:constrLst>
            </dgm:else>
          </dgm:choose>
          <dgm:layoutNode name="L1TextContainer" styleLbl="alignNode1">
            <dgm:varLst>
              <dgm:chMax val="1"/>
              <dgm:chPref val="1"/>
              <dgm:bulletEnabled val="1"/>
            </dgm:varLst>
            <dgm:alg type="tx">
              <dgm:param type="txAnchorVert" val="mid"/>
              <dgm:param type="parTxLTRAlign" val="ctr"/>
              <dgm:param type="parTxRTLAlign" val="ctr"/>
            </dgm:alg>
            <dgm:shape xmlns:r="http://schemas.openxmlformats.org/officeDocument/2006/relationships" type="rect" r:blip="">
              <dgm:adjLst/>
            </dgm:shape>
            <dgm:presOf axis="self"/>
            <dgm:constrLst>
              <dgm:constr type="tMarg" refType="primFontSz" fact="0.4"/>
              <dgm:constr type="bMarg" refType="primFontSz" fact="0.4"/>
              <dgm:constr type="lMarg" refType="primFontSz" fact="0.4"/>
              <dgm:constr type="rMarg" refType="primFontSz" fact="0.4"/>
            </dgm:constrLst>
            <dgm:ruleLst>
              <dgm:rule type="primFontSz" val="14" fact="NaN" max="NaN"/>
            </dgm:ruleLst>
          </dgm:layoutNode>
          <dgm:layoutNode name="L2TextContainerWrapper">
            <dgm:varLst>
              <dgm:bulletEnabled val="1"/>
            </dgm:varLst>
            <dgm:alg type="composite"/>
            <dgm:choose name="L2TextContainerConstr">
              <dgm:if name="CaseForPlacingL2TextContaineAboveDivider" axis="self" ptType="node" func="posOdd" op="equ" val="1">
                <dgm:constrLst>
                  <dgm:constr type="h" for="ch" forName="L2TextContainer" refType="h" fact="0.39"/>
                  <dgm:constr type="b" for="ch" forName="L2TextContainer" refType="h"/>
                  <dgm:constr type="h" for="ch" forName="FlexibleEmptyPlaceHolder" refType="h" fact="0.61"/>
                </dgm:constrLst>
              </dgm:if>
              <dgm:else name="CaseForPlacingL2TextContaineBelowDivider">
                <dgm:constrLst>
                  <dgm:constr type="h" for="ch" forName="L2TextContainer" refType="h" fact="0.39"/>
                  <dgm:constr type="h" for="ch" forName="FlexibleEmptyPlaceHolder" refType="h" fact="0.61"/>
                  <dgm:constr type="b" for="ch" forName="FlexibleEmptyPlaceHolder" refType="h"/>
                </dgm:constrLst>
              </dgm:else>
            </dgm:choose>
            <dgm:layoutNode name="L2TextContainer" styleLbl="bgAccFollowNode1" moveWith="L1TextContainer">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tMarg" refType="primFontSz" fact="0.75"/>
                <dgm:constr type="bMarg" refType="primFontSz" fact="0.75"/>
                <dgm:constr type="lMarg" refType="primFontSz" fact="0.75"/>
                <dgm:constr type="rMarg" refType="primFontSz" fact="0.75"/>
              </dgm:constrLst>
              <dgm:ruleLst>
                <dgm:rule type="h" val="INF" fact="NaN" max="NaN"/>
                <dgm:rule type="primFontSz" val="12" fact="NaN" max="NaN"/>
                <dgm:rule type="secFontSz" val="10"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sibTrans1D1" moveWith="L1TextContainer">
            <dgm:alg type="sp"/>
            <dgm:shape xmlns:r="http://schemas.openxmlformats.org/officeDocument/2006/relationships" type="line" r:blip="">
              <dgm:adjLst/>
            </dgm:shape>
            <dgm:presOf/>
            <dgm:constrLst/>
          </dgm:layoutNode>
          <dgm:layoutNode name="ConnectorPoint" styleLbl="node1" moveWith="L1TextContainer">
            <dgm:alg type="sp"/>
            <dgm:shape xmlns:r="http://schemas.openxmlformats.org/officeDocument/2006/relationships" rot="45" type="rect" r:blip="" zOrderOff="10">
              <dgm:adjLst/>
              <dgm:extLst>
                <a:ext uri="{B698B0E9-8C71-41B9-8309-B3DCBF30829C}">
                  <dgm1612:spPr xmlns:dgm1612="http://schemas.microsoft.com/office/drawing/2016/12/diagram">
                    <a:ln w="6350"/>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7AD1F6-C429-4A53-A231-8C07277C9175}" type="datetimeFigureOut">
              <a:rPr lang="en-US" smtClean="0"/>
              <a:t>7/10/2026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DACC46-48CC-4F57-8CF2-A13C4588C1EE}" type="slidenum">
              <a:rPr lang="en-US" smtClean="0"/>
              <a:t>‹#›</a:t>
            </a:fld>
            <a:endParaRPr lang="en-US"/>
          </a:p>
        </p:txBody>
      </p:sp>
    </p:spTree>
    <p:extLst>
      <p:ext uri="{BB962C8B-B14F-4D97-AF65-F5344CB8AC3E}">
        <p14:creationId xmlns:p14="http://schemas.microsoft.com/office/powerpoint/2010/main" val="14641241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D2F9AB-3C90-481E-8C34-4F549BF455D7}" type="slidenum">
              <a:rPr lang="en-US" smtClean="0"/>
              <a:t>80</a:t>
            </a:fld>
            <a:endParaRPr lang="en-US" dirty="0"/>
          </a:p>
        </p:txBody>
      </p:sp>
    </p:spTree>
    <p:extLst>
      <p:ext uri="{BB962C8B-B14F-4D97-AF65-F5344CB8AC3E}">
        <p14:creationId xmlns:p14="http://schemas.microsoft.com/office/powerpoint/2010/main" val="4250445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Picture with Caption_2">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81F13A5-61B9-419A-9B13-8BD37BE2841E}"/>
              </a:ext>
            </a:extLst>
          </p:cNvPr>
          <p:cNvSpPr/>
          <p:nvPr userDrawn="1"/>
        </p:nvSpPr>
        <p:spPr>
          <a:xfrm>
            <a:off x="446532" y="4199467"/>
            <a:ext cx="11296732" cy="2191098"/>
          </a:xfrm>
          <a:prstGeom prst="rect">
            <a:avLst/>
          </a:prstGeom>
          <a:solidFill>
            <a:srgbClr val="4653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Title 1">
            <a:extLst>
              <a:ext uri="{FF2B5EF4-FFF2-40B4-BE49-F238E27FC236}">
                <a16:creationId xmlns:a16="http://schemas.microsoft.com/office/drawing/2014/main" id="{12206A44-565D-4C18-8891-86387B90115A}"/>
              </a:ext>
            </a:extLst>
          </p:cNvPr>
          <p:cNvSpPr>
            <a:spLocks noGrp="1"/>
          </p:cNvSpPr>
          <p:nvPr>
            <p:ph type="title"/>
          </p:nvPr>
        </p:nvSpPr>
        <p:spPr>
          <a:xfrm>
            <a:off x="1059226" y="4262316"/>
            <a:ext cx="9391524" cy="988332"/>
          </a:xfrm>
        </p:spPr>
        <p:txBody>
          <a:bodyPr>
            <a:normAutofit/>
          </a:bodyPr>
          <a:lstStyle>
            <a:lvl1pPr>
              <a:defRPr sz="3600">
                <a:solidFill>
                  <a:schemeClr val="bg1"/>
                </a:solidFill>
              </a:defRPr>
            </a:lvl1pPr>
          </a:lstStyle>
          <a:p>
            <a:r>
              <a:rPr lang="en-US" noProof="0"/>
              <a:t>Click to edit Master title style</a:t>
            </a:r>
          </a:p>
        </p:txBody>
      </p:sp>
      <p:sp>
        <p:nvSpPr>
          <p:cNvPr id="4" name="Picture Placeholder 3">
            <a:extLst>
              <a:ext uri="{FF2B5EF4-FFF2-40B4-BE49-F238E27FC236}">
                <a16:creationId xmlns:a16="http://schemas.microsoft.com/office/drawing/2014/main" id="{5B084B74-38B3-42C8-B8E4-A0D13B059E92}"/>
              </a:ext>
            </a:extLst>
          </p:cNvPr>
          <p:cNvSpPr>
            <a:spLocks noGrp="1"/>
          </p:cNvSpPr>
          <p:nvPr>
            <p:ph type="pic" sz="quarter" idx="13"/>
          </p:nvPr>
        </p:nvSpPr>
        <p:spPr>
          <a:xfrm>
            <a:off x="441325" y="606425"/>
            <a:ext cx="11304588" cy="3536950"/>
          </a:xfrm>
        </p:spPr>
        <p:txBody>
          <a:bodyPr/>
          <a:lstStyle>
            <a:lvl1pPr marL="0" indent="0" algn="ctr">
              <a:buNone/>
              <a:defRPr/>
            </a:lvl1pPr>
          </a:lstStyle>
          <a:p>
            <a:r>
              <a:rPr lang="en-US" noProof="0" dirty="0"/>
              <a:t>Click icon to add picture</a:t>
            </a:r>
          </a:p>
        </p:txBody>
      </p:sp>
      <p:sp>
        <p:nvSpPr>
          <p:cNvPr id="3" name="Date Placeholder 2">
            <a:extLst>
              <a:ext uri="{FF2B5EF4-FFF2-40B4-BE49-F238E27FC236}">
                <a16:creationId xmlns:a16="http://schemas.microsoft.com/office/drawing/2014/main" id="{75F22525-79A2-451F-9944-47D4183A4515}"/>
              </a:ext>
            </a:extLst>
          </p:cNvPr>
          <p:cNvSpPr>
            <a:spLocks noGrp="1"/>
          </p:cNvSpPr>
          <p:nvPr>
            <p:ph type="dt" sz="half" idx="10"/>
          </p:nvPr>
        </p:nvSpPr>
        <p:spPr>
          <a:xfrm>
            <a:off x="7605951" y="6423914"/>
            <a:ext cx="2844799" cy="365125"/>
          </a:xfrm>
        </p:spPr>
        <p:txBody>
          <a:bodyPr/>
          <a:lstStyle/>
          <a:p>
            <a:fld id="{86EC2E14-7470-43A8-A2C5-47C956C3C582}" type="datetime1">
              <a:rPr lang="en-US" noProof="0" smtClean="0"/>
              <a:t>7/10/2026</a:t>
            </a:fld>
            <a:endParaRPr lang="en-US" noProof="0" dirty="0"/>
          </a:p>
        </p:txBody>
      </p:sp>
      <p:sp>
        <p:nvSpPr>
          <p:cNvPr id="5" name="Slide Number Placeholder 4">
            <a:extLst>
              <a:ext uri="{FF2B5EF4-FFF2-40B4-BE49-F238E27FC236}">
                <a16:creationId xmlns:a16="http://schemas.microsoft.com/office/drawing/2014/main" id="{8B9B8C25-AF44-4D9D-A667-69D9A92B1C59}"/>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6" name="Footer Placeholder 5">
            <a:extLst>
              <a:ext uri="{FF2B5EF4-FFF2-40B4-BE49-F238E27FC236}">
                <a16:creationId xmlns:a16="http://schemas.microsoft.com/office/drawing/2014/main" id="{EFF54790-C8AC-4CF8-8E89-80C5C90F3A17}"/>
              </a:ext>
            </a:extLst>
          </p:cNvPr>
          <p:cNvSpPr>
            <a:spLocks noGrp="1"/>
          </p:cNvSpPr>
          <p:nvPr>
            <p:ph type="ftr" sz="quarter" idx="11"/>
          </p:nvPr>
        </p:nvSpPr>
        <p:spPr>
          <a:xfrm>
            <a:off x="355101" y="6423914"/>
            <a:ext cx="6818262" cy="365125"/>
          </a:xfrm>
        </p:spPr>
        <p:txBody>
          <a:bodyPr/>
          <a:lstStyle/>
          <a:p>
            <a:pPr algn="l"/>
            <a:r>
              <a:rPr lang="en-US" noProof="0" dirty="0"/>
              <a:t>REDACTION &amp; COMMONLY USED FOIA EXEMPTIONS</a:t>
            </a:r>
          </a:p>
        </p:txBody>
      </p:sp>
      <p:sp>
        <p:nvSpPr>
          <p:cNvPr id="7" name="Text Placeholder 6">
            <a:extLst>
              <a:ext uri="{FF2B5EF4-FFF2-40B4-BE49-F238E27FC236}">
                <a16:creationId xmlns:a16="http://schemas.microsoft.com/office/drawing/2014/main" id="{85EB5327-3B98-4D40-987B-863866194FFC}"/>
              </a:ext>
            </a:extLst>
          </p:cNvPr>
          <p:cNvSpPr>
            <a:spLocks noGrp="1"/>
          </p:cNvSpPr>
          <p:nvPr>
            <p:ph type="body" sz="quarter" idx="14"/>
          </p:nvPr>
        </p:nvSpPr>
        <p:spPr>
          <a:xfrm>
            <a:off x="1058863" y="5303610"/>
            <a:ext cx="9391888" cy="614363"/>
          </a:xfrm>
        </p:spPr>
        <p:txBody>
          <a:bodyPr>
            <a:normAutofit/>
          </a:bodyPr>
          <a:lstStyle>
            <a:lvl1pPr marL="0" indent="0">
              <a:buNone/>
              <a:defRPr sz="1600">
                <a:solidFill>
                  <a:schemeClr val="bg2">
                    <a:lumMod val="75000"/>
                  </a:schemeClr>
                </a:solidFill>
              </a:defRPr>
            </a:lvl1pPr>
            <a:lvl2pPr marL="324000" indent="0">
              <a:buNone/>
              <a:defRPr/>
            </a:lvl2pPr>
          </a:lstStyle>
          <a:p>
            <a:pPr lvl="0"/>
            <a:r>
              <a:rPr lang="en-US" noProof="0"/>
              <a:t>Click to edit Master text styles</a:t>
            </a:r>
          </a:p>
        </p:txBody>
      </p:sp>
    </p:spTree>
    <p:extLst>
      <p:ext uri="{BB962C8B-B14F-4D97-AF65-F5344CB8AC3E}">
        <p14:creationId xmlns:p14="http://schemas.microsoft.com/office/powerpoint/2010/main" val="757966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7/10/2026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7/10/2026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7/10/2026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7/10/2026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7/10/2026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tif"/><Relationship Id="rId2" Type="http://schemas.openxmlformats.org/officeDocument/2006/relationships/hyperlink" Target="https://code.dccouncil.gov/us/dc/council/code/sections/2-534"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tif"/><Relationship Id="rId2" Type="http://schemas.openxmlformats.org/officeDocument/2006/relationships/hyperlink" Target="mailto:joan.lewis@dc.gov"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ti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tif"/><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0.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hyperlink" Target="https://www.justice.gov/oip/doj-guide-freedom-information-act-0" TargetMode="External"/><Relationship Id="rId2" Type="http://schemas.openxmlformats.org/officeDocument/2006/relationships/hyperlink" Target="https://www.rcfp.org/open-government-guide/district-of-columbia" TargetMode="External"/><Relationship Id="rId1" Type="http://schemas.openxmlformats.org/officeDocument/2006/relationships/slideLayout" Target="../slideLayouts/slideLayout2.xml"/><Relationship Id="rId5" Type="http://schemas.openxmlformats.org/officeDocument/2006/relationships/image" Target="../media/image1.tif"/><Relationship Id="rId4" Type="http://schemas.openxmlformats.org/officeDocument/2006/relationships/hyperlink" Target="https://molc.dc.gov/page/freedom-information-act-appeals" TargetMode="External"/></Relationships>
</file>

<file path=ppt/slides/_rels/slide7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9.xml.rels><?xml version="1.0" encoding="UTF-8" standalone="yes"?>
<Relationships xmlns="http://schemas.openxmlformats.org/package/2006/relationships"><Relationship Id="rId8" Type="http://schemas.openxmlformats.org/officeDocument/2006/relationships/hyperlink" Target="mailto:Brandon.Lewis@dc.gov" TargetMode="External"/><Relationship Id="rId3" Type="http://schemas.openxmlformats.org/officeDocument/2006/relationships/image" Target="../media/image1.tif"/><Relationship Id="rId7" Type="http://schemas.openxmlformats.org/officeDocument/2006/relationships/hyperlink" Target="mailto:Louis.Neal@dc.gov" TargetMode="External"/><Relationship Id="rId2" Type="http://schemas.openxmlformats.org/officeDocument/2006/relationships/hyperlink" Target="mailto:opengovoffice@dc.gov" TargetMode="External"/><Relationship Id="rId1" Type="http://schemas.openxmlformats.org/officeDocument/2006/relationships/slideLayout" Target="../slideLayouts/slideLayout2.xml"/><Relationship Id="rId6" Type="http://schemas.openxmlformats.org/officeDocument/2006/relationships/hyperlink" Target="mailto:Joan.Lelma@dc.gov" TargetMode="External"/><Relationship Id="rId5" Type="http://schemas.openxmlformats.org/officeDocument/2006/relationships/hyperlink" Target="mailto:Anthony.Scerbo1@dc.gov" TargetMode="External"/><Relationship Id="rId10" Type="http://schemas.openxmlformats.org/officeDocument/2006/relationships/hyperlink" Target="mailto:Kevin.Brown@dc.gov" TargetMode="External"/><Relationship Id="rId4" Type="http://schemas.openxmlformats.org/officeDocument/2006/relationships/hyperlink" Target="mailto:Niquelle.Allen@dc.gov" TargetMode="External"/><Relationship Id="rId9" Type="http://schemas.openxmlformats.org/officeDocument/2006/relationships/hyperlink" Target="mailto:Kimberly.Brown6@dc.gov"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Rot="1" noMove="1" noResize="1" noEditPoints="1" noAdjustHandles="1" noChangeArrowheads="1" noChangeShapeType="1"/>
          </p:cNvSpPr>
          <p:nvPr>
            <p:ph type="ctrTitle"/>
          </p:nvPr>
        </p:nvSpPr>
        <p:spPr>
          <a:xfrm>
            <a:off x="739037" y="319414"/>
            <a:ext cx="10684700" cy="2384163"/>
          </a:xfrm>
          <a:solidFill>
            <a:schemeClr val="bg2"/>
          </a:solidFill>
        </p:spPr>
        <p:txBody>
          <a:bodyPr>
            <a:noAutofit/>
          </a:bodyPr>
          <a:lstStyle/>
          <a:p>
            <a:r>
              <a:rPr lang="en-US" sz="5400" b="1" dirty="0"/>
              <a:t>WHAT AGENCIES GET WRONG: DC FOIA EXEMPTIONS</a:t>
            </a:r>
            <a:endParaRPr sz="5400" b="1" dirty="0"/>
          </a:p>
        </p:txBody>
      </p:sp>
      <p:sp>
        <p:nvSpPr>
          <p:cNvPr id="3" name="Subtitle 2"/>
          <p:cNvSpPr>
            <a:spLocks noGrp="1" noRot="1" noMove="1" noResize="1" noEditPoints="1" noAdjustHandles="1" noChangeArrowheads="1" noChangeShapeType="1"/>
          </p:cNvSpPr>
          <p:nvPr>
            <p:ph type="subTitle" idx="1"/>
          </p:nvPr>
        </p:nvSpPr>
        <p:spPr>
          <a:xfrm>
            <a:off x="2895600" y="3364992"/>
            <a:ext cx="6400800" cy="2273808"/>
          </a:xfrm>
          <a:solidFill>
            <a:schemeClr val="bg2"/>
          </a:solidFill>
        </p:spPr>
        <p:txBody>
          <a:bodyPr/>
          <a:lstStyle/>
          <a:p>
            <a:r>
              <a:rPr lang="en-US" b="1" dirty="0">
                <a:solidFill>
                  <a:schemeClr val="tx1"/>
                </a:solidFill>
              </a:rPr>
              <a:t>OFFICE OF OPEN GOVERNMENT</a:t>
            </a:r>
          </a:p>
          <a:p>
            <a:endParaRPr lang="en-US" b="1" dirty="0">
              <a:solidFill>
                <a:schemeClr val="tx1"/>
              </a:solidFill>
            </a:endParaRPr>
          </a:p>
          <a:p>
            <a:r>
              <a:rPr lang="en-US" b="1" dirty="0">
                <a:solidFill>
                  <a:schemeClr val="tx1"/>
                </a:solidFill>
              </a:rPr>
              <a:t>JULY 9, 2026</a:t>
            </a:r>
            <a:endParaRPr b="1" dirty="0">
              <a:solidFill>
                <a:schemeClr val="tx1"/>
              </a:solidFill>
            </a:endParaRPr>
          </a:p>
        </p:txBody>
      </p:sp>
      <p:sp>
        <p:nvSpPr>
          <p:cNvPr id="5" name="TextBox 4"/>
          <p:cNvSpPr txBox="1">
            <a:spLocks noGrp="1" noRot="1" noMove="1" noResize="1" noEditPoints="1" noAdjustHandles="1" noChangeArrowheads="1" noChangeShapeType="1"/>
          </p:cNvSpPr>
          <p:nvPr/>
        </p:nvSpPr>
        <p:spPr>
          <a:xfrm>
            <a:off x="5273040" y="6428232"/>
            <a:ext cx="4123944" cy="276999"/>
          </a:xfrm>
          <a:prstGeom prst="rect">
            <a:avLst/>
          </a:prstGeom>
          <a:noFill/>
        </p:spPr>
        <p:txBody>
          <a:bodyPr wrap="square">
            <a:spAutoFit/>
          </a:bodyPr>
          <a:lstStyle/>
          <a:p>
            <a:r>
              <a:rPr lang="en-US" sz="1200" b="1" dirty="0"/>
              <a:t>BOARD OF ETHICS &amp; GOVERNMENT ACCOUNTABILITY</a:t>
            </a:r>
            <a:endParaRPr sz="1200" b="1" dirty="0"/>
          </a:p>
        </p:txBody>
      </p:sp>
      <p:sp>
        <p:nvSpPr>
          <p:cNvPr id="6" name="Rectangle 5"/>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10" name="Content Placeholder 6">
            <a:extLst>
              <a:ext uri="{FF2B5EF4-FFF2-40B4-BE49-F238E27FC236}">
                <a16:creationId xmlns:a16="http://schemas.microsoft.com/office/drawing/2014/main" id="{56C5F398-1615-904B-E01C-1E575E7D000A}"/>
              </a:ext>
            </a:extLst>
          </p:cNvPr>
          <p:cNvPicPr>
            <a:picLocks noGrp="1" noRot="1" noChangeAspect="1" noMove="1" noResize="1" noEditPoints="1" noAdjustHandles="1" noChangeArrowheads="1" noChangeShapeType="1" noCrop="1"/>
          </p:cNvPicPr>
          <p:nvPr/>
        </p:nvPicPr>
        <p:blipFill>
          <a:blip r:embed="rId2"/>
          <a:srcRect/>
          <a:stretch/>
        </p:blipFill>
        <p:spPr>
          <a:xfrm flipV="1">
            <a:off x="2123161" y="5686048"/>
            <a:ext cx="981809" cy="94335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E912B239-2038-7930-5C2C-27FF84D1F7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F13C4A-A211-5092-D028-4ED8B430A7CC}"/>
              </a:ext>
            </a:extLst>
          </p:cNvPr>
          <p:cNvSpPr>
            <a:spLocks noGrp="1"/>
          </p:cNvSpPr>
          <p:nvPr>
            <p:ph type="title"/>
          </p:nvPr>
        </p:nvSpPr>
        <p:spPr>
          <a:xfrm>
            <a:off x="751562" y="274638"/>
            <a:ext cx="10910170" cy="1462722"/>
          </a:xfrm>
        </p:spPr>
        <p:txBody>
          <a:bodyPr>
            <a:noAutofit/>
          </a:bodyPr>
          <a:lstStyle/>
          <a:p>
            <a:r>
              <a:rPr lang="en-US" b="1" dirty="0"/>
              <a:t>APPLICATION OF FEDERAL FOIA TO DC FOIA</a:t>
            </a:r>
            <a:endParaRPr b="1" dirty="0"/>
          </a:p>
        </p:txBody>
      </p:sp>
      <p:sp>
        <p:nvSpPr>
          <p:cNvPr id="3" name="Content Placeholder 2">
            <a:extLst>
              <a:ext uri="{FF2B5EF4-FFF2-40B4-BE49-F238E27FC236}">
                <a16:creationId xmlns:a16="http://schemas.microsoft.com/office/drawing/2014/main" id="{45B4E0CD-1731-BCD6-F4BC-B5E8DDBD0CFB}"/>
              </a:ext>
            </a:extLst>
          </p:cNvPr>
          <p:cNvSpPr>
            <a:spLocks noGrp="1" noRot="1" noMove="1" noResize="1" noEditPoints="1" noAdjustHandles="1" noChangeArrowheads="1" noChangeShapeType="1"/>
          </p:cNvSpPr>
          <p:nvPr>
            <p:ph idx="1"/>
          </p:nvPr>
        </p:nvSpPr>
        <p:spPr>
          <a:xfrm>
            <a:off x="1114817" y="1847588"/>
            <a:ext cx="10396602" cy="4187451"/>
          </a:xfrm>
        </p:spPr>
        <p:txBody>
          <a:bodyPr>
            <a:normAutofit/>
          </a:bodyPr>
          <a:lstStyle/>
          <a:p>
            <a:pPr marL="0" indent="0">
              <a:buNone/>
            </a:pPr>
            <a:r>
              <a:rPr lang="en-US" dirty="0"/>
              <a:t>D.C. Court of Appeal states, in part, in its notes as follows: “… many of the provisions of our FOIA parallel those in the federal statute.  Accordingly, </a:t>
            </a:r>
            <a:r>
              <a:rPr lang="en-US" u="sng" dirty="0"/>
              <a:t>except where the two acts differ</a:t>
            </a:r>
            <a:r>
              <a:rPr lang="en-US" dirty="0"/>
              <a:t>, we have treated case law interpreting the federal FOIA as instructive authority with respect to our own Act” (n. 5, 521). </a:t>
            </a:r>
          </a:p>
          <a:p>
            <a:pPr marL="0" indent="0" algn="ctr">
              <a:buNone/>
            </a:pPr>
            <a:endParaRPr lang="en-US" sz="1800" i="1" dirty="0"/>
          </a:p>
          <a:p>
            <a:pPr marL="0" indent="0" algn="ctr">
              <a:buNone/>
            </a:pPr>
            <a:r>
              <a:rPr lang="en-US" sz="2800" i="1" dirty="0"/>
              <a:t>Washington Post Co. v. Minority Bus. Opportunity Commission</a:t>
            </a:r>
            <a:r>
              <a:rPr lang="en-US" sz="2800" dirty="0"/>
              <a:t>, 560 A.2d 517, 521 n.5 (D.C. 1989)</a:t>
            </a:r>
            <a:endParaRPr sz="2800" dirty="0"/>
          </a:p>
        </p:txBody>
      </p:sp>
      <p:sp>
        <p:nvSpPr>
          <p:cNvPr id="4" name="Rectangle 3">
            <a:extLst>
              <a:ext uri="{FF2B5EF4-FFF2-40B4-BE49-F238E27FC236}">
                <a16:creationId xmlns:a16="http://schemas.microsoft.com/office/drawing/2014/main" id="{ED68D558-ADCD-AF8C-C9A0-A580D4E4F4BF}"/>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F692BEC6-11AA-E33C-3CEA-4D796E872962}"/>
              </a:ext>
            </a:extLst>
          </p:cNvPr>
          <p:cNvSpPr txBox="1">
            <a:spLocks noGrp="1" noRot="1" noMove="1" noResize="1" noEditPoints="1" noAdjustHandles="1" noChangeArrowheads="1" noChangeShapeType="1"/>
          </p:cNvSpPr>
          <p:nvPr/>
        </p:nvSpPr>
        <p:spPr>
          <a:xfrm>
            <a:off x="6244020" y="6450094"/>
            <a:ext cx="2000820" cy="246221"/>
          </a:xfrm>
          <a:prstGeom prst="rect">
            <a:avLst/>
          </a:prstGeom>
          <a:noFill/>
        </p:spPr>
        <p:txBody>
          <a:bodyPr wrap="square">
            <a:spAutoFit/>
          </a:bodyPr>
          <a:lstStyle/>
          <a:p>
            <a:pPr algn="r">
              <a:defRPr/>
            </a:pPr>
            <a:r>
              <a:rPr lang="en-US" sz="1000" b="1" dirty="0">
                <a:solidFill>
                  <a:prstClr val="black"/>
                </a:solidFill>
                <a:latin typeface="Calibri"/>
              </a:rPr>
              <a:t>OFFICE OF OPEN GOVERNMENT</a:t>
            </a:r>
            <a:endParaRPr sz="1000" b="1" dirty="0">
              <a:solidFill>
                <a:prstClr val="black"/>
              </a:solidFill>
              <a:latin typeface="Calibri"/>
            </a:endParaRPr>
          </a:p>
        </p:txBody>
      </p:sp>
      <p:sp>
        <p:nvSpPr>
          <p:cNvPr id="6" name="Rectangle 5">
            <a:extLst>
              <a:ext uri="{FF2B5EF4-FFF2-40B4-BE49-F238E27FC236}">
                <a16:creationId xmlns:a16="http://schemas.microsoft.com/office/drawing/2014/main" id="{C3C222D8-C237-0409-051C-A76A93AB51EE}"/>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986DAC96-2EA2-A635-B094-D70582E8A1EA}"/>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2825591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p:cNvGrpSpPr/>
        <p:nvPr/>
      </p:nvGrpSpPr>
      <p:grpSpPr>
        <a:xfrm>
          <a:off x="0" y="0"/>
          <a:ext cx="0" cy="0"/>
          <a:chOff x="0" y="0"/>
          <a:chExt cx="0" cy="0"/>
        </a:xfrm>
      </p:grpSpPr>
      <p:sp>
        <p:nvSpPr>
          <p:cNvPr id="2" name="Title 1"/>
          <p:cNvSpPr>
            <a:spLocks noGrp="1" noRot="1" noMove="1" noResize="1" noEditPoints="1" noAdjustHandles="1" noChangeArrowheads="1" noChangeShapeType="1"/>
          </p:cNvSpPr>
          <p:nvPr>
            <p:ph type="title"/>
          </p:nvPr>
        </p:nvSpPr>
        <p:spPr/>
        <p:txBody>
          <a:bodyPr>
            <a:normAutofit/>
          </a:bodyPr>
          <a:lstStyle/>
          <a:p>
            <a:r>
              <a:rPr lang="en-US" b="1" dirty="0"/>
              <a:t>GENERAL PRESUMPTION - DISCLOSURE</a:t>
            </a:r>
            <a:endParaRPr b="1" dirty="0"/>
          </a:p>
        </p:txBody>
      </p:sp>
      <p:sp>
        <p:nvSpPr>
          <p:cNvPr id="3" name="Content Placeholder 2"/>
          <p:cNvSpPr>
            <a:spLocks noGrp="1" noRot="1" noMove="1" noResize="1" noEditPoints="1" noAdjustHandles="1" noChangeArrowheads="1" noChangeShapeType="1"/>
          </p:cNvSpPr>
          <p:nvPr>
            <p:ph idx="1"/>
          </p:nvPr>
        </p:nvSpPr>
        <p:spPr>
          <a:xfrm>
            <a:off x="720247" y="1759907"/>
            <a:ext cx="10862153" cy="4366258"/>
          </a:xfrm>
        </p:spPr>
        <p:txBody>
          <a:bodyPr/>
          <a:lstStyle/>
          <a:p>
            <a:pPr marL="0" indent="0">
              <a:buNone/>
            </a:pPr>
            <a:r>
              <a:rPr lang="en-US" dirty="0"/>
              <a:t>District of Columbia Freedom of Information Act (DC FOIA) must “be construed with the view toward expansion of public access and the minimization of costs and time delays to persons requesting information.”</a:t>
            </a:r>
          </a:p>
          <a:p>
            <a:pPr marL="0" indent="0">
              <a:buNone/>
            </a:pPr>
            <a:endParaRPr lang="en-US" dirty="0"/>
          </a:p>
          <a:p>
            <a:pPr marL="0" indent="0" algn="ctr">
              <a:buNone/>
            </a:pPr>
            <a:r>
              <a:rPr lang="en-US" b="1" dirty="0">
                <a:effectLst>
                  <a:glow rad="38100">
                    <a:prstClr val="black">
                      <a:lumMod val="65000"/>
                      <a:lumOff val="35000"/>
                      <a:alpha val="40000"/>
                    </a:prstClr>
                  </a:glow>
                </a:effectLst>
              </a:rPr>
              <a:t>D.C. Official Code § 2-531</a:t>
            </a:r>
            <a:endParaRPr dirty="0"/>
          </a:p>
        </p:txBody>
      </p:sp>
      <p:sp>
        <p:nvSpPr>
          <p:cNvPr id="4" name="Rectangle 3"/>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r>
              <a:rPr dirty="0"/>
              <a:t>Logo</a:t>
            </a:r>
          </a:p>
        </p:txBody>
      </p:sp>
      <p:sp>
        <p:nvSpPr>
          <p:cNvPr id="5" name="TextBox 4"/>
          <p:cNvSpPr txBox="1">
            <a:spLocks noGrp="1" noRot="1" noMove="1" noResize="1" noEditPoints="1" noAdjustHandles="1" noChangeArrowheads="1" noChangeShapeType="1"/>
          </p:cNvSpPr>
          <p:nvPr/>
        </p:nvSpPr>
        <p:spPr>
          <a:xfrm>
            <a:off x="6096000" y="6473953"/>
            <a:ext cx="1892808" cy="246221"/>
          </a:xfrm>
          <a:prstGeom prst="rect">
            <a:avLst/>
          </a:prstGeom>
          <a:noFill/>
        </p:spPr>
        <p:txBody>
          <a:bodyPr wrap="square">
            <a:spAutoFit/>
          </a:bodyPr>
          <a:lstStyle/>
          <a:p>
            <a:pPr algn="r"/>
            <a:r>
              <a:rPr lang="en-US" sz="1000" b="1" dirty="0"/>
              <a:t>OFFICE OF OPEN GOVERNMENT</a:t>
            </a:r>
            <a:endParaRPr sz="1000" b="1" dirty="0"/>
          </a:p>
        </p:txBody>
      </p:sp>
      <p:sp>
        <p:nvSpPr>
          <p:cNvPr id="6" name="Rectangle 5"/>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7" name="Content Placeholder 6">
            <a:extLst>
              <a:ext uri="{FF2B5EF4-FFF2-40B4-BE49-F238E27FC236}">
                <a16:creationId xmlns:a16="http://schemas.microsoft.com/office/drawing/2014/main" id="{0A753323-8A8B-EF62-9EC6-E119BC145D60}"/>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C0D92B29-4C50-53A6-51F2-B29C9205D1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67964F-81B7-F6F6-8575-09F0593C82B1}"/>
              </a:ext>
            </a:extLst>
          </p:cNvPr>
          <p:cNvSpPr>
            <a:spLocks noGrp="1" noRot="1" noMove="1" noResize="1" noEditPoints="1" noAdjustHandles="1" noChangeArrowheads="1" noChangeShapeType="1"/>
          </p:cNvSpPr>
          <p:nvPr>
            <p:ph type="title"/>
          </p:nvPr>
        </p:nvSpPr>
        <p:spPr>
          <a:xfrm>
            <a:off x="695195" y="206679"/>
            <a:ext cx="10659649" cy="1530681"/>
          </a:xfrm>
        </p:spPr>
        <p:txBody>
          <a:bodyPr>
            <a:noAutofit/>
          </a:bodyPr>
          <a:lstStyle/>
          <a:p>
            <a:r>
              <a:rPr lang="en-US" sz="4800" b="1" dirty="0"/>
              <a:t>GENERAL PRESUMPTION - DISCLOSURE</a:t>
            </a:r>
            <a:endParaRPr sz="4800" b="1" dirty="0"/>
          </a:p>
        </p:txBody>
      </p:sp>
      <p:sp>
        <p:nvSpPr>
          <p:cNvPr id="3" name="Content Placeholder 2">
            <a:extLst>
              <a:ext uri="{FF2B5EF4-FFF2-40B4-BE49-F238E27FC236}">
                <a16:creationId xmlns:a16="http://schemas.microsoft.com/office/drawing/2014/main" id="{6D4970A9-54C9-1AB2-7A7D-70174B4913DC}"/>
              </a:ext>
            </a:extLst>
          </p:cNvPr>
          <p:cNvSpPr>
            <a:spLocks noGrp="1" noRot="1" noMove="1" noResize="1" noEditPoints="1" noAdjustHandles="1" noChangeArrowheads="1" noChangeShapeType="1"/>
          </p:cNvSpPr>
          <p:nvPr>
            <p:ph idx="1"/>
          </p:nvPr>
        </p:nvSpPr>
        <p:spPr>
          <a:xfrm>
            <a:off x="695195" y="1816274"/>
            <a:ext cx="11022903" cy="4218766"/>
          </a:xfrm>
        </p:spPr>
        <p:txBody>
          <a:bodyPr>
            <a:normAutofit/>
          </a:bodyPr>
          <a:lstStyle/>
          <a:p>
            <a:pPr marL="0" indent="0">
              <a:buNone/>
            </a:pPr>
            <a:r>
              <a:rPr lang="en-US" sz="3000" dirty="0"/>
              <a:t>D.C. Court of Appeal, Per Curiam in </a:t>
            </a:r>
            <a:r>
              <a:rPr lang="en-US" sz="3000" i="1" dirty="0"/>
              <a:t>Barry v. Washington Post Co., </a:t>
            </a:r>
            <a:r>
              <a:rPr lang="en-US" sz="3000" dirty="0"/>
              <a:t>321</a:t>
            </a:r>
            <a:r>
              <a:rPr lang="en-US" sz="3000" i="1" dirty="0"/>
              <a:t> </a:t>
            </a:r>
            <a:r>
              <a:rPr lang="en-US" sz="3000" dirty="0"/>
              <a:t>(D.C. 1987). : “Like the federal FOIA, the local FOIA embodies a strong policy favoring disclosure of information about governmental affairs and the acts of public officials, a policy which requires the courts to read narrowly any statutory exemptions from disclosure.” </a:t>
            </a:r>
          </a:p>
          <a:p>
            <a:pPr marL="0" indent="0">
              <a:buNone/>
            </a:pPr>
            <a:r>
              <a:rPr lang="en-US" sz="3000" dirty="0"/>
              <a:t>See also, </a:t>
            </a:r>
            <a:r>
              <a:rPr lang="en-US" sz="3000" i="1" dirty="0"/>
              <a:t>Dunhill v. Director, District of Columbia Department of Transportation</a:t>
            </a:r>
            <a:r>
              <a:rPr lang="en-US" sz="3000" dirty="0"/>
              <a:t>, 416 A.2d 244, 247 n. 5 (D.C. 1980)</a:t>
            </a:r>
          </a:p>
          <a:p>
            <a:pPr marL="0" indent="0">
              <a:buNone/>
            </a:pPr>
            <a:endParaRPr lang="en-US" sz="2800" dirty="0"/>
          </a:p>
          <a:p>
            <a:pPr marL="0" indent="0" algn="ctr">
              <a:buNone/>
            </a:pPr>
            <a:endParaRPr lang="en-US" sz="1800" i="1" dirty="0"/>
          </a:p>
        </p:txBody>
      </p:sp>
      <p:sp>
        <p:nvSpPr>
          <p:cNvPr id="4" name="Rectangle 3">
            <a:extLst>
              <a:ext uri="{FF2B5EF4-FFF2-40B4-BE49-F238E27FC236}">
                <a16:creationId xmlns:a16="http://schemas.microsoft.com/office/drawing/2014/main" id="{1EBE0F14-F84C-F214-3F07-B82E42D0454C}"/>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4F3111F5-E991-2F3F-AC84-06FDECE1D4C0}"/>
              </a:ext>
            </a:extLst>
          </p:cNvPr>
          <p:cNvSpPr txBox="1">
            <a:spLocks noGrp="1" noRot="1" noMove="1" noResize="1" noEditPoints="1" noAdjustHandles="1" noChangeArrowheads="1" noChangeShapeType="1"/>
          </p:cNvSpPr>
          <p:nvPr/>
        </p:nvSpPr>
        <p:spPr>
          <a:xfrm>
            <a:off x="6244020" y="6450094"/>
            <a:ext cx="2000820" cy="246221"/>
          </a:xfrm>
          <a:prstGeom prst="rect">
            <a:avLst/>
          </a:prstGeom>
          <a:noFill/>
        </p:spPr>
        <p:txBody>
          <a:bodyPr wrap="square">
            <a:spAutoFit/>
          </a:bodyPr>
          <a:lstStyle/>
          <a:p>
            <a:pPr algn="r">
              <a:defRPr/>
            </a:pPr>
            <a:r>
              <a:rPr lang="en-US" sz="1000" b="1" dirty="0">
                <a:solidFill>
                  <a:prstClr val="black"/>
                </a:solidFill>
                <a:latin typeface="Calibri"/>
              </a:rPr>
              <a:t>OFFICE OF OPEN GOVERNMENT</a:t>
            </a:r>
            <a:endParaRPr sz="1000" b="1" dirty="0">
              <a:solidFill>
                <a:prstClr val="black"/>
              </a:solidFill>
              <a:latin typeface="Calibri"/>
            </a:endParaRPr>
          </a:p>
        </p:txBody>
      </p:sp>
      <p:sp>
        <p:nvSpPr>
          <p:cNvPr id="6" name="Rectangle 5">
            <a:extLst>
              <a:ext uri="{FF2B5EF4-FFF2-40B4-BE49-F238E27FC236}">
                <a16:creationId xmlns:a16="http://schemas.microsoft.com/office/drawing/2014/main" id="{F4C534C8-6D61-918A-E5DF-4DE06F99D273}"/>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655D315D-0313-70F5-D26F-F3999191531E}"/>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22633548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p:cNvGrpSpPr/>
        <p:nvPr/>
      </p:nvGrpSpPr>
      <p:grpSpPr>
        <a:xfrm>
          <a:off x="0" y="0"/>
          <a:ext cx="0" cy="0"/>
          <a:chOff x="0" y="0"/>
          <a:chExt cx="0" cy="0"/>
        </a:xfrm>
      </p:grpSpPr>
      <p:sp>
        <p:nvSpPr>
          <p:cNvPr id="2" name="Title 1"/>
          <p:cNvSpPr>
            <a:spLocks noGrp="1" noRot="1" noMove="1" noResize="1" noEditPoints="1" noAdjustHandles="1" noChangeArrowheads="1" noChangeShapeType="1"/>
          </p:cNvSpPr>
          <p:nvPr>
            <p:ph type="title"/>
          </p:nvPr>
        </p:nvSpPr>
        <p:spPr/>
        <p:txBody>
          <a:bodyPr>
            <a:normAutofit/>
          </a:bodyPr>
          <a:lstStyle/>
          <a:p>
            <a:r>
              <a:rPr lang="en-US" sz="6600" b="1" dirty="0"/>
              <a:t>EXEMPTION</a:t>
            </a:r>
            <a:endParaRPr sz="6600" b="1" dirty="0"/>
          </a:p>
        </p:txBody>
      </p:sp>
      <p:sp>
        <p:nvSpPr>
          <p:cNvPr id="3" name="Content Placeholder 2"/>
          <p:cNvSpPr>
            <a:spLocks noGrp="1" noRot="1" noMove="1" noResize="1" noEditPoints="1" noAdjustHandles="1" noChangeArrowheads="1" noChangeShapeType="1"/>
          </p:cNvSpPr>
          <p:nvPr>
            <p:ph idx="1"/>
          </p:nvPr>
        </p:nvSpPr>
        <p:spPr>
          <a:xfrm>
            <a:off x="770351" y="1828800"/>
            <a:ext cx="10703489" cy="3867913"/>
          </a:xfrm>
        </p:spPr>
        <p:txBody>
          <a:bodyPr>
            <a:normAutofit/>
          </a:bodyPr>
          <a:lstStyle/>
          <a:p>
            <a:pPr marL="0" indent="0">
              <a:buNone/>
            </a:pPr>
            <a:r>
              <a:rPr lang="en-US" sz="3600" dirty="0"/>
              <a:t>A FOIA Exemption is a statutory provision that gives a government agency the authority to withhold certain government agency records or information from public disclosure.</a:t>
            </a:r>
          </a:p>
          <a:p>
            <a:pPr marL="0" indent="0">
              <a:buNone/>
            </a:pPr>
            <a:endParaRPr lang="en-US" dirty="0"/>
          </a:p>
          <a:p>
            <a:pPr marL="0" indent="0" algn="ctr">
              <a:buNone/>
            </a:pPr>
            <a:r>
              <a:rPr lang="en-US" b="1" dirty="0">
                <a:effectLst>
                  <a:glow rad="38100">
                    <a:prstClr val="black">
                      <a:lumMod val="65000"/>
                      <a:lumOff val="35000"/>
                      <a:alpha val="40000"/>
                    </a:prstClr>
                  </a:glow>
                </a:effectLst>
              </a:rPr>
              <a:t>D.C. Official Code § 2-534</a:t>
            </a:r>
          </a:p>
          <a:p>
            <a:pPr marL="0" indent="0" algn="ctr">
              <a:buNone/>
            </a:pPr>
            <a:r>
              <a:rPr lang="en-US" sz="1500" dirty="0">
                <a:hlinkClick r:id="rId2"/>
              </a:rPr>
              <a:t>https://code.dccouncil.gov/us/dc/council/code/sections/2-534</a:t>
            </a:r>
            <a:r>
              <a:rPr lang="en-US" sz="1500" dirty="0"/>
              <a:t> </a:t>
            </a:r>
          </a:p>
          <a:p>
            <a:pPr marL="0" indent="0">
              <a:buNone/>
            </a:pPr>
            <a:endParaRPr dirty="0"/>
          </a:p>
        </p:txBody>
      </p:sp>
      <p:sp>
        <p:nvSpPr>
          <p:cNvPr id="4" name="Rectangle 3"/>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endParaRPr dirty="0"/>
          </a:p>
        </p:txBody>
      </p:sp>
      <p:sp>
        <p:nvSpPr>
          <p:cNvPr id="5" name="TextBox 4"/>
          <p:cNvSpPr txBox="1">
            <a:spLocks noGrp="1" noRot="1" noMove="1" noResize="1" noEditPoints="1" noAdjustHandles="1" noChangeArrowheads="1" noChangeShapeType="1"/>
          </p:cNvSpPr>
          <p:nvPr/>
        </p:nvSpPr>
        <p:spPr>
          <a:xfrm>
            <a:off x="6315456" y="6242911"/>
            <a:ext cx="2048256" cy="523220"/>
          </a:xfrm>
          <a:prstGeom prst="rect">
            <a:avLst/>
          </a:prstGeom>
          <a:noFill/>
        </p:spPr>
        <p:txBody>
          <a:bodyPr wrap="square">
            <a:spAutoFit/>
          </a:bodyPr>
          <a:lstStyle/>
          <a:p>
            <a:pPr algn="r"/>
            <a:endParaRPr lang="en-US" dirty="0"/>
          </a:p>
          <a:p>
            <a:pPr algn="r"/>
            <a:r>
              <a:rPr lang="en-US" sz="1000" b="1" dirty="0"/>
              <a:t>OFFICE OF OPEN GOVERNMENT</a:t>
            </a:r>
            <a:endParaRPr sz="1000" b="1" dirty="0"/>
          </a:p>
        </p:txBody>
      </p:sp>
      <p:sp>
        <p:nvSpPr>
          <p:cNvPr id="6" name="Rectangle 5"/>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7" name="Content Placeholder 6">
            <a:extLst>
              <a:ext uri="{FF2B5EF4-FFF2-40B4-BE49-F238E27FC236}">
                <a16:creationId xmlns:a16="http://schemas.microsoft.com/office/drawing/2014/main" id="{2C930D9F-66B7-4CDB-6D10-33691326904D}"/>
              </a:ext>
            </a:extLst>
          </p:cNvPr>
          <p:cNvPicPr>
            <a:picLocks noGrp="1" noRot="1" noMove="1" noResize="1" noEditPoints="1" noAdjustHandles="1" noChangeArrowheads="1" noChangeShapeType="1" noCrop="1"/>
          </p:cNvPicPr>
          <p:nvPr/>
        </p:nvPicPr>
        <p:blipFill>
          <a:blip r:embed="rId3"/>
          <a:srcRect/>
          <a:stretch/>
        </p:blipFill>
        <p:spPr>
          <a:xfrm flipV="1">
            <a:off x="1719015" y="6126480"/>
            <a:ext cx="993705" cy="6858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C8AA2-A29D-D0A4-9FCF-5C48CC14C0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14E662-1C01-7AF2-7EB0-A256AC1DEC11}"/>
              </a:ext>
            </a:extLst>
          </p:cNvPr>
          <p:cNvSpPr>
            <a:spLocks noGrp="1" noRot="1" noMove="1" noResize="1" noEditPoints="1" noAdjustHandles="1" noChangeArrowheads="1" noChangeShapeType="1"/>
          </p:cNvSpPr>
          <p:nvPr>
            <p:ph type="title"/>
          </p:nvPr>
        </p:nvSpPr>
        <p:spPr>
          <a:solidFill>
            <a:schemeClr val="bg2"/>
          </a:solidFill>
        </p:spPr>
        <p:txBody>
          <a:bodyPr>
            <a:normAutofit/>
          </a:bodyPr>
          <a:lstStyle/>
          <a:p>
            <a:r>
              <a:rPr lang="en-US" sz="5400" b="1" dirty="0"/>
              <a:t>BASICS - REMINDERS</a:t>
            </a:r>
            <a:endParaRPr sz="5400" b="1" dirty="0"/>
          </a:p>
        </p:txBody>
      </p:sp>
      <p:sp>
        <p:nvSpPr>
          <p:cNvPr id="3" name="Content Placeholder 2">
            <a:extLst>
              <a:ext uri="{FF2B5EF4-FFF2-40B4-BE49-F238E27FC236}">
                <a16:creationId xmlns:a16="http://schemas.microsoft.com/office/drawing/2014/main" id="{F8A4E2D7-A640-A024-59A0-A89AF849E97B}"/>
              </a:ext>
            </a:extLst>
          </p:cNvPr>
          <p:cNvSpPr>
            <a:spLocks noGrp="1" noRot="1" noMove="1" noResize="1" noEditPoints="1" noAdjustHandles="1" noChangeArrowheads="1" noChangeShapeType="1"/>
          </p:cNvSpPr>
          <p:nvPr>
            <p:ph idx="1"/>
          </p:nvPr>
        </p:nvSpPr>
        <p:spPr>
          <a:xfrm>
            <a:off x="1302708" y="1692276"/>
            <a:ext cx="9688882" cy="4141598"/>
          </a:xfrm>
          <a:solidFill>
            <a:schemeClr val="bg2"/>
          </a:solidFill>
        </p:spPr>
        <p:txBody>
          <a:bodyPr>
            <a:normAutofit fontScale="92500"/>
          </a:bodyPr>
          <a:lstStyle/>
          <a:p>
            <a:pPr marL="514350" indent="-514350">
              <a:buAutoNum type="arabicParenBoth"/>
            </a:pPr>
            <a:r>
              <a:rPr lang="en-US" sz="2400" dirty="0"/>
              <a:t>Correct Application of FOIA Exemptions Must Not Be Thwarted By Any Appearance of Embarrassment – </a:t>
            </a:r>
            <a:r>
              <a:rPr lang="en-US" sz="2400" b="1" u="sng" dirty="0"/>
              <a:t>BUT</a:t>
            </a:r>
            <a:r>
              <a:rPr lang="en-US" sz="2400" dirty="0"/>
              <a:t> beware of more than de minimis PI</a:t>
            </a:r>
          </a:p>
          <a:p>
            <a:pPr marL="0" indent="0">
              <a:buNone/>
            </a:pPr>
            <a:endParaRPr lang="en-US" sz="2400" dirty="0"/>
          </a:p>
          <a:p>
            <a:pPr marL="0" indent="0">
              <a:buNone/>
            </a:pPr>
            <a:r>
              <a:rPr lang="en-US" sz="2400" dirty="0"/>
              <a:t>(2)  Feelings or Emotions Must Not Take Precedence Over The Correct   	Application of FOIA Exemptions</a:t>
            </a:r>
          </a:p>
          <a:p>
            <a:pPr marL="514350" indent="-514350">
              <a:buAutoNum type="arabicParenBoth"/>
            </a:pPr>
            <a:endParaRPr lang="en-US" sz="2400" dirty="0"/>
          </a:p>
          <a:p>
            <a:pPr marL="0" indent="0">
              <a:buNone/>
            </a:pPr>
            <a:r>
              <a:rPr lang="en-US" sz="2400" dirty="0"/>
              <a:t>(3) Convenience Must Not Trump The Correct Application of FOIA Exemptions</a:t>
            </a:r>
          </a:p>
          <a:p>
            <a:pPr marL="514350" indent="-514350">
              <a:buAutoNum type="arabicParenBoth"/>
            </a:pPr>
            <a:endParaRPr lang="en-US" sz="2400" dirty="0"/>
          </a:p>
          <a:p>
            <a:pPr marL="0" indent="0">
              <a:buNone/>
            </a:pPr>
            <a:r>
              <a:rPr lang="en-US" sz="2400" dirty="0"/>
              <a:t>(4) Exemptions (Redactions) Must Be Applied Consistently</a:t>
            </a:r>
          </a:p>
          <a:p>
            <a:pPr marL="514350" indent="-514350">
              <a:buAutoNum type="arabicParenBoth"/>
            </a:pPr>
            <a:endParaRPr lang="en-US" sz="2800" dirty="0"/>
          </a:p>
          <a:p>
            <a:pPr marL="514350" indent="-514350">
              <a:buAutoNum type="arabicParenBoth"/>
            </a:pPr>
            <a:endParaRPr lang="en-US" sz="2800" dirty="0"/>
          </a:p>
          <a:p>
            <a:pPr marL="0" indent="0">
              <a:buNone/>
            </a:pPr>
            <a:endParaRPr dirty="0"/>
          </a:p>
        </p:txBody>
      </p:sp>
      <p:sp>
        <p:nvSpPr>
          <p:cNvPr id="4" name="Rectangle 3">
            <a:extLst>
              <a:ext uri="{FF2B5EF4-FFF2-40B4-BE49-F238E27FC236}">
                <a16:creationId xmlns:a16="http://schemas.microsoft.com/office/drawing/2014/main" id="{ED389E53-D38B-A08D-36F4-B3997548F735}"/>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58A4B25B-059B-139E-F906-A81751295A0E}"/>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algn="r">
              <a:defRPr/>
            </a:pPr>
            <a:endParaRPr lang="en-US" sz="1000" b="1" dirty="0">
              <a:solidFill>
                <a:prstClr val="black"/>
              </a:solidFill>
              <a:latin typeface="Calibri"/>
            </a:endParaRPr>
          </a:p>
          <a:p>
            <a:pPr algn="r">
              <a:defRPr/>
            </a:pPr>
            <a:endParaRPr lang="en-US" sz="1000" b="1" dirty="0">
              <a:solidFill>
                <a:prstClr val="black"/>
              </a:solidFill>
              <a:latin typeface="Calibri"/>
            </a:endParaRPr>
          </a:p>
          <a:p>
            <a:pPr algn="r">
              <a:defRPr/>
            </a:pPr>
            <a:r>
              <a:rPr lang="en-US" sz="1000" b="1" dirty="0">
                <a:solidFill>
                  <a:prstClr val="black"/>
                </a:solidFill>
                <a:latin typeface="Calibri"/>
              </a:rPr>
              <a:t>OFFICE OF OPEN GOVERNMENT</a:t>
            </a:r>
          </a:p>
        </p:txBody>
      </p:sp>
      <p:sp>
        <p:nvSpPr>
          <p:cNvPr id="6" name="Rectangle 5">
            <a:extLst>
              <a:ext uri="{FF2B5EF4-FFF2-40B4-BE49-F238E27FC236}">
                <a16:creationId xmlns:a16="http://schemas.microsoft.com/office/drawing/2014/main" id="{55FF7CA4-3935-B455-400E-F6A23C5937A5}"/>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64CD9AB0-316E-5C24-4DB1-227BD1FCA6DB}"/>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17086098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C49F5741-F858-5B9D-0F60-5C9F7CD1EA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EEA6DA-FC80-5DB9-CCDC-C466C5858142}"/>
              </a:ext>
            </a:extLst>
          </p:cNvPr>
          <p:cNvSpPr>
            <a:spLocks noGrp="1" noRot="1" noMove="1" noResize="1" noEditPoints="1" noAdjustHandles="1" noChangeArrowheads="1" noChangeShapeType="1"/>
          </p:cNvSpPr>
          <p:nvPr>
            <p:ph type="title"/>
          </p:nvPr>
        </p:nvSpPr>
        <p:spPr/>
        <p:txBody>
          <a:bodyPr>
            <a:normAutofit/>
          </a:bodyPr>
          <a:lstStyle/>
          <a:p>
            <a:r>
              <a:rPr lang="en-US" sz="5400" b="1" dirty="0"/>
              <a:t>INCORRECT USE OF EXEMPTIONS</a:t>
            </a:r>
            <a:endParaRPr sz="5400" b="1" dirty="0"/>
          </a:p>
        </p:txBody>
      </p:sp>
      <p:sp>
        <p:nvSpPr>
          <p:cNvPr id="3" name="Content Placeholder 2">
            <a:extLst>
              <a:ext uri="{FF2B5EF4-FFF2-40B4-BE49-F238E27FC236}">
                <a16:creationId xmlns:a16="http://schemas.microsoft.com/office/drawing/2014/main" id="{8B4A3B9B-BFEE-404E-5954-73F06FC2338E}"/>
              </a:ext>
            </a:extLst>
          </p:cNvPr>
          <p:cNvSpPr>
            <a:spLocks noGrp="1" noRot="1" noMove="1" noResize="1" noEditPoints="1" noAdjustHandles="1" noChangeArrowheads="1" noChangeShapeType="1"/>
          </p:cNvSpPr>
          <p:nvPr>
            <p:ph idx="1"/>
          </p:nvPr>
        </p:nvSpPr>
        <p:spPr>
          <a:xfrm>
            <a:off x="983293" y="1979112"/>
            <a:ext cx="10251635" cy="3854761"/>
          </a:xfrm>
        </p:spPr>
        <p:txBody>
          <a:bodyPr/>
          <a:lstStyle/>
          <a:p>
            <a:pPr marL="0" indent="0">
              <a:buNone/>
            </a:pPr>
            <a:r>
              <a:rPr lang="en-US" sz="4400" dirty="0"/>
              <a:t>● An exemption must not be applied to withhold records releasable under D.C. FOIA because its release would be embarrassing </a:t>
            </a:r>
            <a:r>
              <a:rPr lang="en-US" sz="4400" u="sng" dirty="0"/>
              <a:t>IF</a:t>
            </a:r>
            <a:r>
              <a:rPr lang="en-US" sz="4400" dirty="0"/>
              <a:t> linked (no link) to an individual.  </a:t>
            </a:r>
            <a:r>
              <a:rPr lang="en-US" sz="4400" b="1" u="sng" dirty="0"/>
              <a:t>BEWARE</a:t>
            </a:r>
            <a:r>
              <a:rPr lang="en-US" sz="4400" dirty="0"/>
              <a:t> of more than de minimis privacy interest.  </a:t>
            </a:r>
          </a:p>
          <a:p>
            <a:pPr marL="0" indent="0">
              <a:buNone/>
            </a:pPr>
            <a:endParaRPr lang="en-US" sz="4000" dirty="0"/>
          </a:p>
          <a:p>
            <a:pPr marL="0" indent="0">
              <a:buNone/>
            </a:pPr>
            <a:endParaRPr dirty="0"/>
          </a:p>
        </p:txBody>
      </p:sp>
      <p:sp>
        <p:nvSpPr>
          <p:cNvPr id="4" name="Rectangle 3">
            <a:extLst>
              <a:ext uri="{FF2B5EF4-FFF2-40B4-BE49-F238E27FC236}">
                <a16:creationId xmlns:a16="http://schemas.microsoft.com/office/drawing/2014/main" id="{F5F80E8A-DDCE-015C-9B64-5B07E960C7FD}"/>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6B7F47F3-18D4-1365-4F92-5694864C4049}"/>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algn="r">
              <a:defRPr/>
            </a:pPr>
            <a:endParaRPr lang="en-US" sz="1000" b="1" dirty="0">
              <a:solidFill>
                <a:prstClr val="black"/>
              </a:solidFill>
              <a:latin typeface="Calibri"/>
            </a:endParaRPr>
          </a:p>
          <a:p>
            <a:pPr algn="r">
              <a:defRPr/>
            </a:pPr>
            <a:endParaRPr lang="en-US" sz="1000" b="1" dirty="0">
              <a:solidFill>
                <a:prstClr val="black"/>
              </a:solidFill>
              <a:latin typeface="Calibri"/>
            </a:endParaRPr>
          </a:p>
          <a:p>
            <a:pPr algn="r">
              <a:defRPr/>
            </a:pPr>
            <a:r>
              <a:rPr lang="en-US" sz="1000" b="1" dirty="0">
                <a:solidFill>
                  <a:prstClr val="black"/>
                </a:solidFill>
                <a:latin typeface="Calibri"/>
              </a:rPr>
              <a:t>OFFICE OF OPEN GOVERNMENT</a:t>
            </a:r>
          </a:p>
        </p:txBody>
      </p:sp>
      <p:sp>
        <p:nvSpPr>
          <p:cNvPr id="6" name="Rectangle 5">
            <a:extLst>
              <a:ext uri="{FF2B5EF4-FFF2-40B4-BE49-F238E27FC236}">
                <a16:creationId xmlns:a16="http://schemas.microsoft.com/office/drawing/2014/main" id="{B3B1C457-4880-7717-FF32-7ADC6ED01261}"/>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102FB046-38F1-E286-EAFC-1DE48AF595FD}"/>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28313388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18D4C15E-6763-014F-B2CE-8F0A7ECEE4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7A1EC8-E6D5-6AF6-19E4-DE007DD652C4}"/>
              </a:ext>
            </a:extLst>
          </p:cNvPr>
          <p:cNvSpPr>
            <a:spLocks noGrp="1" noRot="1" noMove="1" noResize="1" noEditPoints="1" noAdjustHandles="1" noChangeArrowheads="1" noChangeShapeType="1"/>
          </p:cNvSpPr>
          <p:nvPr>
            <p:ph type="title"/>
          </p:nvPr>
        </p:nvSpPr>
        <p:spPr/>
        <p:txBody>
          <a:bodyPr>
            <a:normAutofit/>
          </a:bodyPr>
          <a:lstStyle/>
          <a:p>
            <a:r>
              <a:rPr lang="en-US" sz="5400" b="1" dirty="0"/>
              <a:t>INCORRECT USE OF EXEMPTIONS</a:t>
            </a:r>
            <a:endParaRPr sz="5400" b="1" dirty="0"/>
          </a:p>
        </p:txBody>
      </p:sp>
      <p:sp>
        <p:nvSpPr>
          <p:cNvPr id="3" name="Content Placeholder 2">
            <a:extLst>
              <a:ext uri="{FF2B5EF4-FFF2-40B4-BE49-F238E27FC236}">
                <a16:creationId xmlns:a16="http://schemas.microsoft.com/office/drawing/2014/main" id="{CF63BFFF-58C2-2D60-468C-69B894747A78}"/>
              </a:ext>
            </a:extLst>
          </p:cNvPr>
          <p:cNvSpPr>
            <a:spLocks noGrp="1" noRot="1" noMove="1" noResize="1" noEditPoints="1" noAdjustHandles="1" noChangeArrowheads="1" noChangeShapeType="1"/>
          </p:cNvSpPr>
          <p:nvPr>
            <p:ph idx="1"/>
          </p:nvPr>
        </p:nvSpPr>
        <p:spPr>
          <a:xfrm>
            <a:off x="1139869" y="1692276"/>
            <a:ext cx="9826668" cy="4141597"/>
          </a:xfrm>
        </p:spPr>
        <p:txBody>
          <a:bodyPr>
            <a:normAutofit fontScale="92500" lnSpcReduction="20000"/>
          </a:bodyPr>
          <a:lstStyle/>
          <a:p>
            <a:pPr marL="0" indent="0">
              <a:buNone/>
            </a:pPr>
            <a:r>
              <a:rPr lang="en-US" sz="4400" dirty="0"/>
              <a:t>● An exemption must not be applied to withhold records releasable under D.C. FOIA because it feels like the right thing to do.  FOIA Officers must always err on the side of caution when releasing records, but valid statutory reason for withholding must always be in contemplation.  Remember Foreseeable Harm. </a:t>
            </a:r>
          </a:p>
          <a:p>
            <a:pPr marL="0" indent="0">
              <a:buNone/>
            </a:pPr>
            <a:endParaRPr lang="en-US" sz="4400" dirty="0"/>
          </a:p>
          <a:p>
            <a:pPr marL="0" indent="0">
              <a:buNone/>
            </a:pPr>
            <a:endParaRPr dirty="0"/>
          </a:p>
        </p:txBody>
      </p:sp>
      <p:sp>
        <p:nvSpPr>
          <p:cNvPr id="4" name="Rectangle 3">
            <a:extLst>
              <a:ext uri="{FF2B5EF4-FFF2-40B4-BE49-F238E27FC236}">
                <a16:creationId xmlns:a16="http://schemas.microsoft.com/office/drawing/2014/main" id="{7189424E-2330-25AE-2AF0-F0528B174CDA}"/>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36CF68DD-80A6-DC57-C0AF-558284174766}"/>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algn="r">
              <a:defRPr/>
            </a:pPr>
            <a:endParaRPr lang="en-US" sz="1000" b="1" dirty="0">
              <a:solidFill>
                <a:prstClr val="black"/>
              </a:solidFill>
              <a:latin typeface="Calibri"/>
            </a:endParaRPr>
          </a:p>
          <a:p>
            <a:pPr algn="r">
              <a:defRPr/>
            </a:pPr>
            <a:endParaRPr lang="en-US" sz="1000" b="1" dirty="0">
              <a:solidFill>
                <a:prstClr val="black"/>
              </a:solidFill>
              <a:latin typeface="Calibri"/>
            </a:endParaRPr>
          </a:p>
          <a:p>
            <a:pPr algn="r">
              <a:defRPr/>
            </a:pPr>
            <a:r>
              <a:rPr lang="en-US" sz="1000" b="1" dirty="0">
                <a:solidFill>
                  <a:prstClr val="black"/>
                </a:solidFill>
                <a:latin typeface="Calibri"/>
              </a:rPr>
              <a:t>OFFICE OF OPEN GOVERNMENT</a:t>
            </a:r>
          </a:p>
        </p:txBody>
      </p:sp>
      <p:sp>
        <p:nvSpPr>
          <p:cNvPr id="6" name="Rectangle 5">
            <a:extLst>
              <a:ext uri="{FF2B5EF4-FFF2-40B4-BE49-F238E27FC236}">
                <a16:creationId xmlns:a16="http://schemas.microsoft.com/office/drawing/2014/main" id="{1C855C80-A097-56A9-8FDA-F70887BC45C1}"/>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316AFE0D-6F1A-1704-964E-D9B5AEB20CF6}"/>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22425295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A83C981B-510B-EE8A-17A1-B63009E12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8D79E5-D81F-0229-1DB8-C43D6BA0A6B7}"/>
              </a:ext>
            </a:extLst>
          </p:cNvPr>
          <p:cNvSpPr>
            <a:spLocks noGrp="1" noRot="1" noMove="1" noResize="1" noEditPoints="1" noAdjustHandles="1" noChangeArrowheads="1" noChangeShapeType="1"/>
          </p:cNvSpPr>
          <p:nvPr>
            <p:ph type="title"/>
          </p:nvPr>
        </p:nvSpPr>
        <p:spPr/>
        <p:txBody>
          <a:bodyPr>
            <a:normAutofit/>
          </a:bodyPr>
          <a:lstStyle/>
          <a:p>
            <a:r>
              <a:rPr lang="en-US" sz="5400" b="1" dirty="0"/>
              <a:t>INCORRECT USE OF EXEMPTIONS</a:t>
            </a:r>
            <a:endParaRPr sz="5400" b="1" dirty="0"/>
          </a:p>
        </p:txBody>
      </p:sp>
      <p:sp>
        <p:nvSpPr>
          <p:cNvPr id="3" name="Content Placeholder 2">
            <a:extLst>
              <a:ext uri="{FF2B5EF4-FFF2-40B4-BE49-F238E27FC236}">
                <a16:creationId xmlns:a16="http://schemas.microsoft.com/office/drawing/2014/main" id="{7806FA99-0246-BFA8-C7EB-328808D37F36}"/>
              </a:ext>
            </a:extLst>
          </p:cNvPr>
          <p:cNvSpPr>
            <a:spLocks noGrp="1" noRot="1" noMove="1" noResize="1" noEditPoints="1" noAdjustHandles="1" noChangeArrowheads="1" noChangeShapeType="1"/>
          </p:cNvSpPr>
          <p:nvPr>
            <p:ph idx="1"/>
          </p:nvPr>
        </p:nvSpPr>
        <p:spPr>
          <a:xfrm>
            <a:off x="1108553" y="1810011"/>
            <a:ext cx="10171135" cy="4023862"/>
          </a:xfrm>
        </p:spPr>
        <p:txBody>
          <a:bodyPr/>
          <a:lstStyle/>
          <a:p>
            <a:pPr marL="0" indent="0">
              <a:buNone/>
            </a:pPr>
            <a:r>
              <a:rPr lang="en-US" sz="4000" dirty="0"/>
              <a:t>● An exemption must not be applied to withhold records releasable under D.C. FOIA because it is easier (more convenient) to redact a large area than to correctly redact small areas throughout a document.</a:t>
            </a:r>
          </a:p>
          <a:p>
            <a:pPr marL="0" indent="0">
              <a:buNone/>
            </a:pPr>
            <a:endParaRPr lang="en-US" sz="4000" dirty="0"/>
          </a:p>
          <a:p>
            <a:pPr marL="0" indent="0">
              <a:buNone/>
            </a:pPr>
            <a:endParaRPr dirty="0"/>
          </a:p>
        </p:txBody>
      </p:sp>
      <p:sp>
        <p:nvSpPr>
          <p:cNvPr id="4" name="Rectangle 3">
            <a:extLst>
              <a:ext uri="{FF2B5EF4-FFF2-40B4-BE49-F238E27FC236}">
                <a16:creationId xmlns:a16="http://schemas.microsoft.com/office/drawing/2014/main" id="{B9CA6CEC-A47F-3695-88D4-240B08AD4243}"/>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3DAAE02F-6412-604B-ADF5-E73393BEC889}"/>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algn="r">
              <a:defRPr/>
            </a:pPr>
            <a:endParaRPr lang="en-US" sz="1000" b="1" dirty="0">
              <a:solidFill>
                <a:prstClr val="black"/>
              </a:solidFill>
              <a:latin typeface="Calibri"/>
            </a:endParaRPr>
          </a:p>
          <a:p>
            <a:pPr algn="r">
              <a:defRPr/>
            </a:pPr>
            <a:endParaRPr lang="en-US" sz="1000" b="1" dirty="0">
              <a:solidFill>
                <a:prstClr val="black"/>
              </a:solidFill>
              <a:latin typeface="Calibri"/>
            </a:endParaRPr>
          </a:p>
          <a:p>
            <a:pPr algn="r">
              <a:defRPr/>
            </a:pPr>
            <a:r>
              <a:rPr lang="en-US" sz="1000" b="1" dirty="0">
                <a:solidFill>
                  <a:prstClr val="black"/>
                </a:solidFill>
                <a:latin typeface="Calibri"/>
              </a:rPr>
              <a:t>OFFICE OF OPEN GOVERNMENT</a:t>
            </a:r>
          </a:p>
        </p:txBody>
      </p:sp>
      <p:sp>
        <p:nvSpPr>
          <p:cNvPr id="6" name="Rectangle 5">
            <a:extLst>
              <a:ext uri="{FF2B5EF4-FFF2-40B4-BE49-F238E27FC236}">
                <a16:creationId xmlns:a16="http://schemas.microsoft.com/office/drawing/2014/main" id="{E0CF7D62-8AFD-90C7-D2CF-1B26472F6D63}"/>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805EE12F-E1EC-29D5-90C1-2BE1209FFCA2}"/>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10053740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B6B14214-9FBC-5458-532F-57DA549D3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3447A4-95E7-344D-6A06-75636A85D683}"/>
              </a:ext>
            </a:extLst>
          </p:cNvPr>
          <p:cNvSpPr>
            <a:spLocks noGrp="1" noRot="1" noMove="1" noResize="1" noEditPoints="1" noAdjustHandles="1" noChangeArrowheads="1" noChangeShapeType="1"/>
          </p:cNvSpPr>
          <p:nvPr>
            <p:ph type="title"/>
          </p:nvPr>
        </p:nvSpPr>
        <p:spPr/>
        <p:txBody>
          <a:bodyPr>
            <a:normAutofit/>
          </a:bodyPr>
          <a:lstStyle/>
          <a:p>
            <a:r>
              <a:rPr lang="en-US" sz="5400" b="1" dirty="0"/>
              <a:t>INCORRECT USE OF EXEMPTIONS</a:t>
            </a:r>
            <a:endParaRPr sz="5400" b="1" dirty="0"/>
          </a:p>
        </p:txBody>
      </p:sp>
      <p:sp>
        <p:nvSpPr>
          <p:cNvPr id="3" name="Content Placeholder 2">
            <a:extLst>
              <a:ext uri="{FF2B5EF4-FFF2-40B4-BE49-F238E27FC236}">
                <a16:creationId xmlns:a16="http://schemas.microsoft.com/office/drawing/2014/main" id="{A296759F-10C0-74EF-9C8D-17DD17657BA9}"/>
              </a:ext>
            </a:extLst>
          </p:cNvPr>
          <p:cNvSpPr>
            <a:spLocks noGrp="1" noRot="1" noMove="1" noResize="1" noEditPoints="1" noAdjustHandles="1" noChangeArrowheads="1" noChangeShapeType="1"/>
          </p:cNvSpPr>
          <p:nvPr>
            <p:ph idx="1"/>
          </p:nvPr>
        </p:nvSpPr>
        <p:spPr>
          <a:xfrm>
            <a:off x="757825" y="1784959"/>
            <a:ext cx="10578230" cy="4048914"/>
          </a:xfrm>
        </p:spPr>
        <p:txBody>
          <a:bodyPr>
            <a:normAutofit/>
          </a:bodyPr>
          <a:lstStyle/>
          <a:p>
            <a:pPr marL="0" indent="0">
              <a:buNone/>
            </a:pPr>
            <a:r>
              <a:rPr lang="en-US" sz="4000" dirty="0"/>
              <a:t>● Exemption/(s) (redaction) must be applied consistently.</a:t>
            </a:r>
          </a:p>
          <a:p>
            <a:pPr marL="0" indent="0">
              <a:buNone/>
            </a:pPr>
            <a:r>
              <a:rPr lang="en-US" sz="4000" dirty="0"/>
              <a:t>	▪ Duplicate documents must have the same exemptions applied; therefore, if redactions are done, all the documents must bear the same redactions. </a:t>
            </a:r>
          </a:p>
          <a:p>
            <a:pPr marL="0" indent="0">
              <a:buNone/>
            </a:pPr>
            <a:endParaRPr lang="en-US" sz="4000" dirty="0"/>
          </a:p>
          <a:p>
            <a:pPr marL="0" indent="0">
              <a:buNone/>
            </a:pPr>
            <a:endParaRPr dirty="0"/>
          </a:p>
        </p:txBody>
      </p:sp>
      <p:sp>
        <p:nvSpPr>
          <p:cNvPr id="4" name="Rectangle 3">
            <a:extLst>
              <a:ext uri="{FF2B5EF4-FFF2-40B4-BE49-F238E27FC236}">
                <a16:creationId xmlns:a16="http://schemas.microsoft.com/office/drawing/2014/main" id="{36AA4990-2B42-6F87-E0EA-759B112BC987}"/>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64629E0F-71D5-7994-5BDF-DA32E7455C58}"/>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algn="r">
              <a:defRPr/>
            </a:pPr>
            <a:endParaRPr lang="en-US" sz="1000" b="1" dirty="0">
              <a:solidFill>
                <a:prstClr val="black"/>
              </a:solidFill>
              <a:latin typeface="Calibri"/>
            </a:endParaRPr>
          </a:p>
          <a:p>
            <a:pPr algn="r">
              <a:defRPr/>
            </a:pPr>
            <a:endParaRPr lang="en-US" sz="1000" b="1" dirty="0">
              <a:solidFill>
                <a:prstClr val="black"/>
              </a:solidFill>
              <a:latin typeface="Calibri"/>
            </a:endParaRPr>
          </a:p>
          <a:p>
            <a:pPr algn="r">
              <a:defRPr/>
            </a:pPr>
            <a:r>
              <a:rPr lang="en-US" sz="1000" b="1" dirty="0">
                <a:solidFill>
                  <a:prstClr val="black"/>
                </a:solidFill>
                <a:latin typeface="Calibri"/>
              </a:rPr>
              <a:t>OFFICE OF OPEN GOVERNMENT</a:t>
            </a:r>
          </a:p>
        </p:txBody>
      </p:sp>
      <p:sp>
        <p:nvSpPr>
          <p:cNvPr id="6" name="Rectangle 5">
            <a:extLst>
              <a:ext uri="{FF2B5EF4-FFF2-40B4-BE49-F238E27FC236}">
                <a16:creationId xmlns:a16="http://schemas.microsoft.com/office/drawing/2014/main" id="{1EC2F463-BFA8-B101-E82E-6F88CF4583F7}"/>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DF73FE77-719B-CAEA-2E93-0B6EA48641C2}"/>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3161222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DED74-1A57-C423-2EEB-A57612AD89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09E9B1-758D-ED7A-924D-C96FCD8E6E39}"/>
              </a:ext>
            </a:extLst>
          </p:cNvPr>
          <p:cNvSpPr>
            <a:spLocks noGrp="1" noRot="1" noMove="1" noResize="1" noEditPoints="1" noAdjustHandles="1" noChangeArrowheads="1" noChangeShapeType="1"/>
          </p:cNvSpPr>
          <p:nvPr>
            <p:ph type="title"/>
          </p:nvPr>
        </p:nvSpPr>
        <p:spPr>
          <a:xfrm>
            <a:off x="688932" y="175364"/>
            <a:ext cx="10778646" cy="2320948"/>
          </a:xfrm>
          <a:solidFill>
            <a:schemeClr val="bg2"/>
          </a:solidFill>
        </p:spPr>
        <p:txBody>
          <a:bodyPr>
            <a:normAutofit/>
          </a:bodyPr>
          <a:lstStyle/>
          <a:p>
            <a:r>
              <a:rPr lang="en-US" b="1" dirty="0"/>
              <a:t>WHAT AGENCIES GET WRONG: ASSERT AN EXEMPTION AND ISSUE ‘NO INFORMATION FOUND’ RESPONSE SIMULTANEOUSLY </a:t>
            </a:r>
            <a:endParaRPr b="1" dirty="0"/>
          </a:p>
        </p:txBody>
      </p:sp>
      <p:sp>
        <p:nvSpPr>
          <p:cNvPr id="3" name="Content Placeholder 2">
            <a:extLst>
              <a:ext uri="{FF2B5EF4-FFF2-40B4-BE49-F238E27FC236}">
                <a16:creationId xmlns:a16="http://schemas.microsoft.com/office/drawing/2014/main" id="{73CBE893-AB6A-448D-4952-2CA9BF6D771F}"/>
              </a:ext>
            </a:extLst>
          </p:cNvPr>
          <p:cNvSpPr>
            <a:spLocks noGrp="1" noRot="1" noMove="1" noResize="1" noEditPoints="1" noAdjustHandles="1" noChangeArrowheads="1" noChangeShapeType="1"/>
          </p:cNvSpPr>
          <p:nvPr>
            <p:ph idx="1"/>
          </p:nvPr>
        </p:nvSpPr>
        <p:spPr>
          <a:xfrm>
            <a:off x="1981200" y="3093928"/>
            <a:ext cx="8171145" cy="2398735"/>
          </a:xfrm>
          <a:solidFill>
            <a:schemeClr val="bg2"/>
          </a:solidFill>
        </p:spPr>
        <p:txBody>
          <a:bodyPr>
            <a:normAutofit/>
          </a:bodyPr>
          <a:lstStyle/>
          <a:p>
            <a:pPr marL="0" indent="0">
              <a:buNone/>
            </a:pPr>
            <a:r>
              <a:rPr lang="en-US" sz="4800" dirty="0"/>
              <a:t>You must not apply any exemption if your search yields no responsive records</a:t>
            </a:r>
            <a:endParaRPr sz="4800" dirty="0"/>
          </a:p>
        </p:txBody>
      </p:sp>
      <p:sp>
        <p:nvSpPr>
          <p:cNvPr id="4" name="Rectangle 3">
            <a:extLst>
              <a:ext uri="{FF2B5EF4-FFF2-40B4-BE49-F238E27FC236}">
                <a16:creationId xmlns:a16="http://schemas.microsoft.com/office/drawing/2014/main" id="{A11491DC-44E2-D9BF-5A55-BBEB75E76557}"/>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02F0A0E4-23B6-01C8-E3DC-62EBBECC3BA5}"/>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algn="r">
              <a:defRPr/>
            </a:pPr>
            <a:endParaRPr lang="en-US" dirty="0">
              <a:solidFill>
                <a:prstClr val="black"/>
              </a:solidFill>
              <a:latin typeface="Calibri"/>
            </a:endParaRPr>
          </a:p>
          <a:p>
            <a:pPr algn="r">
              <a:defRPr/>
            </a:pPr>
            <a:endParaRPr lang="en-US" sz="1000" b="1" dirty="0">
              <a:solidFill>
                <a:prstClr val="black"/>
              </a:solidFill>
              <a:latin typeface="Calibri"/>
            </a:endParaRPr>
          </a:p>
          <a:p>
            <a:pPr algn="r">
              <a:defRPr/>
            </a:pPr>
            <a:r>
              <a:rPr lang="en-US" sz="1000" b="1" dirty="0">
                <a:solidFill>
                  <a:prstClr val="black"/>
                </a:solidFill>
                <a:latin typeface="Calibri"/>
              </a:rPr>
              <a:t>OFFICE OF OPEN GOVERNMENT</a:t>
            </a:r>
          </a:p>
          <a:p>
            <a:pPr algn="r">
              <a:defRPr/>
            </a:pPr>
            <a:endParaRPr dirty="0">
              <a:solidFill>
                <a:prstClr val="black"/>
              </a:solidFill>
              <a:latin typeface="Calibri"/>
            </a:endParaRPr>
          </a:p>
        </p:txBody>
      </p:sp>
      <p:sp>
        <p:nvSpPr>
          <p:cNvPr id="6" name="Rectangle 5">
            <a:extLst>
              <a:ext uri="{FF2B5EF4-FFF2-40B4-BE49-F238E27FC236}">
                <a16:creationId xmlns:a16="http://schemas.microsoft.com/office/drawing/2014/main" id="{3B6D4E13-2169-A246-1920-65B43516C389}"/>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191C5191-C7D3-75E3-91F6-5F96B84F0303}"/>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589083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p:cNvGrpSpPr/>
        <p:nvPr/>
      </p:nvGrpSpPr>
      <p:grpSpPr>
        <a:xfrm>
          <a:off x="0" y="0"/>
          <a:ext cx="0" cy="0"/>
          <a:chOff x="0" y="0"/>
          <a:chExt cx="0" cy="0"/>
        </a:xfrm>
      </p:grpSpPr>
      <p:sp>
        <p:nvSpPr>
          <p:cNvPr id="2" name="Title 1"/>
          <p:cNvSpPr>
            <a:spLocks noGrp="1" noRot="1" noMove="1" noResize="1" noEditPoints="1" noAdjustHandles="1" noChangeArrowheads="1" noChangeShapeType="1"/>
          </p:cNvSpPr>
          <p:nvPr>
            <p:ph type="title"/>
          </p:nvPr>
        </p:nvSpPr>
        <p:spPr>
          <a:xfrm>
            <a:off x="609600" y="289361"/>
            <a:ext cx="10972800" cy="1143000"/>
          </a:xfrm>
        </p:spPr>
        <p:txBody>
          <a:bodyPr>
            <a:normAutofit/>
          </a:bodyPr>
          <a:lstStyle/>
          <a:p>
            <a:r>
              <a:rPr lang="en-US" sz="6600" b="1" dirty="0"/>
              <a:t>Presenter</a:t>
            </a:r>
            <a:endParaRPr sz="6600" b="1" dirty="0"/>
          </a:p>
        </p:txBody>
      </p:sp>
      <p:sp>
        <p:nvSpPr>
          <p:cNvPr id="3" name="Content Placeholder 2"/>
          <p:cNvSpPr>
            <a:spLocks noGrp="1" noRot="1" noMove="1" noResize="1" noEditPoints="1" noAdjustHandles="1" noChangeArrowheads="1" noChangeShapeType="1"/>
          </p:cNvSpPr>
          <p:nvPr>
            <p:ph idx="1"/>
          </p:nvPr>
        </p:nvSpPr>
        <p:spPr>
          <a:xfrm>
            <a:off x="1434230" y="2110636"/>
            <a:ext cx="9690970" cy="4015528"/>
          </a:xfrm>
        </p:spPr>
        <p:txBody>
          <a:bodyPr/>
          <a:lstStyle/>
          <a:p>
            <a:pPr marL="0" indent="0" algn="ctr">
              <a:spcBef>
                <a:spcPts val="0"/>
              </a:spcBef>
              <a:buNone/>
            </a:pPr>
            <a:r>
              <a:rPr lang="en-US" b="1" u="sng" dirty="0">
                <a:solidFill>
                  <a:srgbClr val="000000"/>
                </a:solidFill>
                <a:latin typeface="Trebuchet MS" panose="020B0603020202020204" pitchFamily="34" charset="0"/>
              </a:rPr>
              <a:t>Joan Lelma</a:t>
            </a:r>
            <a:endParaRPr lang="en-US" b="1" dirty="0">
              <a:latin typeface="Trebuchet MS" panose="020B0603020202020204" pitchFamily="34" charset="0"/>
            </a:endParaRPr>
          </a:p>
          <a:p>
            <a:pPr marL="0" indent="0" algn="ctr">
              <a:spcBef>
                <a:spcPts val="0"/>
              </a:spcBef>
              <a:buNone/>
            </a:pPr>
            <a:r>
              <a:rPr lang="en-US" dirty="0">
                <a:solidFill>
                  <a:srgbClr val="000000"/>
                </a:solidFill>
                <a:latin typeface="Trebuchet MS" panose="020B0603020202020204" pitchFamily="34" charset="0"/>
              </a:rPr>
              <a:t>Attorney Advisor</a:t>
            </a:r>
          </a:p>
          <a:p>
            <a:pPr marL="0" indent="0" algn="ctr">
              <a:spcBef>
                <a:spcPts val="0"/>
              </a:spcBef>
              <a:buNone/>
            </a:pPr>
            <a:r>
              <a:rPr lang="en-US" dirty="0">
                <a:solidFill>
                  <a:srgbClr val="000000"/>
                </a:solidFill>
                <a:latin typeface="Trebuchet MS" panose="020B0603020202020204" pitchFamily="34" charset="0"/>
              </a:rPr>
              <a:t>Office of Open Government</a:t>
            </a:r>
            <a:endParaRPr lang="en-US" dirty="0">
              <a:latin typeface="Trebuchet MS" panose="020B0603020202020204" pitchFamily="34" charset="0"/>
            </a:endParaRPr>
          </a:p>
          <a:p>
            <a:pPr marL="0" indent="0" algn="ctr">
              <a:spcBef>
                <a:spcPts val="0"/>
              </a:spcBef>
              <a:buNone/>
            </a:pPr>
            <a:r>
              <a:rPr lang="en-US" dirty="0">
                <a:solidFill>
                  <a:srgbClr val="000000"/>
                </a:solidFill>
                <a:latin typeface="Trebuchet MS" panose="020B0603020202020204" pitchFamily="34" charset="0"/>
              </a:rPr>
              <a:t>DC Board of Ethics and Government Accountability</a:t>
            </a:r>
            <a:endParaRPr lang="en-US" dirty="0">
              <a:latin typeface="Trebuchet MS" panose="020B0603020202020204" pitchFamily="34" charset="0"/>
            </a:endParaRPr>
          </a:p>
          <a:p>
            <a:pPr marL="0" indent="0" algn="ctr">
              <a:spcBef>
                <a:spcPts val="0"/>
              </a:spcBef>
              <a:buNone/>
            </a:pPr>
            <a:endParaRPr lang="en-US" dirty="0">
              <a:latin typeface="Trebuchet MS" panose="020B0603020202020204" pitchFamily="34" charset="0"/>
            </a:endParaRPr>
          </a:p>
          <a:p>
            <a:pPr marL="0" indent="0" algn="ctr">
              <a:spcBef>
                <a:spcPts val="0"/>
              </a:spcBef>
              <a:buNone/>
            </a:pPr>
            <a:r>
              <a:rPr lang="en-US" u="sng" dirty="0">
                <a:solidFill>
                  <a:srgbClr val="3802BE"/>
                </a:solidFill>
                <a:latin typeface="Trebuchet MS" panose="020B0603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joan.lelma</a:t>
            </a:r>
            <a:r>
              <a:rPr lang="en-US" u="sng" dirty="0">
                <a:solidFill>
                  <a:srgbClr val="3802BE"/>
                </a:solidFill>
                <a:latin typeface="Trebuchet MS" panose="020B0603020202020204" pitchFamily="34" charset="0"/>
                <a:hlinkClick r:id="rId2">
                  <a:extLst>
                    <a:ext uri="{A12FA001-AC4F-418D-AE19-62706E023703}">
                      <ahyp:hlinkClr xmlns:ahyp="http://schemas.microsoft.com/office/drawing/2018/hyperlinkcolor" val="tx"/>
                    </a:ext>
                  </a:extLst>
                </a:hlinkClick>
              </a:rPr>
              <a:t>@dc.gov</a:t>
            </a:r>
            <a:endParaRPr lang="en-US" dirty="0">
              <a:solidFill>
                <a:srgbClr val="3802BE"/>
              </a:solidFill>
              <a:latin typeface="Trebuchet MS" panose="020B0603020202020204" pitchFamily="34" charset="0"/>
            </a:endParaRPr>
          </a:p>
          <a:p>
            <a:pPr marL="0" indent="0">
              <a:buNone/>
            </a:pPr>
            <a:endParaRPr dirty="0"/>
          </a:p>
        </p:txBody>
      </p:sp>
      <p:sp>
        <p:nvSpPr>
          <p:cNvPr id="4" name="Rectangle 3"/>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r>
              <a:rPr dirty="0"/>
              <a:t>Logo</a:t>
            </a:r>
          </a:p>
        </p:txBody>
      </p:sp>
      <p:sp>
        <p:nvSpPr>
          <p:cNvPr id="5" name="TextBox 4"/>
          <p:cNvSpPr txBox="1">
            <a:spLocks noGrp="1" noRot="1" noMove="1" noResize="1" noEditPoints="1" noAdjustHandles="1" noChangeArrowheads="1" noChangeShapeType="1"/>
          </p:cNvSpPr>
          <p:nvPr/>
        </p:nvSpPr>
        <p:spPr>
          <a:xfrm>
            <a:off x="6187440" y="6428233"/>
            <a:ext cx="1892808" cy="246221"/>
          </a:xfrm>
          <a:prstGeom prst="rect">
            <a:avLst/>
          </a:prstGeom>
          <a:noFill/>
        </p:spPr>
        <p:txBody>
          <a:bodyPr wrap="square">
            <a:spAutoFit/>
          </a:bodyPr>
          <a:lstStyle/>
          <a:p>
            <a:pPr algn="r"/>
            <a:r>
              <a:rPr lang="en-US" sz="1000" b="1" dirty="0"/>
              <a:t>OFFICE OF OPEN GOVERNMENT</a:t>
            </a:r>
            <a:endParaRPr sz="1000" b="1" dirty="0"/>
          </a:p>
        </p:txBody>
      </p:sp>
      <p:sp>
        <p:nvSpPr>
          <p:cNvPr id="6" name="Rectangle 5"/>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7" name="Content Placeholder 6">
            <a:extLst>
              <a:ext uri="{FF2B5EF4-FFF2-40B4-BE49-F238E27FC236}">
                <a16:creationId xmlns:a16="http://schemas.microsoft.com/office/drawing/2014/main" id="{2D2591B2-AE3A-3C6E-E28B-1627A24DB641}"/>
              </a:ext>
            </a:extLst>
          </p:cNvPr>
          <p:cNvPicPr>
            <a:picLocks noGrp="1" noRot="1" noMove="1" noResize="1" noEditPoints="1" noAdjustHandles="1" noChangeArrowheads="1" noChangeShapeType="1" noCrop="1"/>
          </p:cNvPicPr>
          <p:nvPr/>
        </p:nvPicPr>
        <p:blipFill>
          <a:blip r:embed="rId3"/>
          <a:srcRect/>
          <a:stretch/>
        </p:blipFill>
        <p:spPr>
          <a:xfrm flipV="1">
            <a:off x="1719015" y="6126480"/>
            <a:ext cx="993705" cy="68580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E6705B88-D721-AA08-A08A-0B1B5BE1D4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7A4B1D-C8FF-6026-7350-6786D6602D9B}"/>
              </a:ext>
            </a:extLst>
          </p:cNvPr>
          <p:cNvSpPr>
            <a:spLocks noGrp="1" noRot="1" noMove="1" noResize="1" noEditPoints="1" noAdjustHandles="1" noChangeArrowheads="1" noChangeShapeType="1"/>
          </p:cNvSpPr>
          <p:nvPr>
            <p:ph type="title"/>
          </p:nvPr>
        </p:nvSpPr>
        <p:spPr/>
        <p:txBody>
          <a:bodyPr>
            <a:normAutofit/>
          </a:bodyPr>
          <a:lstStyle/>
          <a:p>
            <a:r>
              <a:rPr lang="en-US" sz="5400" b="1" dirty="0"/>
              <a:t>NO INFORMATION – NO EXEMPTION</a:t>
            </a:r>
            <a:endParaRPr sz="5400" b="1" dirty="0"/>
          </a:p>
        </p:txBody>
      </p:sp>
      <p:sp>
        <p:nvSpPr>
          <p:cNvPr id="3" name="Content Placeholder 2">
            <a:extLst>
              <a:ext uri="{FF2B5EF4-FFF2-40B4-BE49-F238E27FC236}">
                <a16:creationId xmlns:a16="http://schemas.microsoft.com/office/drawing/2014/main" id="{D7D3FC6A-D5BA-C0EF-1A4A-5513821D7398}"/>
              </a:ext>
            </a:extLst>
          </p:cNvPr>
          <p:cNvSpPr>
            <a:spLocks noGrp="1" noRot="1" noMove="1" noResize="1" noEditPoints="1" noAdjustHandles="1" noChangeArrowheads="1" noChangeShapeType="1"/>
          </p:cNvSpPr>
          <p:nvPr>
            <p:ph idx="1"/>
          </p:nvPr>
        </p:nvSpPr>
        <p:spPr>
          <a:xfrm>
            <a:off x="883085" y="1622121"/>
            <a:ext cx="10351841" cy="4211753"/>
          </a:xfrm>
        </p:spPr>
        <p:txBody>
          <a:bodyPr>
            <a:normAutofit/>
          </a:bodyPr>
          <a:lstStyle/>
          <a:p>
            <a:pPr marL="0" indent="0">
              <a:buNone/>
            </a:pPr>
            <a:r>
              <a:rPr lang="en-US" sz="3300" dirty="0"/>
              <a:t>The Mayor’s Office of Legal Counsel (the “MOLC”), in </a:t>
            </a:r>
            <a:r>
              <a:rPr lang="en-US" sz="3300" i="1" dirty="0"/>
              <a:t>FOIA Appeal 2024-190 </a:t>
            </a:r>
            <a:r>
              <a:rPr lang="en-US" sz="3300" dirty="0"/>
              <a:t>states, “… [the agency] has asserted an exemption but also explained that it was unable to identify any responsive records.  To resolve any ambiguity as to whether [the agency] was unable to identify any responsive records or whether responsive records exist but were being withheld pursuant to D.C. Code §2-534(a)(4), a remand is appropriate.”</a:t>
            </a:r>
          </a:p>
          <a:p>
            <a:pPr marL="0" indent="0">
              <a:buNone/>
            </a:pPr>
            <a:endParaRPr lang="en-US" sz="4000" dirty="0"/>
          </a:p>
          <a:p>
            <a:pPr marL="0" indent="0">
              <a:buNone/>
            </a:pPr>
            <a:endParaRPr dirty="0"/>
          </a:p>
        </p:txBody>
      </p:sp>
      <p:sp>
        <p:nvSpPr>
          <p:cNvPr id="4" name="Rectangle 3">
            <a:extLst>
              <a:ext uri="{FF2B5EF4-FFF2-40B4-BE49-F238E27FC236}">
                <a16:creationId xmlns:a16="http://schemas.microsoft.com/office/drawing/2014/main" id="{438E0DBA-0550-00B1-2E49-C96338B264A2}"/>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C0FF7577-A80A-ED34-57D9-FB65BBC8A226}"/>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algn="r">
              <a:defRPr/>
            </a:pPr>
            <a:endParaRPr lang="en-US" sz="1000" b="1" dirty="0">
              <a:solidFill>
                <a:prstClr val="black"/>
              </a:solidFill>
              <a:latin typeface="Calibri"/>
            </a:endParaRPr>
          </a:p>
          <a:p>
            <a:pPr algn="r">
              <a:defRPr/>
            </a:pPr>
            <a:endParaRPr lang="en-US" sz="1000" b="1" dirty="0">
              <a:solidFill>
                <a:prstClr val="black"/>
              </a:solidFill>
              <a:latin typeface="Calibri"/>
            </a:endParaRPr>
          </a:p>
          <a:p>
            <a:pPr algn="r">
              <a:defRPr/>
            </a:pPr>
            <a:r>
              <a:rPr lang="en-US" sz="1000" b="1" dirty="0">
                <a:solidFill>
                  <a:prstClr val="black"/>
                </a:solidFill>
                <a:latin typeface="Calibri"/>
              </a:rPr>
              <a:t>OFFICE OF OPEN GOVERNMENT</a:t>
            </a:r>
          </a:p>
        </p:txBody>
      </p:sp>
      <p:sp>
        <p:nvSpPr>
          <p:cNvPr id="6" name="Rectangle 5">
            <a:extLst>
              <a:ext uri="{FF2B5EF4-FFF2-40B4-BE49-F238E27FC236}">
                <a16:creationId xmlns:a16="http://schemas.microsoft.com/office/drawing/2014/main" id="{1FC618EE-988A-8F81-C70C-4F4AFEF7FCFD}"/>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BD3E44B5-1320-6A27-BD5D-85329DF5CF43}"/>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28664044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037E8C-E9B5-473A-05A7-A8CF9B64B9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475EE6-B1D3-CEF1-3A19-FEA5C593C594}"/>
              </a:ext>
            </a:extLst>
          </p:cNvPr>
          <p:cNvSpPr>
            <a:spLocks noGrp="1" noRot="1" noMove="1" noResize="1" noEditPoints="1" noAdjustHandles="1" noChangeArrowheads="1" noChangeShapeType="1"/>
          </p:cNvSpPr>
          <p:nvPr>
            <p:ph type="title"/>
          </p:nvPr>
        </p:nvSpPr>
        <p:spPr>
          <a:solidFill>
            <a:schemeClr val="bg2"/>
          </a:solidFill>
        </p:spPr>
        <p:txBody>
          <a:bodyPr>
            <a:normAutofit/>
          </a:bodyPr>
          <a:lstStyle/>
          <a:p>
            <a:r>
              <a:rPr lang="en-US" b="1" dirty="0"/>
              <a:t>WHAT AGENCIES GET WRONG: EXEMPTION 1</a:t>
            </a:r>
            <a:endParaRPr b="1" dirty="0"/>
          </a:p>
        </p:txBody>
      </p:sp>
      <p:sp>
        <p:nvSpPr>
          <p:cNvPr id="3" name="Content Placeholder 2">
            <a:extLst>
              <a:ext uri="{FF2B5EF4-FFF2-40B4-BE49-F238E27FC236}">
                <a16:creationId xmlns:a16="http://schemas.microsoft.com/office/drawing/2014/main" id="{597F9E15-9057-74EC-0876-CE7A3DC290D9}"/>
              </a:ext>
            </a:extLst>
          </p:cNvPr>
          <p:cNvSpPr>
            <a:spLocks noGrp="1" noRot="1" noMove="1" noResize="1" noEditPoints="1" noAdjustHandles="1" noChangeArrowheads="1" noChangeShapeType="1"/>
          </p:cNvSpPr>
          <p:nvPr>
            <p:ph idx="1"/>
          </p:nvPr>
        </p:nvSpPr>
        <p:spPr>
          <a:xfrm>
            <a:off x="1108554" y="2029216"/>
            <a:ext cx="9732724" cy="3695179"/>
          </a:xfrm>
          <a:solidFill>
            <a:schemeClr val="bg2"/>
          </a:solidFill>
        </p:spPr>
        <p:txBody>
          <a:bodyPr>
            <a:normAutofit lnSpcReduction="10000"/>
          </a:bodyPr>
          <a:lstStyle/>
          <a:p>
            <a:pPr marL="457200" indent="-457200">
              <a:buAutoNum type="arabicParenBoth"/>
            </a:pPr>
            <a:r>
              <a:rPr lang="en-US" sz="2800" dirty="0"/>
              <a:t>Completely Ignore all the Requirements of the Exemption </a:t>
            </a:r>
          </a:p>
          <a:p>
            <a:pPr marL="0" indent="0">
              <a:buNone/>
            </a:pPr>
            <a:endParaRPr lang="en-US" sz="2800" dirty="0"/>
          </a:p>
          <a:p>
            <a:pPr marL="0" indent="0">
              <a:buNone/>
            </a:pPr>
            <a:r>
              <a:rPr lang="en-US" sz="2800" dirty="0"/>
              <a:t>(2) Mischaracterize Releasable Information Closely-Related to Correctly Withheld Information</a:t>
            </a:r>
          </a:p>
          <a:p>
            <a:pPr marL="0" indent="0">
              <a:buNone/>
            </a:pPr>
            <a:endParaRPr lang="en-US" sz="2800" dirty="0"/>
          </a:p>
          <a:p>
            <a:pPr marL="0" indent="0">
              <a:buNone/>
            </a:pPr>
            <a:r>
              <a:rPr lang="en-US" sz="2800" dirty="0"/>
              <a:t>(3) Overbroad Use of “Commercial”</a:t>
            </a:r>
          </a:p>
          <a:p>
            <a:pPr marL="0" indent="0">
              <a:buNone/>
            </a:pPr>
            <a:endParaRPr lang="en-US" sz="2800" dirty="0"/>
          </a:p>
          <a:p>
            <a:pPr marL="0" indent="0">
              <a:buNone/>
            </a:pPr>
            <a:r>
              <a:rPr lang="en-US" sz="2800" dirty="0"/>
              <a:t>(3) Exceed Definition of Trade Secret  </a:t>
            </a:r>
            <a:endParaRPr sz="2800" dirty="0"/>
          </a:p>
        </p:txBody>
      </p:sp>
      <p:sp>
        <p:nvSpPr>
          <p:cNvPr id="4" name="Rectangle 3">
            <a:extLst>
              <a:ext uri="{FF2B5EF4-FFF2-40B4-BE49-F238E27FC236}">
                <a16:creationId xmlns:a16="http://schemas.microsoft.com/office/drawing/2014/main" id="{56D37D65-4B93-407C-EB59-54CC70FC2563}"/>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endParaRPr dirty="0"/>
          </a:p>
        </p:txBody>
      </p:sp>
      <p:sp>
        <p:nvSpPr>
          <p:cNvPr id="5" name="TextBox 4">
            <a:extLst>
              <a:ext uri="{FF2B5EF4-FFF2-40B4-BE49-F238E27FC236}">
                <a16:creationId xmlns:a16="http://schemas.microsoft.com/office/drawing/2014/main" id="{368D9E68-F5C8-54A2-1C66-2E5758BAE5D2}"/>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algn="r"/>
            <a:endParaRPr lang="en-US" dirty="0"/>
          </a:p>
          <a:p>
            <a:pPr algn="r"/>
            <a:endParaRPr lang="en-US" sz="1000" b="1" dirty="0"/>
          </a:p>
          <a:p>
            <a:pPr algn="r"/>
            <a:r>
              <a:rPr lang="en-US" sz="1000" b="1" dirty="0"/>
              <a:t>OFFICE OF OPEN GOVERNMENT</a:t>
            </a:r>
          </a:p>
          <a:p>
            <a:pPr algn="r"/>
            <a:endParaRPr dirty="0"/>
          </a:p>
        </p:txBody>
      </p:sp>
      <p:sp>
        <p:nvSpPr>
          <p:cNvPr id="6" name="Rectangle 5">
            <a:extLst>
              <a:ext uri="{FF2B5EF4-FFF2-40B4-BE49-F238E27FC236}">
                <a16:creationId xmlns:a16="http://schemas.microsoft.com/office/drawing/2014/main" id="{5E05EA4E-28ED-AD75-589B-023CB37DF571}"/>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7" name="Content Placeholder 6">
            <a:extLst>
              <a:ext uri="{FF2B5EF4-FFF2-40B4-BE49-F238E27FC236}">
                <a16:creationId xmlns:a16="http://schemas.microsoft.com/office/drawing/2014/main" id="{708AD144-F8A6-235D-601D-635D79DBF15B}"/>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33156955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p:cNvGrpSpPr/>
        <p:nvPr/>
      </p:nvGrpSpPr>
      <p:grpSpPr>
        <a:xfrm>
          <a:off x="0" y="0"/>
          <a:ext cx="0" cy="0"/>
          <a:chOff x="0" y="0"/>
          <a:chExt cx="0" cy="0"/>
        </a:xfrm>
      </p:grpSpPr>
      <p:sp>
        <p:nvSpPr>
          <p:cNvPr id="2" name="Title 1"/>
          <p:cNvSpPr>
            <a:spLocks noGrp="1" noRot="1" noMove="1" noResize="1" noEditPoints="1" noAdjustHandles="1" noChangeArrowheads="1" noChangeShapeType="1"/>
          </p:cNvSpPr>
          <p:nvPr>
            <p:ph type="title"/>
          </p:nvPr>
        </p:nvSpPr>
        <p:spPr/>
        <p:txBody>
          <a:bodyPr>
            <a:normAutofit/>
          </a:bodyPr>
          <a:lstStyle/>
          <a:p>
            <a:r>
              <a:rPr lang="en-US" sz="5400" b="1" dirty="0"/>
              <a:t>EXEMPTION 1</a:t>
            </a:r>
            <a:endParaRPr sz="5400" b="1" dirty="0"/>
          </a:p>
        </p:txBody>
      </p:sp>
      <p:sp>
        <p:nvSpPr>
          <p:cNvPr id="3" name="Content Placeholder 2"/>
          <p:cNvSpPr>
            <a:spLocks noGrp="1" noRot="1" noMove="1" noResize="1" noEditPoints="1" noAdjustHandles="1" noChangeArrowheads="1" noChangeShapeType="1"/>
          </p:cNvSpPr>
          <p:nvPr>
            <p:ph idx="1"/>
          </p:nvPr>
        </p:nvSpPr>
        <p:spPr>
          <a:xfrm>
            <a:off x="1052187" y="1847589"/>
            <a:ext cx="10027084" cy="4068580"/>
          </a:xfrm>
        </p:spPr>
        <p:txBody>
          <a:bodyPr>
            <a:normAutofit/>
          </a:bodyPr>
          <a:lstStyle/>
          <a:p>
            <a:pPr marL="0" indent="0">
              <a:buNone/>
            </a:pPr>
            <a:r>
              <a:rPr lang="en-US" dirty="0">
                <a:solidFill>
                  <a:schemeClr val="bg1"/>
                </a:solidFill>
              </a:rPr>
              <a:t>Trade secrets and commercial or financial information </a:t>
            </a:r>
            <a:r>
              <a:rPr lang="en-US" dirty="0"/>
              <a:t>obtained from outside the government, to the extent that disclosure would result in substantial harm to the competitive position of the person from whom the information was obtained.</a:t>
            </a:r>
          </a:p>
          <a:p>
            <a:pPr marL="0" indent="0">
              <a:buNone/>
            </a:pPr>
            <a:endParaRPr lang="en-US" dirty="0"/>
          </a:p>
          <a:p>
            <a:pPr marL="0" indent="0" algn="ctr">
              <a:buNone/>
            </a:pPr>
            <a:r>
              <a:rPr lang="en-US" dirty="0">
                <a:latin typeface="Trebuchet MS" panose="020B0603020202020204" pitchFamily="34" charset="0"/>
                <a:cs typeface="Arial" panose="020B0604020202020204" pitchFamily="34" charset="0"/>
              </a:rPr>
              <a:t>D.C. Official Code § 2-534(a)(1) </a:t>
            </a:r>
          </a:p>
          <a:p>
            <a:pPr marL="0" indent="0">
              <a:buNone/>
            </a:pPr>
            <a:endParaRPr sz="2400" dirty="0"/>
          </a:p>
        </p:txBody>
      </p:sp>
      <p:sp>
        <p:nvSpPr>
          <p:cNvPr id="4" name="Rectangle 3"/>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endParaRPr dirty="0"/>
          </a:p>
        </p:txBody>
      </p:sp>
      <p:sp>
        <p:nvSpPr>
          <p:cNvPr id="5" name="TextBox 4"/>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algn="r"/>
            <a:endParaRPr lang="en-US" dirty="0"/>
          </a:p>
          <a:p>
            <a:pPr algn="r"/>
            <a:endParaRPr lang="en-US" sz="1000" b="1" dirty="0"/>
          </a:p>
          <a:p>
            <a:pPr algn="r"/>
            <a:r>
              <a:rPr lang="en-US" sz="1000" b="1" dirty="0"/>
              <a:t>OFFICE OF OPEN GOVERNMENT</a:t>
            </a:r>
          </a:p>
          <a:p>
            <a:pPr algn="r"/>
            <a:endParaRPr dirty="0"/>
          </a:p>
        </p:txBody>
      </p:sp>
      <p:sp>
        <p:nvSpPr>
          <p:cNvPr id="6" name="Rectangle 5"/>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7" name="Content Placeholder 6">
            <a:extLst>
              <a:ext uri="{FF2B5EF4-FFF2-40B4-BE49-F238E27FC236}">
                <a16:creationId xmlns:a16="http://schemas.microsoft.com/office/drawing/2014/main" id="{C2C3BFA4-0E56-B6EB-0A76-DC971732B1D5}"/>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F45B68CB-6B53-F72B-8CE5-5DFBDE6E14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775DB3-FEEE-4B4B-E88C-21DA44A1F21C}"/>
              </a:ext>
            </a:extLst>
          </p:cNvPr>
          <p:cNvSpPr>
            <a:spLocks noGrp="1" noRot="1" noMove="1" noResize="1" noEditPoints="1" noAdjustHandles="1" noChangeArrowheads="1" noChangeShapeType="1"/>
          </p:cNvSpPr>
          <p:nvPr>
            <p:ph type="title"/>
          </p:nvPr>
        </p:nvSpPr>
        <p:spPr/>
        <p:txBody>
          <a:bodyPr>
            <a:normAutofit/>
          </a:bodyPr>
          <a:lstStyle/>
          <a:p>
            <a:r>
              <a:rPr lang="en-US" b="1" dirty="0"/>
              <a:t>EXEMPTION 1, DC – EXEMPTION 4, FEDERAL</a:t>
            </a:r>
            <a:endParaRPr b="1" dirty="0"/>
          </a:p>
        </p:txBody>
      </p:sp>
      <p:sp>
        <p:nvSpPr>
          <p:cNvPr id="3" name="Content Placeholder 2">
            <a:extLst>
              <a:ext uri="{FF2B5EF4-FFF2-40B4-BE49-F238E27FC236}">
                <a16:creationId xmlns:a16="http://schemas.microsoft.com/office/drawing/2014/main" id="{C8B3C1DA-48A6-90B5-34E0-E5DDDC32E262}"/>
              </a:ext>
            </a:extLst>
          </p:cNvPr>
          <p:cNvSpPr>
            <a:spLocks noGrp="1" noRot="1" noMove="1" noResize="1" noEditPoints="1" noAdjustHandles="1" noChangeArrowheads="1" noChangeShapeType="1"/>
          </p:cNvSpPr>
          <p:nvPr>
            <p:ph idx="1"/>
          </p:nvPr>
        </p:nvSpPr>
        <p:spPr>
          <a:xfrm>
            <a:off x="1033397" y="2029216"/>
            <a:ext cx="10446707" cy="3886954"/>
          </a:xfrm>
        </p:spPr>
        <p:txBody>
          <a:bodyPr>
            <a:normAutofit fontScale="92500" lnSpcReduction="20000"/>
          </a:bodyPr>
          <a:lstStyle/>
          <a:p>
            <a:r>
              <a:rPr lang="en-US" sz="3500" b="1" dirty="0">
                <a:cs typeface="Arial" panose="020B0604020202020204" pitchFamily="34" charset="0"/>
              </a:rPr>
              <a:t>Exemption 4: </a:t>
            </a:r>
            <a:r>
              <a:rPr lang="en-US" sz="3500" dirty="0">
                <a:cs typeface="Arial" panose="020B0604020202020204" pitchFamily="34" charset="0"/>
              </a:rPr>
              <a:t>Trade secrets or commercial or financial information that is confidential or privileged (</a:t>
            </a:r>
            <a:r>
              <a:rPr lang="en-US" sz="3500" dirty="0"/>
              <a:t>5 U.S.C. § 552(b)(4)). </a:t>
            </a:r>
            <a:endParaRPr lang="en-US" sz="3500" dirty="0">
              <a:cs typeface="Arial" panose="020B0604020202020204" pitchFamily="34" charset="0"/>
            </a:endParaRPr>
          </a:p>
          <a:p>
            <a:pPr marL="0" indent="0">
              <a:buNone/>
            </a:pPr>
            <a:endParaRPr lang="en-US" b="1" dirty="0">
              <a:solidFill>
                <a:srgbClr val="2D2D2D"/>
              </a:solidFill>
              <a:cs typeface="Arial" panose="020B0604020202020204" pitchFamily="34" charset="0"/>
            </a:endParaRPr>
          </a:p>
          <a:p>
            <a:pPr marL="0" indent="0" algn="ctr">
              <a:lnSpc>
                <a:spcPct val="90000"/>
              </a:lnSpc>
              <a:buNone/>
            </a:pPr>
            <a:endParaRPr lang="en-US" sz="3000" dirty="0">
              <a:cs typeface="Arial" panose="020B0604020202020204" pitchFamily="34" charset="0"/>
            </a:endParaRPr>
          </a:p>
          <a:p>
            <a:pPr marL="0" indent="0" algn="ctr">
              <a:lnSpc>
                <a:spcPct val="90000"/>
              </a:lnSpc>
              <a:buNone/>
            </a:pPr>
            <a:r>
              <a:rPr lang="en-US" sz="3000" i="1" dirty="0">
                <a:cs typeface="Arial" panose="020B0604020202020204" pitchFamily="34" charset="0"/>
              </a:rPr>
              <a:t>“When does information provided to a federal agency qualify as confidential?”</a:t>
            </a:r>
          </a:p>
          <a:p>
            <a:pPr marL="0" indent="0">
              <a:buNone/>
            </a:pPr>
            <a:endParaRPr lang="en-US" sz="2900" dirty="0"/>
          </a:p>
          <a:p>
            <a:pPr marL="0" indent="0" algn="ctr">
              <a:buNone/>
            </a:pPr>
            <a:r>
              <a:rPr lang="en-US" sz="2400" b="1" dirty="0">
                <a:latin typeface="Trebuchet MS" panose="020B0603020202020204" pitchFamily="34" charset="0"/>
                <a:cs typeface="Arial" panose="020B0604020202020204" pitchFamily="34" charset="0"/>
              </a:rPr>
              <a:t>D.C. Official Code § 2-534(a)(1) </a:t>
            </a:r>
          </a:p>
          <a:p>
            <a:pPr marL="0" indent="0">
              <a:buNone/>
            </a:pPr>
            <a:endParaRPr sz="2400" dirty="0"/>
          </a:p>
        </p:txBody>
      </p:sp>
      <p:sp>
        <p:nvSpPr>
          <p:cNvPr id="4" name="Rectangle 3">
            <a:extLst>
              <a:ext uri="{FF2B5EF4-FFF2-40B4-BE49-F238E27FC236}">
                <a16:creationId xmlns:a16="http://schemas.microsoft.com/office/drawing/2014/main" id="{88F118BE-849E-A57B-12D4-C064AC728C2C}"/>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660AE752-33FE-27D2-9547-D386CF75E071}"/>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algn="r">
              <a:defRPr/>
            </a:pPr>
            <a:endParaRPr lang="en-US" dirty="0">
              <a:solidFill>
                <a:prstClr val="black"/>
              </a:solidFill>
              <a:latin typeface="Calibri"/>
            </a:endParaRPr>
          </a:p>
          <a:p>
            <a:pPr algn="r">
              <a:defRPr/>
            </a:pPr>
            <a:endParaRPr lang="en-US" sz="1000" b="1" dirty="0">
              <a:solidFill>
                <a:prstClr val="black"/>
              </a:solidFill>
              <a:latin typeface="Calibri"/>
            </a:endParaRPr>
          </a:p>
          <a:p>
            <a:pPr algn="r">
              <a:defRPr/>
            </a:pPr>
            <a:r>
              <a:rPr lang="en-US" sz="1000" b="1" dirty="0">
                <a:solidFill>
                  <a:prstClr val="black"/>
                </a:solidFill>
                <a:latin typeface="Calibri"/>
              </a:rPr>
              <a:t>OFFICE OF OPEN GOVERNMENT</a:t>
            </a:r>
          </a:p>
          <a:p>
            <a:pPr algn="r">
              <a:defRPr/>
            </a:pPr>
            <a:endParaRPr dirty="0">
              <a:solidFill>
                <a:prstClr val="black"/>
              </a:solidFill>
              <a:latin typeface="Calibri"/>
            </a:endParaRPr>
          </a:p>
        </p:txBody>
      </p:sp>
      <p:sp>
        <p:nvSpPr>
          <p:cNvPr id="6" name="Rectangle 5">
            <a:extLst>
              <a:ext uri="{FF2B5EF4-FFF2-40B4-BE49-F238E27FC236}">
                <a16:creationId xmlns:a16="http://schemas.microsoft.com/office/drawing/2014/main" id="{AE2800C3-16FF-E5CE-51ED-FB5581D5D155}"/>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CFFE22EE-F4A6-C31F-5C78-0D5B18899D5A}"/>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9709000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1CE149BF-0AE7-B256-8741-B5C894A3F2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117A95-5EA8-1220-C5FB-1CC799F3B84F}"/>
              </a:ext>
            </a:extLst>
          </p:cNvPr>
          <p:cNvSpPr>
            <a:spLocks noGrp="1" noRot="1" noMove="1" noResize="1" noEditPoints="1" noAdjustHandles="1" noChangeArrowheads="1" noChangeShapeType="1"/>
          </p:cNvSpPr>
          <p:nvPr>
            <p:ph type="title"/>
          </p:nvPr>
        </p:nvSpPr>
        <p:spPr/>
        <p:txBody>
          <a:bodyPr>
            <a:normAutofit/>
          </a:bodyPr>
          <a:lstStyle/>
          <a:p>
            <a:r>
              <a:rPr lang="en-US" sz="6000" b="1" dirty="0"/>
              <a:t>CONFIDENTIALITY</a:t>
            </a:r>
            <a:endParaRPr sz="6000" b="1" dirty="0"/>
          </a:p>
        </p:txBody>
      </p:sp>
      <p:sp>
        <p:nvSpPr>
          <p:cNvPr id="3" name="Content Placeholder 2">
            <a:extLst>
              <a:ext uri="{FF2B5EF4-FFF2-40B4-BE49-F238E27FC236}">
                <a16:creationId xmlns:a16="http://schemas.microsoft.com/office/drawing/2014/main" id="{E7FE1071-A860-F8CA-1155-53FC50A4FC2B}"/>
              </a:ext>
            </a:extLst>
          </p:cNvPr>
          <p:cNvSpPr>
            <a:spLocks noGrp="1" noRot="1" noMove="1" noResize="1" noEditPoints="1" noAdjustHandles="1" noChangeArrowheads="1" noChangeShapeType="1"/>
          </p:cNvSpPr>
          <p:nvPr>
            <p:ph idx="1"/>
          </p:nvPr>
        </p:nvSpPr>
        <p:spPr>
          <a:xfrm>
            <a:off x="876822" y="1997901"/>
            <a:ext cx="10452970" cy="3918268"/>
          </a:xfrm>
        </p:spPr>
        <p:txBody>
          <a:bodyPr>
            <a:normAutofit/>
          </a:bodyPr>
          <a:lstStyle/>
          <a:p>
            <a:pPr marL="0" indent="0" algn="ctr">
              <a:lnSpc>
                <a:spcPct val="90000"/>
              </a:lnSpc>
              <a:buNone/>
            </a:pPr>
            <a:r>
              <a:rPr lang="en-US" sz="2800" dirty="0">
                <a:latin typeface="Trebuchet MS" panose="020B0603020202020204" pitchFamily="34" charset="0"/>
              </a:rPr>
              <a:t>The Supreme Court held that information is confidential and protected if:</a:t>
            </a:r>
          </a:p>
          <a:p>
            <a:pPr marL="0" indent="0" algn="ctr">
              <a:lnSpc>
                <a:spcPct val="90000"/>
              </a:lnSpc>
              <a:buNone/>
            </a:pPr>
            <a:r>
              <a:rPr lang="en-US" sz="2800" dirty="0">
                <a:latin typeface="Trebuchet MS" panose="020B0603020202020204" pitchFamily="34" charset="0"/>
              </a:rPr>
              <a:t>(1) the information is “customarily kept private, or at least closely held” and</a:t>
            </a:r>
          </a:p>
          <a:p>
            <a:pPr marL="0" indent="0" algn="ctr">
              <a:lnSpc>
                <a:spcPct val="90000"/>
              </a:lnSpc>
              <a:buNone/>
            </a:pPr>
            <a:r>
              <a:rPr lang="en-US" sz="2800" dirty="0">
                <a:latin typeface="Trebuchet MS" panose="020B0603020202020204" pitchFamily="34" charset="0"/>
              </a:rPr>
              <a:t>  (2) where the receiving party provides some assurance that the information will remain secret.</a:t>
            </a:r>
          </a:p>
          <a:p>
            <a:pPr marL="0" indent="0" algn="ctr">
              <a:lnSpc>
                <a:spcPct val="90000"/>
              </a:lnSpc>
              <a:buNone/>
            </a:pPr>
            <a:endParaRPr lang="en-US" sz="2400" dirty="0">
              <a:latin typeface="Trebuchet MS" panose="020B0603020202020204" pitchFamily="34" charset="0"/>
            </a:endParaRPr>
          </a:p>
          <a:p>
            <a:pPr marL="0" indent="0" algn="ctr">
              <a:lnSpc>
                <a:spcPct val="90000"/>
              </a:lnSpc>
              <a:buNone/>
            </a:pPr>
            <a:r>
              <a:rPr lang="en-US" sz="2400" b="1" i="1" dirty="0">
                <a:latin typeface="Trebuchet MS" panose="020B0603020202020204" pitchFamily="34" charset="0"/>
              </a:rPr>
              <a:t>Food Marketing Institute v. Argus Leader Media</a:t>
            </a:r>
            <a:r>
              <a:rPr lang="en-US" sz="2400" b="1" dirty="0">
                <a:latin typeface="Trebuchet MS" panose="020B0603020202020204" pitchFamily="34" charset="0"/>
              </a:rPr>
              <a:t>, 139 S. Ct. 2356 (June 24, 2019)</a:t>
            </a:r>
          </a:p>
          <a:p>
            <a:pPr marL="0" indent="0">
              <a:buNone/>
            </a:pPr>
            <a:endParaRPr sz="2400" dirty="0"/>
          </a:p>
        </p:txBody>
      </p:sp>
      <p:sp>
        <p:nvSpPr>
          <p:cNvPr id="4" name="Rectangle 3">
            <a:extLst>
              <a:ext uri="{FF2B5EF4-FFF2-40B4-BE49-F238E27FC236}">
                <a16:creationId xmlns:a16="http://schemas.microsoft.com/office/drawing/2014/main" id="{16FF447A-3824-7C51-BBC7-A34981950D0A}"/>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7A3DBE5F-BA39-5751-7E39-2624C16F1759}"/>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algn="r">
              <a:defRPr/>
            </a:pPr>
            <a:endParaRPr lang="en-US" dirty="0">
              <a:solidFill>
                <a:prstClr val="black"/>
              </a:solidFill>
              <a:latin typeface="Calibri"/>
            </a:endParaRPr>
          </a:p>
          <a:p>
            <a:pPr algn="r">
              <a:defRPr/>
            </a:pPr>
            <a:endParaRPr lang="en-US" sz="1000" b="1" dirty="0">
              <a:solidFill>
                <a:prstClr val="black"/>
              </a:solidFill>
              <a:latin typeface="Calibri"/>
            </a:endParaRPr>
          </a:p>
          <a:p>
            <a:pPr algn="r">
              <a:defRPr/>
            </a:pPr>
            <a:r>
              <a:rPr lang="en-US" sz="1000" b="1" dirty="0">
                <a:solidFill>
                  <a:prstClr val="black"/>
                </a:solidFill>
                <a:latin typeface="Calibri"/>
              </a:rPr>
              <a:t>OFFICE OF OPEN GOVERNMENT</a:t>
            </a:r>
          </a:p>
          <a:p>
            <a:pPr algn="r">
              <a:defRPr/>
            </a:pPr>
            <a:endParaRPr dirty="0">
              <a:solidFill>
                <a:prstClr val="black"/>
              </a:solidFill>
              <a:latin typeface="Calibri"/>
            </a:endParaRPr>
          </a:p>
        </p:txBody>
      </p:sp>
      <p:sp>
        <p:nvSpPr>
          <p:cNvPr id="6" name="Rectangle 5">
            <a:extLst>
              <a:ext uri="{FF2B5EF4-FFF2-40B4-BE49-F238E27FC236}">
                <a16:creationId xmlns:a16="http://schemas.microsoft.com/office/drawing/2014/main" id="{307C274E-6291-5EEA-C865-18F7CF623FBA}"/>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8714CC18-E441-4709-224D-B17E791EA1DF}"/>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37272828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6F72A63C-D552-6838-91AA-8357486045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C79DC4-67C7-597D-B333-DD1722154B7C}"/>
              </a:ext>
            </a:extLst>
          </p:cNvPr>
          <p:cNvSpPr>
            <a:spLocks noGrp="1" noRot="1" noMove="1" noResize="1" noEditPoints="1" noAdjustHandles="1" noChangeArrowheads="1" noChangeShapeType="1"/>
          </p:cNvSpPr>
          <p:nvPr>
            <p:ph type="title"/>
          </p:nvPr>
        </p:nvSpPr>
        <p:spPr/>
        <p:txBody>
          <a:bodyPr>
            <a:normAutofit/>
          </a:bodyPr>
          <a:lstStyle/>
          <a:p>
            <a:r>
              <a:rPr lang="en-US" sz="5400" b="1" dirty="0"/>
              <a:t>COMMERCIAL OR FINANCIAL</a:t>
            </a:r>
            <a:endParaRPr sz="5400" b="1" dirty="0"/>
          </a:p>
        </p:txBody>
      </p:sp>
      <p:sp>
        <p:nvSpPr>
          <p:cNvPr id="3" name="Content Placeholder 2">
            <a:extLst>
              <a:ext uri="{FF2B5EF4-FFF2-40B4-BE49-F238E27FC236}">
                <a16:creationId xmlns:a16="http://schemas.microsoft.com/office/drawing/2014/main" id="{7D4E5C31-6EB1-C30E-F71B-86B6688F90B5}"/>
              </a:ext>
            </a:extLst>
          </p:cNvPr>
          <p:cNvSpPr>
            <a:spLocks noGrp="1" noRot="1" noMove="1" noResize="1" noEditPoints="1" noAdjustHandles="1" noChangeArrowheads="1" noChangeShapeType="1"/>
          </p:cNvSpPr>
          <p:nvPr>
            <p:ph idx="1"/>
          </p:nvPr>
        </p:nvSpPr>
        <p:spPr>
          <a:xfrm>
            <a:off x="1089763" y="1985375"/>
            <a:ext cx="10121031" cy="3930794"/>
          </a:xfrm>
        </p:spPr>
        <p:txBody>
          <a:bodyPr>
            <a:normAutofit/>
          </a:bodyPr>
          <a:lstStyle/>
          <a:p>
            <a:pPr marL="0" indent="0">
              <a:lnSpc>
                <a:spcPct val="90000"/>
              </a:lnSpc>
              <a:buNone/>
            </a:pPr>
            <a:r>
              <a:rPr lang="en-US" dirty="0">
                <a:latin typeface="Trebuchet MS" panose="020B0603020202020204" pitchFamily="34" charset="0"/>
              </a:rPr>
              <a:t>The D.C. Circuit instructed in </a:t>
            </a:r>
            <a:r>
              <a:rPr lang="en-US" i="1" dirty="0">
                <a:latin typeface="Trebuchet MS" panose="020B0603020202020204" pitchFamily="34" charset="0"/>
              </a:rPr>
              <a:t>Public Citizen Research Group v. FDA,</a:t>
            </a:r>
            <a:r>
              <a:rPr lang="en-US" dirty="0">
                <a:latin typeface="Trebuchet MS" panose="020B0603020202020204" pitchFamily="34" charset="0"/>
              </a:rPr>
              <a:t> that the terms “commercial” and “financial” used in the federal FOIA should be accorded their ordinary meanings (</a:t>
            </a:r>
            <a:r>
              <a:rPr lang="en-US" i="1" dirty="0">
                <a:latin typeface="Trebuchet MS" panose="020B0603020202020204" pitchFamily="34" charset="0"/>
              </a:rPr>
              <a:t>Id</a:t>
            </a:r>
            <a:r>
              <a:rPr lang="en-US" dirty="0">
                <a:latin typeface="Trebuchet MS" panose="020B0603020202020204" pitchFamily="34" charset="0"/>
              </a:rPr>
              <a:t> at 1290).</a:t>
            </a:r>
            <a:endParaRPr lang="en-US" b="1" dirty="0">
              <a:latin typeface="Trebuchet MS" panose="020B0603020202020204" pitchFamily="34" charset="0"/>
            </a:endParaRPr>
          </a:p>
          <a:p>
            <a:pPr marL="0" indent="0">
              <a:buNone/>
            </a:pPr>
            <a:endParaRPr lang="en-US" sz="2400" i="1" dirty="0">
              <a:latin typeface="Trebuchet MS" panose="020B0603020202020204" pitchFamily="34" charset="0"/>
            </a:endParaRPr>
          </a:p>
          <a:p>
            <a:pPr marL="0" indent="0">
              <a:buNone/>
            </a:pPr>
            <a:endParaRPr lang="en-US" sz="2400" i="1" dirty="0">
              <a:latin typeface="Trebuchet MS" panose="020B0603020202020204" pitchFamily="34" charset="0"/>
            </a:endParaRPr>
          </a:p>
          <a:p>
            <a:pPr marL="0" indent="0" algn="ctr">
              <a:buNone/>
            </a:pPr>
            <a:r>
              <a:rPr lang="en-US" sz="2800" i="1" dirty="0">
                <a:latin typeface="Trebuchet MS" panose="020B0603020202020204" pitchFamily="34" charset="0"/>
              </a:rPr>
              <a:t>Public Citizen Research Group v. FDA,</a:t>
            </a:r>
            <a:r>
              <a:rPr lang="en-US" sz="2800" dirty="0">
                <a:latin typeface="Trebuchet MS" panose="020B0603020202020204" pitchFamily="34" charset="0"/>
              </a:rPr>
              <a:t> 704 F.2d 1280, 1288 (D.C. Cir. 1983).</a:t>
            </a:r>
            <a:endParaRPr sz="2800" dirty="0"/>
          </a:p>
        </p:txBody>
      </p:sp>
      <p:sp>
        <p:nvSpPr>
          <p:cNvPr id="4" name="Rectangle 3">
            <a:extLst>
              <a:ext uri="{FF2B5EF4-FFF2-40B4-BE49-F238E27FC236}">
                <a16:creationId xmlns:a16="http://schemas.microsoft.com/office/drawing/2014/main" id="{35038286-B5F6-BABC-0190-3C90FB411131}"/>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8B1CDDC4-CD21-7F14-A58C-AE44623A8025}"/>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algn="r">
              <a:defRPr/>
            </a:pPr>
            <a:endParaRPr lang="en-US" dirty="0">
              <a:solidFill>
                <a:prstClr val="black"/>
              </a:solidFill>
              <a:latin typeface="Calibri"/>
            </a:endParaRPr>
          </a:p>
          <a:p>
            <a:pPr algn="r">
              <a:defRPr/>
            </a:pPr>
            <a:endParaRPr lang="en-US" sz="1000" b="1" dirty="0">
              <a:solidFill>
                <a:prstClr val="black"/>
              </a:solidFill>
              <a:latin typeface="Calibri"/>
            </a:endParaRPr>
          </a:p>
          <a:p>
            <a:pPr algn="r">
              <a:defRPr/>
            </a:pPr>
            <a:r>
              <a:rPr lang="en-US" sz="1000" b="1" dirty="0">
                <a:solidFill>
                  <a:prstClr val="black"/>
                </a:solidFill>
                <a:latin typeface="Calibri"/>
              </a:rPr>
              <a:t>OFFICE OF OPEN GOVERNMENT</a:t>
            </a:r>
          </a:p>
          <a:p>
            <a:pPr algn="r">
              <a:defRPr/>
            </a:pPr>
            <a:endParaRPr dirty="0">
              <a:solidFill>
                <a:prstClr val="black"/>
              </a:solidFill>
              <a:latin typeface="Calibri"/>
            </a:endParaRPr>
          </a:p>
        </p:txBody>
      </p:sp>
      <p:sp>
        <p:nvSpPr>
          <p:cNvPr id="6" name="Rectangle 5">
            <a:extLst>
              <a:ext uri="{FF2B5EF4-FFF2-40B4-BE49-F238E27FC236}">
                <a16:creationId xmlns:a16="http://schemas.microsoft.com/office/drawing/2014/main" id="{2F9C891B-95D9-3B71-DD0B-8917F60870FD}"/>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54759A73-89B4-C48C-9221-A25D9529BE1C}"/>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3070247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9F05E4A9-CEA1-7ED4-7D34-EB335E5D39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91F5B2-B8FD-C77E-F860-1F9E7157B352}"/>
              </a:ext>
            </a:extLst>
          </p:cNvPr>
          <p:cNvSpPr>
            <a:spLocks noGrp="1" noRot="1" noMove="1" noResize="1" noEditPoints="1" noAdjustHandles="1" noChangeArrowheads="1" noChangeShapeType="1"/>
          </p:cNvSpPr>
          <p:nvPr>
            <p:ph type="title"/>
          </p:nvPr>
        </p:nvSpPr>
        <p:spPr/>
        <p:txBody>
          <a:bodyPr>
            <a:normAutofit fontScale="90000"/>
          </a:bodyPr>
          <a:lstStyle/>
          <a:p>
            <a:r>
              <a:rPr lang="en-US" b="1" dirty="0"/>
              <a:t>FORESEEABLE SUBSTANTIAL COMPETITIVE HARM</a:t>
            </a:r>
            <a:endParaRPr b="1" dirty="0"/>
          </a:p>
        </p:txBody>
      </p:sp>
      <p:sp>
        <p:nvSpPr>
          <p:cNvPr id="3" name="Content Placeholder 2">
            <a:extLst>
              <a:ext uri="{FF2B5EF4-FFF2-40B4-BE49-F238E27FC236}">
                <a16:creationId xmlns:a16="http://schemas.microsoft.com/office/drawing/2014/main" id="{EED8F759-1F19-7FD0-1CCB-91627FF2BB99}"/>
              </a:ext>
            </a:extLst>
          </p:cNvPr>
          <p:cNvSpPr>
            <a:spLocks noGrp="1" noRot="1" noMove="1" noResize="1" noEditPoints="1" noAdjustHandles="1" noChangeArrowheads="1" noChangeShapeType="1"/>
          </p:cNvSpPr>
          <p:nvPr>
            <p:ph idx="1"/>
          </p:nvPr>
        </p:nvSpPr>
        <p:spPr>
          <a:xfrm>
            <a:off x="914400" y="1866378"/>
            <a:ext cx="10340236" cy="4049792"/>
          </a:xfrm>
        </p:spPr>
        <p:txBody>
          <a:bodyPr>
            <a:normAutofit/>
          </a:bodyPr>
          <a:lstStyle/>
          <a:p>
            <a:pPr marL="0" indent="0">
              <a:buNone/>
            </a:pPr>
            <a:r>
              <a:rPr lang="en-US" b="1" dirty="0">
                <a:latin typeface="Trebuchet MS" panose="020B0603020202020204" pitchFamily="34" charset="0"/>
              </a:rPr>
              <a:t>Exemption 1 </a:t>
            </a:r>
            <a:r>
              <a:rPr lang="en-US" dirty="0">
                <a:latin typeface="Trebuchet MS" panose="020B0603020202020204" pitchFamily="34" charset="0"/>
              </a:rPr>
              <a:t>has been “interpreted to require both a showing of actual competition and a likelihood of substantial competitive injury.”</a:t>
            </a:r>
            <a:endParaRPr lang="en-US" i="1" dirty="0">
              <a:latin typeface="Trebuchet MS" panose="020B0603020202020204" pitchFamily="34" charset="0"/>
            </a:endParaRPr>
          </a:p>
          <a:p>
            <a:pPr marL="0" indent="0">
              <a:buNone/>
            </a:pPr>
            <a:endParaRPr lang="en-US" sz="2400" i="1" dirty="0">
              <a:latin typeface="Trebuchet MS" panose="020B0603020202020204" pitchFamily="34" charset="0"/>
            </a:endParaRPr>
          </a:p>
          <a:p>
            <a:pPr marL="0" indent="0" algn="ctr">
              <a:buNone/>
            </a:pPr>
            <a:endParaRPr lang="en-US" sz="2400" i="1" dirty="0">
              <a:latin typeface="Trebuchet MS" panose="020B0603020202020204" pitchFamily="34" charset="0"/>
            </a:endParaRPr>
          </a:p>
          <a:p>
            <a:pPr marL="0" indent="0" algn="ctr">
              <a:buNone/>
            </a:pPr>
            <a:r>
              <a:rPr lang="en-US" sz="2400" i="1" dirty="0">
                <a:latin typeface="Trebuchet MS" panose="020B0603020202020204" pitchFamily="34" charset="0"/>
              </a:rPr>
              <a:t>CNA Financial Corp. v. Donovan</a:t>
            </a:r>
            <a:r>
              <a:rPr lang="en-US" sz="2400" dirty="0">
                <a:latin typeface="Trebuchet MS" panose="020B0603020202020204" pitchFamily="34" charset="0"/>
              </a:rPr>
              <a:t>, 830 F.2d 1132, 1152 (D.C. Cir. 1987); </a:t>
            </a:r>
            <a:r>
              <a:rPr lang="en-US" sz="2400" i="1" dirty="0">
                <a:latin typeface="Trebuchet MS" panose="020B0603020202020204" pitchFamily="34" charset="0"/>
              </a:rPr>
              <a:t>see also, Washington Post Co. v. Minority Business Opportunity Com., </a:t>
            </a:r>
            <a:r>
              <a:rPr lang="en-US" sz="2400" dirty="0">
                <a:latin typeface="Trebuchet MS" panose="020B0603020202020204" pitchFamily="34" charset="0"/>
              </a:rPr>
              <a:t>560 A.2d 517, 522 (D.C. 1989).</a:t>
            </a:r>
            <a:endParaRPr lang="en-US" sz="2400" i="1" dirty="0">
              <a:latin typeface="Trebuchet MS" panose="020B0603020202020204" pitchFamily="34" charset="0"/>
            </a:endParaRPr>
          </a:p>
        </p:txBody>
      </p:sp>
      <p:sp>
        <p:nvSpPr>
          <p:cNvPr id="4" name="Rectangle 3">
            <a:extLst>
              <a:ext uri="{FF2B5EF4-FFF2-40B4-BE49-F238E27FC236}">
                <a16:creationId xmlns:a16="http://schemas.microsoft.com/office/drawing/2014/main" id="{98933730-7E4B-3E33-F6D8-9A826DE7F732}"/>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610A024D-C804-EFD0-EB05-9C3AC3C484E5}"/>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algn="r">
              <a:defRPr/>
            </a:pPr>
            <a:endParaRPr lang="en-US" dirty="0">
              <a:solidFill>
                <a:prstClr val="black"/>
              </a:solidFill>
              <a:latin typeface="Calibri"/>
            </a:endParaRPr>
          </a:p>
          <a:p>
            <a:pPr algn="r">
              <a:defRPr/>
            </a:pPr>
            <a:endParaRPr lang="en-US" sz="1000" b="1" dirty="0">
              <a:solidFill>
                <a:prstClr val="black"/>
              </a:solidFill>
              <a:latin typeface="Calibri"/>
            </a:endParaRPr>
          </a:p>
          <a:p>
            <a:pPr algn="r">
              <a:defRPr/>
            </a:pPr>
            <a:r>
              <a:rPr lang="en-US" sz="1000" b="1" dirty="0">
                <a:solidFill>
                  <a:prstClr val="black"/>
                </a:solidFill>
                <a:latin typeface="Calibri"/>
              </a:rPr>
              <a:t>OFFICE OF OPEN GOVERNMENT</a:t>
            </a:r>
          </a:p>
          <a:p>
            <a:pPr algn="r">
              <a:defRPr/>
            </a:pPr>
            <a:endParaRPr dirty="0">
              <a:solidFill>
                <a:prstClr val="black"/>
              </a:solidFill>
              <a:latin typeface="Calibri"/>
            </a:endParaRPr>
          </a:p>
        </p:txBody>
      </p:sp>
      <p:sp>
        <p:nvSpPr>
          <p:cNvPr id="6" name="Rectangle 5">
            <a:extLst>
              <a:ext uri="{FF2B5EF4-FFF2-40B4-BE49-F238E27FC236}">
                <a16:creationId xmlns:a16="http://schemas.microsoft.com/office/drawing/2014/main" id="{3BFABB0B-B0ED-7D5C-A93A-61E33EEECB35}"/>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76E87E76-AA0F-10AE-8285-DF50728A817B}"/>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38475293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85580-378D-E124-D168-45C45F4A3A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BE4969-3451-92FE-C8CA-0150D8FC4701}"/>
              </a:ext>
            </a:extLst>
          </p:cNvPr>
          <p:cNvSpPr>
            <a:spLocks noGrp="1" noRot="1" noMove="1" noResize="1" noEditPoints="1" noAdjustHandles="1" noChangeArrowheads="1" noChangeShapeType="1"/>
          </p:cNvSpPr>
          <p:nvPr>
            <p:ph type="title"/>
          </p:nvPr>
        </p:nvSpPr>
        <p:spPr>
          <a:solidFill>
            <a:schemeClr val="bg2"/>
          </a:solidFill>
        </p:spPr>
        <p:txBody>
          <a:bodyPr>
            <a:normAutofit/>
          </a:bodyPr>
          <a:lstStyle/>
          <a:p>
            <a:r>
              <a:rPr lang="en-US" sz="5400" b="1" dirty="0"/>
              <a:t>WHAT AGENCIES GET WRONG:</a:t>
            </a:r>
            <a:endParaRPr sz="5400" b="1" dirty="0"/>
          </a:p>
        </p:txBody>
      </p:sp>
      <p:sp>
        <p:nvSpPr>
          <p:cNvPr id="3" name="Content Placeholder 2">
            <a:extLst>
              <a:ext uri="{FF2B5EF4-FFF2-40B4-BE49-F238E27FC236}">
                <a16:creationId xmlns:a16="http://schemas.microsoft.com/office/drawing/2014/main" id="{CAC1CEF1-670B-5F3E-02E0-EFDD13B5B875}"/>
              </a:ext>
            </a:extLst>
          </p:cNvPr>
          <p:cNvSpPr>
            <a:spLocks noGrp="1" noRot="1" noMove="1" noResize="1" noEditPoints="1" noAdjustHandles="1" noChangeArrowheads="1" noChangeShapeType="1"/>
          </p:cNvSpPr>
          <p:nvPr>
            <p:ph idx="1"/>
          </p:nvPr>
        </p:nvSpPr>
        <p:spPr>
          <a:xfrm>
            <a:off x="1981200" y="2203153"/>
            <a:ext cx="8229600" cy="3421034"/>
          </a:xfrm>
          <a:solidFill>
            <a:schemeClr val="bg2"/>
          </a:solidFill>
        </p:spPr>
        <p:txBody>
          <a:bodyPr>
            <a:normAutofit/>
          </a:bodyPr>
          <a:lstStyle/>
          <a:p>
            <a:pPr marL="0" indent="0" algn="ctr">
              <a:buNone/>
            </a:pPr>
            <a:endParaRPr lang="en-US" sz="4000" b="1" dirty="0"/>
          </a:p>
          <a:p>
            <a:pPr marL="0" indent="0" algn="ctr">
              <a:buNone/>
            </a:pPr>
            <a:r>
              <a:rPr lang="en-US" sz="4400" b="1" dirty="0"/>
              <a:t>COMPLETELY IGNORE ALL THE REQUIREMENTS OF EXEMPTION 1</a:t>
            </a:r>
            <a:endParaRPr sz="4400" dirty="0"/>
          </a:p>
        </p:txBody>
      </p:sp>
      <p:sp>
        <p:nvSpPr>
          <p:cNvPr id="4" name="Rectangle 3">
            <a:extLst>
              <a:ext uri="{FF2B5EF4-FFF2-40B4-BE49-F238E27FC236}">
                <a16:creationId xmlns:a16="http://schemas.microsoft.com/office/drawing/2014/main" id="{037E7E92-BDBF-493B-AE42-CB603F3BC874}"/>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E6E4BA46-3ABD-97F2-EEE8-ECF085389AEB}"/>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algn="r">
              <a:defRPr/>
            </a:pPr>
            <a:endParaRPr lang="en-US" dirty="0">
              <a:solidFill>
                <a:prstClr val="black"/>
              </a:solidFill>
              <a:latin typeface="Calibri"/>
            </a:endParaRPr>
          </a:p>
          <a:p>
            <a:pPr algn="r">
              <a:defRPr/>
            </a:pPr>
            <a:endParaRPr lang="en-US" sz="1000" b="1" dirty="0">
              <a:solidFill>
                <a:prstClr val="black"/>
              </a:solidFill>
              <a:latin typeface="Calibri"/>
            </a:endParaRPr>
          </a:p>
          <a:p>
            <a:pPr algn="r">
              <a:defRPr/>
            </a:pPr>
            <a:r>
              <a:rPr lang="en-US" sz="1000" b="1" dirty="0">
                <a:solidFill>
                  <a:prstClr val="black"/>
                </a:solidFill>
                <a:latin typeface="Calibri"/>
              </a:rPr>
              <a:t>OFFICE OF OPEN GOVERNMENT</a:t>
            </a:r>
          </a:p>
          <a:p>
            <a:pPr algn="r">
              <a:defRPr/>
            </a:pPr>
            <a:endParaRPr dirty="0">
              <a:solidFill>
                <a:prstClr val="black"/>
              </a:solidFill>
              <a:latin typeface="Calibri"/>
            </a:endParaRPr>
          </a:p>
        </p:txBody>
      </p:sp>
      <p:sp>
        <p:nvSpPr>
          <p:cNvPr id="6" name="Rectangle 5">
            <a:extLst>
              <a:ext uri="{FF2B5EF4-FFF2-40B4-BE49-F238E27FC236}">
                <a16:creationId xmlns:a16="http://schemas.microsoft.com/office/drawing/2014/main" id="{F74E5FD0-FB6E-9068-B9EF-F8A913D1E15A}"/>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62B09F33-AF92-C583-D070-00D413626A81}"/>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21777708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BB05BC5F-8920-DA4B-855C-59CA93266F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9FA286-50FB-A3B9-64BE-CE3BDC87A6C9}"/>
              </a:ext>
            </a:extLst>
          </p:cNvPr>
          <p:cNvSpPr>
            <a:spLocks noGrp="1" noRot="1" noMove="1" noResize="1" noEditPoints="1" noAdjustHandles="1" noChangeArrowheads="1" noChangeShapeType="1"/>
          </p:cNvSpPr>
          <p:nvPr>
            <p:ph type="title"/>
          </p:nvPr>
        </p:nvSpPr>
        <p:spPr/>
        <p:txBody>
          <a:bodyPr>
            <a:noAutofit/>
          </a:bodyPr>
          <a:lstStyle/>
          <a:p>
            <a:r>
              <a:rPr lang="en-US" sz="4800" b="1" dirty="0"/>
              <a:t>EXEMPTION 1 - THRICE NOT CLEARING THE HURDLE</a:t>
            </a:r>
            <a:endParaRPr sz="4800" b="1" dirty="0"/>
          </a:p>
        </p:txBody>
      </p:sp>
      <p:sp>
        <p:nvSpPr>
          <p:cNvPr id="3" name="Content Placeholder 2">
            <a:extLst>
              <a:ext uri="{FF2B5EF4-FFF2-40B4-BE49-F238E27FC236}">
                <a16:creationId xmlns:a16="http://schemas.microsoft.com/office/drawing/2014/main" id="{6FAC30F6-68B8-DE52-2A9A-61419B1C1A61}"/>
              </a:ext>
            </a:extLst>
          </p:cNvPr>
          <p:cNvSpPr>
            <a:spLocks noGrp="1" noRot="1" noMove="1" noResize="1" noEditPoints="1" noAdjustHandles="1" noChangeArrowheads="1" noChangeShapeType="1"/>
          </p:cNvSpPr>
          <p:nvPr>
            <p:ph idx="1"/>
          </p:nvPr>
        </p:nvSpPr>
        <p:spPr>
          <a:xfrm>
            <a:off x="870559" y="2141951"/>
            <a:ext cx="10240027" cy="3691922"/>
          </a:xfrm>
        </p:spPr>
        <p:txBody>
          <a:bodyPr>
            <a:normAutofit fontScale="92500" lnSpcReduction="20000"/>
          </a:bodyPr>
          <a:lstStyle/>
          <a:p>
            <a:pPr marL="0" indent="0">
              <a:buNone/>
            </a:pPr>
            <a:r>
              <a:rPr lang="en-US" dirty="0"/>
              <a:t>(1) Failure to establish that the information is </a:t>
            </a:r>
            <a:r>
              <a:rPr lang="en-US" u="sng" dirty="0"/>
              <a:t>Confidential</a:t>
            </a:r>
            <a:r>
              <a:rPr lang="en-US" dirty="0"/>
              <a:t>;</a:t>
            </a:r>
          </a:p>
          <a:p>
            <a:pPr marL="0" indent="0">
              <a:buNone/>
            </a:pPr>
            <a:endParaRPr lang="en-US" dirty="0"/>
          </a:p>
          <a:p>
            <a:pPr marL="0" indent="0">
              <a:buNone/>
            </a:pPr>
            <a:r>
              <a:rPr lang="en-US" dirty="0"/>
              <a:t>(2) Failure to establish that the information is </a:t>
            </a:r>
            <a:r>
              <a:rPr lang="en-US" u="sng" dirty="0"/>
              <a:t>Commercial</a:t>
            </a:r>
            <a:r>
              <a:rPr lang="en-US" dirty="0"/>
              <a:t> or 	</a:t>
            </a:r>
            <a:r>
              <a:rPr lang="en-US" u="sng" dirty="0"/>
              <a:t>Financial</a:t>
            </a:r>
            <a:r>
              <a:rPr lang="en-US" dirty="0"/>
              <a:t>; and</a:t>
            </a:r>
          </a:p>
          <a:p>
            <a:pPr marL="0" indent="0">
              <a:buNone/>
            </a:pPr>
            <a:endParaRPr lang="en-US" dirty="0"/>
          </a:p>
          <a:p>
            <a:pPr marL="0" indent="0">
              <a:buNone/>
            </a:pPr>
            <a:r>
              <a:rPr lang="en-US" dirty="0"/>
              <a:t>(3) Failure to establish </a:t>
            </a:r>
            <a:r>
              <a:rPr lang="en-US" u="sng" dirty="0"/>
              <a:t>Foreseeable Substantial Competitive </a:t>
            </a:r>
            <a:r>
              <a:rPr lang="en-US" dirty="0"/>
              <a:t>	</a:t>
            </a:r>
            <a:r>
              <a:rPr lang="en-US" u="sng" dirty="0"/>
              <a:t>Harm</a:t>
            </a:r>
            <a:r>
              <a:rPr lang="en-US" dirty="0"/>
              <a:t> if the information is released.</a:t>
            </a:r>
          </a:p>
          <a:p>
            <a:pPr marL="0" indent="0">
              <a:buNone/>
            </a:pPr>
            <a:r>
              <a:rPr lang="en-US" dirty="0"/>
              <a:t>  </a:t>
            </a:r>
            <a:endParaRPr dirty="0"/>
          </a:p>
        </p:txBody>
      </p:sp>
      <p:sp>
        <p:nvSpPr>
          <p:cNvPr id="4" name="Rectangle 3">
            <a:extLst>
              <a:ext uri="{FF2B5EF4-FFF2-40B4-BE49-F238E27FC236}">
                <a16:creationId xmlns:a16="http://schemas.microsoft.com/office/drawing/2014/main" id="{25B12B29-BB29-60E1-11CB-2437BF5274A5}"/>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1BC747B1-5F8F-E814-8972-BA06064DF06C}"/>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algn="r">
              <a:defRPr/>
            </a:pPr>
            <a:endParaRPr lang="en-US" sz="1000" b="1" dirty="0">
              <a:solidFill>
                <a:prstClr val="black"/>
              </a:solidFill>
              <a:latin typeface="Calibri"/>
            </a:endParaRPr>
          </a:p>
          <a:p>
            <a:pPr algn="r">
              <a:defRPr/>
            </a:pPr>
            <a:endParaRPr lang="en-US" sz="1000" b="1" dirty="0">
              <a:solidFill>
                <a:prstClr val="black"/>
              </a:solidFill>
              <a:latin typeface="Calibri"/>
            </a:endParaRPr>
          </a:p>
          <a:p>
            <a:pPr algn="r">
              <a:defRPr/>
            </a:pPr>
            <a:r>
              <a:rPr lang="en-US" sz="1000" b="1" dirty="0">
                <a:solidFill>
                  <a:prstClr val="black"/>
                </a:solidFill>
                <a:latin typeface="Calibri"/>
              </a:rPr>
              <a:t>OFFICE OF OPEN GOVERNMENT</a:t>
            </a:r>
          </a:p>
        </p:txBody>
      </p:sp>
      <p:sp>
        <p:nvSpPr>
          <p:cNvPr id="6" name="Rectangle 5">
            <a:extLst>
              <a:ext uri="{FF2B5EF4-FFF2-40B4-BE49-F238E27FC236}">
                <a16:creationId xmlns:a16="http://schemas.microsoft.com/office/drawing/2014/main" id="{FF5205CD-305D-340A-E5F9-BA02B10F5120}"/>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017FDAF7-93DB-AE43-1969-EF88BDF5E113}"/>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18032504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C634F840-F102-EC3D-3DF5-0C7147A6FD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79814A-D1C9-E775-9E39-9636B2465A31}"/>
              </a:ext>
            </a:extLst>
          </p:cNvPr>
          <p:cNvSpPr>
            <a:spLocks noGrp="1" noRot="1" noMove="1" noResize="1" noEditPoints="1" noAdjustHandles="1" noChangeArrowheads="1" noChangeShapeType="1"/>
          </p:cNvSpPr>
          <p:nvPr>
            <p:ph type="title"/>
          </p:nvPr>
        </p:nvSpPr>
        <p:spPr/>
        <p:txBody>
          <a:bodyPr>
            <a:noAutofit/>
          </a:bodyPr>
          <a:lstStyle/>
          <a:p>
            <a:r>
              <a:rPr lang="en-US" sz="4800" b="1" dirty="0"/>
              <a:t>EXEMPTION 1 (#4 Fed.) - THRICE NOT CLEARING THE HURDLE</a:t>
            </a:r>
            <a:endParaRPr sz="4800" b="1" dirty="0"/>
          </a:p>
        </p:txBody>
      </p:sp>
      <p:sp>
        <p:nvSpPr>
          <p:cNvPr id="3" name="Content Placeholder 2">
            <a:extLst>
              <a:ext uri="{FF2B5EF4-FFF2-40B4-BE49-F238E27FC236}">
                <a16:creationId xmlns:a16="http://schemas.microsoft.com/office/drawing/2014/main" id="{13D65026-C170-EF2A-78C2-E55108BFF533}"/>
              </a:ext>
            </a:extLst>
          </p:cNvPr>
          <p:cNvSpPr>
            <a:spLocks noGrp="1" noRot="1" noMove="1" noResize="1" noEditPoints="1" noAdjustHandles="1" noChangeArrowheads="1" noChangeShapeType="1"/>
          </p:cNvSpPr>
          <p:nvPr>
            <p:ph idx="1"/>
          </p:nvPr>
        </p:nvSpPr>
        <p:spPr>
          <a:xfrm>
            <a:off x="876822" y="1878904"/>
            <a:ext cx="10402866" cy="3954969"/>
          </a:xfrm>
        </p:spPr>
        <p:txBody>
          <a:bodyPr>
            <a:normAutofit/>
          </a:bodyPr>
          <a:lstStyle/>
          <a:p>
            <a:pPr marL="0" indent="0">
              <a:buNone/>
            </a:pPr>
            <a:r>
              <a:rPr lang="en-US" sz="2400" dirty="0"/>
              <a:t>In </a:t>
            </a:r>
            <a:r>
              <a:rPr lang="en-US" sz="2400" i="1" dirty="0"/>
              <a:t>America First Legal Foundation v. Centers for Disease Control and Prevention</a:t>
            </a:r>
            <a:r>
              <a:rPr lang="en-US" sz="2400" dirty="0"/>
              <a:t>, </a:t>
            </a:r>
            <a:r>
              <a:rPr lang="en-US" sz="2400" dirty="0">
                <a:ea typeface="Calibri" panose="020F0502020204030204" pitchFamily="34" charset="0"/>
                <a:cs typeface="Calibri" panose="020F0502020204030204" pitchFamily="34" charset="0"/>
              </a:rPr>
              <a:t>(D.C. Cir. 2026), </a:t>
            </a:r>
            <a:r>
              <a:rPr lang="en-US" sz="2400" dirty="0"/>
              <a:t>the Plaintiff disputed the non-disclosure of all Exemption 4 withholdings related to </a:t>
            </a:r>
            <a:r>
              <a:rPr lang="en-US" sz="2400" dirty="0" err="1"/>
              <a:t>BrandLift</a:t>
            </a:r>
            <a:r>
              <a:rPr lang="en-US" sz="2400" dirty="0"/>
              <a:t> and </a:t>
            </a:r>
            <a:r>
              <a:rPr lang="en-US" sz="2400" dirty="0" err="1"/>
              <a:t>CrowdTangle</a:t>
            </a:r>
            <a:r>
              <a:rPr lang="en-US" sz="2400" dirty="0"/>
              <a:t>, an advertising measurement platform and social media analytics tool, respectively, devised by Meta Platforms, Inc.  </a:t>
            </a:r>
          </a:p>
          <a:p>
            <a:pPr marL="0" indent="0">
              <a:buNone/>
            </a:pPr>
            <a:endParaRPr lang="en-US" sz="2400" dirty="0"/>
          </a:p>
          <a:p>
            <a:pPr marL="0" indent="0">
              <a:buNone/>
            </a:pPr>
            <a:r>
              <a:rPr lang="en-US" sz="2400" dirty="0"/>
              <a:t>The Defendant prevailed concerning </a:t>
            </a:r>
            <a:r>
              <a:rPr lang="en-US" sz="2400" dirty="0" err="1"/>
              <a:t>BrandLift</a:t>
            </a:r>
            <a:r>
              <a:rPr lang="en-US" sz="2400" dirty="0"/>
              <a:t>-related records withheld under Exemption 4, but the Court found that the Defendant incorrectly withheld </a:t>
            </a:r>
            <a:r>
              <a:rPr lang="en-US" sz="2400" dirty="0" err="1"/>
              <a:t>CrowdTangle</a:t>
            </a:r>
            <a:r>
              <a:rPr lang="en-US" sz="2400" dirty="0"/>
              <a:t>-related information under the same Exemption. FAILED TO CLEAR THE HURDLES     </a:t>
            </a:r>
            <a:endParaRPr sz="2400" dirty="0"/>
          </a:p>
        </p:txBody>
      </p:sp>
      <p:sp>
        <p:nvSpPr>
          <p:cNvPr id="4" name="Rectangle 3">
            <a:extLst>
              <a:ext uri="{FF2B5EF4-FFF2-40B4-BE49-F238E27FC236}">
                <a16:creationId xmlns:a16="http://schemas.microsoft.com/office/drawing/2014/main" id="{0CC0BFE3-43C0-C3C7-80F7-B02DFA27D760}"/>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D5CB6C43-B52B-78DC-E667-301F7ADB3014}"/>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algn="r">
              <a:defRPr/>
            </a:pPr>
            <a:endParaRPr lang="en-US" sz="1000" b="1" dirty="0">
              <a:solidFill>
                <a:prstClr val="black"/>
              </a:solidFill>
              <a:latin typeface="Calibri"/>
            </a:endParaRPr>
          </a:p>
          <a:p>
            <a:pPr algn="r">
              <a:defRPr/>
            </a:pPr>
            <a:endParaRPr lang="en-US" sz="1000" b="1" dirty="0">
              <a:solidFill>
                <a:prstClr val="black"/>
              </a:solidFill>
              <a:latin typeface="Calibri"/>
            </a:endParaRPr>
          </a:p>
          <a:p>
            <a:pPr algn="r">
              <a:defRPr/>
            </a:pPr>
            <a:r>
              <a:rPr lang="en-US" sz="1000" b="1" dirty="0">
                <a:solidFill>
                  <a:prstClr val="black"/>
                </a:solidFill>
                <a:latin typeface="Calibri"/>
              </a:rPr>
              <a:t>OFFICE OF OPEN GOVERNMENT</a:t>
            </a:r>
          </a:p>
        </p:txBody>
      </p:sp>
      <p:sp>
        <p:nvSpPr>
          <p:cNvPr id="6" name="Rectangle 5">
            <a:extLst>
              <a:ext uri="{FF2B5EF4-FFF2-40B4-BE49-F238E27FC236}">
                <a16:creationId xmlns:a16="http://schemas.microsoft.com/office/drawing/2014/main" id="{00EDC876-B377-087C-B661-6BE1A323A1D6}"/>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F65CBDDC-7A68-E63B-F0BA-5895C82BC0EA}"/>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2423844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CE937E-AA76-A062-74A9-815B540D36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CB1A3A-098E-DB0E-4BF4-385039D0ACB1}"/>
              </a:ext>
            </a:extLst>
          </p:cNvPr>
          <p:cNvSpPr>
            <a:spLocks noGrp="1" noRot="1" noMove="1" noResize="1" noEditPoints="1" noAdjustHandles="1" noChangeArrowheads="1" noChangeShapeType="1"/>
          </p:cNvSpPr>
          <p:nvPr>
            <p:ph type="title"/>
          </p:nvPr>
        </p:nvSpPr>
        <p:spPr>
          <a:xfrm>
            <a:off x="626301" y="269310"/>
            <a:ext cx="10916433" cy="1468050"/>
          </a:xfrm>
          <a:solidFill>
            <a:schemeClr val="bg2"/>
          </a:solidFill>
        </p:spPr>
        <p:txBody>
          <a:bodyPr>
            <a:noAutofit/>
          </a:bodyPr>
          <a:lstStyle/>
          <a:p>
            <a:r>
              <a:rPr lang="en-US" sz="4800" b="1" spc="-135" dirty="0">
                <a:latin typeface="Trebuchet MS" panose="020B0603020202020204" pitchFamily="34" charset="0"/>
                <a:cs typeface="Arial" panose="020B0604020202020204" pitchFamily="34" charset="0"/>
              </a:rPr>
              <a:t>OFFICE OF OPEN GOVERNMENT (OOG)</a:t>
            </a:r>
            <a:endParaRPr sz="4800" b="1" dirty="0"/>
          </a:p>
        </p:txBody>
      </p:sp>
      <p:pic>
        <p:nvPicPr>
          <p:cNvPr id="9" name="Content Placeholder 8">
            <a:extLst>
              <a:ext uri="{FF2B5EF4-FFF2-40B4-BE49-F238E27FC236}">
                <a16:creationId xmlns:a16="http://schemas.microsoft.com/office/drawing/2014/main" id="{768A9578-AB31-B260-093B-FCD776162496}"/>
              </a:ext>
            </a:extLst>
          </p:cNvPr>
          <p:cNvPicPr>
            <a:picLocks noGrp="1" noRot="1" noChangeAspect="1" noMove="1" noResize="1" noEditPoints="1" noAdjustHandles="1" noChangeArrowheads="1" noChangeShapeType="1" noCrop="1"/>
          </p:cNvPicPr>
          <p:nvPr>
            <p:ph idx="1"/>
          </p:nvPr>
        </p:nvPicPr>
        <p:blipFill>
          <a:blip r:embed="rId2"/>
          <a:stretch>
            <a:fillRect/>
          </a:stretch>
        </p:blipFill>
        <p:spPr>
          <a:xfrm>
            <a:off x="2409826" y="1937110"/>
            <a:ext cx="7077075" cy="3970635"/>
          </a:xfrm>
          <a:prstGeom prst="rect">
            <a:avLst/>
          </a:prstGeom>
          <a:solidFill>
            <a:schemeClr val="bg2"/>
          </a:solidFill>
        </p:spPr>
      </p:pic>
      <p:sp>
        <p:nvSpPr>
          <p:cNvPr id="4" name="Rectangle 3">
            <a:extLst>
              <a:ext uri="{FF2B5EF4-FFF2-40B4-BE49-F238E27FC236}">
                <a16:creationId xmlns:a16="http://schemas.microsoft.com/office/drawing/2014/main" id="{91D67F45-857C-2382-54E5-DFD98E1F5CDC}"/>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endParaRPr dirty="0"/>
          </a:p>
        </p:txBody>
      </p:sp>
      <p:sp>
        <p:nvSpPr>
          <p:cNvPr id="5" name="TextBox 4">
            <a:extLst>
              <a:ext uri="{FF2B5EF4-FFF2-40B4-BE49-F238E27FC236}">
                <a16:creationId xmlns:a16="http://schemas.microsoft.com/office/drawing/2014/main" id="{70468957-4563-6A28-EA8F-F1C12C408189}"/>
              </a:ext>
            </a:extLst>
          </p:cNvPr>
          <p:cNvSpPr txBox="1">
            <a:spLocks noGrp="1" noRot="1" noMove="1" noResize="1" noEditPoints="1" noAdjustHandles="1" noChangeArrowheads="1" noChangeShapeType="1"/>
          </p:cNvSpPr>
          <p:nvPr/>
        </p:nvSpPr>
        <p:spPr>
          <a:xfrm>
            <a:off x="6244020" y="6450094"/>
            <a:ext cx="2000820" cy="246221"/>
          </a:xfrm>
          <a:prstGeom prst="rect">
            <a:avLst/>
          </a:prstGeom>
          <a:noFill/>
        </p:spPr>
        <p:txBody>
          <a:bodyPr wrap="square">
            <a:spAutoFit/>
          </a:bodyPr>
          <a:lstStyle/>
          <a:p>
            <a:pPr algn="r"/>
            <a:r>
              <a:rPr lang="en-US" sz="1000" b="1" dirty="0"/>
              <a:t>OFFICE OF OPEN GOVERNMENT</a:t>
            </a:r>
            <a:endParaRPr sz="1000" b="1" dirty="0"/>
          </a:p>
        </p:txBody>
      </p:sp>
      <p:sp>
        <p:nvSpPr>
          <p:cNvPr id="6" name="Rectangle 5">
            <a:extLst>
              <a:ext uri="{FF2B5EF4-FFF2-40B4-BE49-F238E27FC236}">
                <a16:creationId xmlns:a16="http://schemas.microsoft.com/office/drawing/2014/main" id="{E931BE44-6343-D789-9593-5CC7C48DC461}"/>
              </a:ext>
            </a:extLst>
          </p:cNvPr>
          <p:cNvSpPr/>
          <p:nvPr/>
        </p:nvSpPr>
        <p:spPr>
          <a:xfrm>
            <a:off x="1611684" y="0"/>
            <a:ext cx="9143999"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7" name="Content Placeholder 6">
            <a:extLst>
              <a:ext uri="{FF2B5EF4-FFF2-40B4-BE49-F238E27FC236}">
                <a16:creationId xmlns:a16="http://schemas.microsoft.com/office/drawing/2014/main" id="{0DD89C35-8900-B2B1-12F8-3CFC7B68686B}"/>
              </a:ext>
            </a:extLst>
          </p:cNvPr>
          <p:cNvPicPr>
            <a:picLocks noGrp="1" noRot="1" noMove="1" noResize="1" noEditPoints="1" noAdjustHandles="1" noChangeArrowheads="1" noChangeShapeType="1" noCrop="1"/>
          </p:cNvPicPr>
          <p:nvPr/>
        </p:nvPicPr>
        <p:blipFill>
          <a:blip r:embed="rId3"/>
          <a:srcRect/>
          <a:stretch/>
        </p:blipFill>
        <p:spPr>
          <a:xfrm flipV="1">
            <a:off x="1719015" y="6126480"/>
            <a:ext cx="993705" cy="685800"/>
          </a:xfrm>
          <a:prstGeom prst="rect">
            <a:avLst/>
          </a:prstGeom>
        </p:spPr>
      </p:pic>
    </p:spTree>
    <p:extLst>
      <p:ext uri="{BB962C8B-B14F-4D97-AF65-F5344CB8AC3E}">
        <p14:creationId xmlns:p14="http://schemas.microsoft.com/office/powerpoint/2010/main" val="33827033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14C2C974-D3B2-19BE-0DDC-8F3F15E71B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A08769-2891-DC32-8BA1-69D779447204}"/>
              </a:ext>
            </a:extLst>
          </p:cNvPr>
          <p:cNvSpPr>
            <a:spLocks noGrp="1" noRot="1" noMove="1" noResize="1" noEditPoints="1" noAdjustHandles="1" noChangeArrowheads="1" noChangeShapeType="1"/>
          </p:cNvSpPr>
          <p:nvPr>
            <p:ph type="title"/>
          </p:nvPr>
        </p:nvSpPr>
        <p:spPr/>
        <p:txBody>
          <a:bodyPr>
            <a:noAutofit/>
          </a:bodyPr>
          <a:lstStyle/>
          <a:p>
            <a:r>
              <a:rPr lang="en-US" sz="4800" b="1" dirty="0"/>
              <a:t>EXEMPTION 1 - THRICE NOT CLEARING THE HURDLE</a:t>
            </a:r>
            <a:endParaRPr sz="4800" b="1" dirty="0"/>
          </a:p>
        </p:txBody>
      </p:sp>
      <p:sp>
        <p:nvSpPr>
          <p:cNvPr id="3" name="Content Placeholder 2">
            <a:extLst>
              <a:ext uri="{FF2B5EF4-FFF2-40B4-BE49-F238E27FC236}">
                <a16:creationId xmlns:a16="http://schemas.microsoft.com/office/drawing/2014/main" id="{5416E684-A2EF-D8BF-1430-47D152EDD0CC}"/>
              </a:ext>
            </a:extLst>
          </p:cNvPr>
          <p:cNvSpPr>
            <a:spLocks noGrp="1" noRot="1" noMove="1" noResize="1" noEditPoints="1" noAdjustHandles="1" noChangeArrowheads="1" noChangeShapeType="1"/>
          </p:cNvSpPr>
          <p:nvPr>
            <p:ph idx="1"/>
          </p:nvPr>
        </p:nvSpPr>
        <p:spPr>
          <a:xfrm>
            <a:off x="789141" y="2235895"/>
            <a:ext cx="10672174" cy="3597977"/>
          </a:xfrm>
        </p:spPr>
        <p:txBody>
          <a:bodyPr>
            <a:normAutofit/>
          </a:bodyPr>
          <a:lstStyle/>
          <a:p>
            <a:pPr marL="0" indent="0">
              <a:buNone/>
            </a:pPr>
            <a:r>
              <a:rPr lang="en-US" dirty="0"/>
              <a:t>The Court in </a:t>
            </a:r>
            <a:r>
              <a:rPr lang="en-US" i="1" dirty="0"/>
              <a:t>America First Legal Foundation v. Centers for Disease Control and Prevention</a:t>
            </a:r>
            <a:r>
              <a:rPr lang="en-US" dirty="0"/>
              <a:t>, </a:t>
            </a:r>
            <a:r>
              <a:rPr lang="en-US" dirty="0">
                <a:ea typeface="Calibri" panose="020F0502020204030204" pitchFamily="34" charset="0"/>
                <a:cs typeface="Calibri" panose="020F0502020204030204" pitchFamily="34" charset="0"/>
              </a:rPr>
              <a:t>(D.C. Cir. 2026) </a:t>
            </a:r>
            <a:r>
              <a:rPr lang="en-US" dirty="0"/>
              <a:t>determined that records relating to Meta’s </a:t>
            </a:r>
            <a:r>
              <a:rPr lang="en-US" dirty="0" err="1"/>
              <a:t>CrowdTangle</a:t>
            </a:r>
            <a:r>
              <a:rPr lang="en-US" dirty="0"/>
              <a:t> tool were improperly withheld because the agency failed to establish that the information was </a:t>
            </a:r>
            <a:r>
              <a:rPr lang="en-US" u="sng" dirty="0"/>
              <a:t>commercial </a:t>
            </a:r>
            <a:r>
              <a:rPr lang="en-US" dirty="0"/>
              <a:t>in nature, </a:t>
            </a:r>
            <a:r>
              <a:rPr lang="en-US" u="sng" dirty="0"/>
              <a:t>confidential</a:t>
            </a:r>
            <a:r>
              <a:rPr lang="en-US" dirty="0"/>
              <a:t>, or that disclosure would create </a:t>
            </a:r>
            <a:r>
              <a:rPr lang="en-US" u="sng" dirty="0"/>
              <a:t>foreseeable commercial harm</a:t>
            </a:r>
            <a:r>
              <a:rPr lang="en-US" dirty="0"/>
              <a:t>. </a:t>
            </a:r>
          </a:p>
          <a:p>
            <a:pPr marL="0" indent="0">
              <a:buNone/>
            </a:pPr>
            <a:endParaRPr sz="2400" dirty="0"/>
          </a:p>
        </p:txBody>
      </p:sp>
      <p:sp>
        <p:nvSpPr>
          <p:cNvPr id="4" name="Rectangle 3">
            <a:extLst>
              <a:ext uri="{FF2B5EF4-FFF2-40B4-BE49-F238E27FC236}">
                <a16:creationId xmlns:a16="http://schemas.microsoft.com/office/drawing/2014/main" id="{7D4E679E-46C0-DC59-DECA-8C2F9AA165D8}"/>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F0F8F7FC-82C8-C8BE-F1C9-6102FC3AD6B5}"/>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algn="r">
              <a:defRPr/>
            </a:pPr>
            <a:endParaRPr lang="en-US" sz="1000" b="1" dirty="0">
              <a:solidFill>
                <a:prstClr val="black"/>
              </a:solidFill>
              <a:latin typeface="Calibri"/>
            </a:endParaRPr>
          </a:p>
          <a:p>
            <a:pPr algn="r">
              <a:defRPr/>
            </a:pPr>
            <a:endParaRPr lang="en-US" sz="1000" b="1" dirty="0">
              <a:solidFill>
                <a:prstClr val="black"/>
              </a:solidFill>
              <a:latin typeface="Calibri"/>
            </a:endParaRPr>
          </a:p>
          <a:p>
            <a:pPr algn="r">
              <a:defRPr/>
            </a:pPr>
            <a:r>
              <a:rPr lang="en-US" sz="1000" b="1" dirty="0">
                <a:solidFill>
                  <a:prstClr val="black"/>
                </a:solidFill>
                <a:latin typeface="Calibri"/>
              </a:rPr>
              <a:t>OFFICE OF OPEN GOVERNMENT</a:t>
            </a:r>
          </a:p>
        </p:txBody>
      </p:sp>
      <p:sp>
        <p:nvSpPr>
          <p:cNvPr id="6" name="Rectangle 5">
            <a:extLst>
              <a:ext uri="{FF2B5EF4-FFF2-40B4-BE49-F238E27FC236}">
                <a16:creationId xmlns:a16="http://schemas.microsoft.com/office/drawing/2014/main" id="{885D7FBE-6A4A-0922-1651-71FC5499F1A9}"/>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2B76E923-C05C-148D-8982-65A804A58600}"/>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1326418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A691B1-019E-3008-87E9-490C296FA1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55C1C8-2AFD-A116-3520-C2D28D00DBEA}"/>
              </a:ext>
            </a:extLst>
          </p:cNvPr>
          <p:cNvSpPr>
            <a:spLocks noGrp="1" noRot="1" noMove="1" noResize="1" noEditPoints="1" noAdjustHandles="1" noChangeArrowheads="1" noChangeShapeType="1"/>
          </p:cNvSpPr>
          <p:nvPr>
            <p:ph type="title"/>
          </p:nvPr>
        </p:nvSpPr>
        <p:spPr>
          <a:solidFill>
            <a:schemeClr val="bg2"/>
          </a:solidFill>
        </p:spPr>
        <p:txBody>
          <a:bodyPr>
            <a:normAutofit/>
          </a:bodyPr>
          <a:lstStyle/>
          <a:p>
            <a:r>
              <a:rPr lang="en-US" b="1" dirty="0"/>
              <a:t>WHAT AGENCIES GET WRONG: EXEMPTION 1</a:t>
            </a:r>
            <a:endParaRPr b="1" dirty="0"/>
          </a:p>
        </p:txBody>
      </p:sp>
      <p:sp>
        <p:nvSpPr>
          <p:cNvPr id="3" name="Content Placeholder 2">
            <a:extLst>
              <a:ext uri="{FF2B5EF4-FFF2-40B4-BE49-F238E27FC236}">
                <a16:creationId xmlns:a16="http://schemas.microsoft.com/office/drawing/2014/main" id="{0C483D90-88B5-FAF6-8F50-1BD3890128A8}"/>
              </a:ext>
            </a:extLst>
          </p:cNvPr>
          <p:cNvSpPr>
            <a:spLocks noGrp="1" noRot="1" noMove="1" noResize="1" noEditPoints="1" noAdjustHandles="1" noChangeArrowheads="1" noChangeShapeType="1"/>
          </p:cNvSpPr>
          <p:nvPr>
            <p:ph idx="1"/>
          </p:nvPr>
        </p:nvSpPr>
        <p:spPr>
          <a:xfrm>
            <a:off x="1981200" y="2203153"/>
            <a:ext cx="8229600" cy="3421034"/>
          </a:xfrm>
          <a:solidFill>
            <a:schemeClr val="bg2"/>
          </a:solidFill>
        </p:spPr>
        <p:txBody>
          <a:bodyPr>
            <a:normAutofit/>
          </a:bodyPr>
          <a:lstStyle/>
          <a:p>
            <a:pPr marL="0" indent="0" algn="ctr">
              <a:buNone/>
            </a:pPr>
            <a:endParaRPr lang="en-US" sz="4000" b="1" dirty="0"/>
          </a:p>
          <a:p>
            <a:pPr marL="0" indent="0" algn="ctr">
              <a:buNone/>
            </a:pPr>
            <a:r>
              <a:rPr lang="en-US" sz="4400" b="1" dirty="0"/>
              <a:t>OVERBROAD USE OF “COMMERCIAL”</a:t>
            </a:r>
            <a:endParaRPr sz="4400" dirty="0"/>
          </a:p>
        </p:txBody>
      </p:sp>
      <p:sp>
        <p:nvSpPr>
          <p:cNvPr id="4" name="Rectangle 3">
            <a:extLst>
              <a:ext uri="{FF2B5EF4-FFF2-40B4-BE49-F238E27FC236}">
                <a16:creationId xmlns:a16="http://schemas.microsoft.com/office/drawing/2014/main" id="{9AB49CA3-EB33-1F02-0D05-2C65D2E0A4CE}"/>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33DCA03A-E41E-1517-3C32-609AF8399A8D}"/>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CF029576-BD5A-80F0-B119-55C420EEA216}"/>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84AC2478-86E1-82B9-E508-3CE0DE41AC92}"/>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32298087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5BD7CCE7-E932-00E4-99BD-03BA00A60F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B42CE9-B8C3-5E81-EDFB-4CD7990D1C57}"/>
              </a:ext>
            </a:extLst>
          </p:cNvPr>
          <p:cNvSpPr>
            <a:spLocks noGrp="1" noRot="1" noMove="1" noResize="1" noEditPoints="1" noAdjustHandles="1" noChangeArrowheads="1" noChangeShapeType="1"/>
          </p:cNvSpPr>
          <p:nvPr>
            <p:ph type="title"/>
          </p:nvPr>
        </p:nvSpPr>
        <p:spPr/>
        <p:txBody>
          <a:bodyPr>
            <a:normAutofit/>
          </a:bodyPr>
          <a:lstStyle/>
          <a:p>
            <a:r>
              <a:rPr lang="en-US" sz="3600" b="1" dirty="0"/>
              <a:t>OVERBROAD USE OF “COMMERCIAL”</a:t>
            </a:r>
            <a:endParaRPr sz="3600" b="1" dirty="0"/>
          </a:p>
        </p:txBody>
      </p:sp>
      <p:sp>
        <p:nvSpPr>
          <p:cNvPr id="3" name="Content Placeholder 2">
            <a:extLst>
              <a:ext uri="{FF2B5EF4-FFF2-40B4-BE49-F238E27FC236}">
                <a16:creationId xmlns:a16="http://schemas.microsoft.com/office/drawing/2014/main" id="{A886ED75-CAE7-38BB-CA2C-F5C493C6DA73}"/>
              </a:ext>
            </a:extLst>
          </p:cNvPr>
          <p:cNvSpPr>
            <a:spLocks noGrp="1" noRot="1" noMove="1" noResize="1" noEditPoints="1" noAdjustHandles="1" noChangeArrowheads="1" noChangeShapeType="1"/>
          </p:cNvSpPr>
          <p:nvPr>
            <p:ph idx="1"/>
          </p:nvPr>
        </p:nvSpPr>
        <p:spPr>
          <a:xfrm>
            <a:off x="832981" y="1692276"/>
            <a:ext cx="10258816" cy="4141597"/>
          </a:xfrm>
        </p:spPr>
        <p:txBody>
          <a:bodyPr>
            <a:normAutofit/>
          </a:bodyPr>
          <a:lstStyle/>
          <a:p>
            <a:pPr marL="0" indent="0">
              <a:buNone/>
            </a:pPr>
            <a:r>
              <a:rPr lang="en-US" dirty="0"/>
              <a:t>The Defendant in </a:t>
            </a:r>
            <a:r>
              <a:rPr lang="en-US" i="1" dirty="0"/>
              <a:t>America First Legal Foundation</a:t>
            </a:r>
            <a:r>
              <a:rPr lang="en-US" dirty="0"/>
              <a:t>,</a:t>
            </a:r>
            <a:r>
              <a:rPr lang="en-US" i="1" dirty="0"/>
              <a:t> </a:t>
            </a:r>
            <a:r>
              <a:rPr lang="en-US" dirty="0"/>
              <a:t>(</a:t>
            </a:r>
            <a:r>
              <a:rPr lang="en-US" dirty="0">
                <a:ea typeface="Calibri" panose="020F0502020204030204" pitchFamily="34" charset="0"/>
                <a:cs typeface="Calibri" panose="020F0502020204030204" pitchFamily="34" charset="0"/>
              </a:rPr>
              <a:t>D.C. Cir. 2026)</a:t>
            </a:r>
            <a:r>
              <a:rPr lang="en-US" i="1" dirty="0"/>
              <a:t> </a:t>
            </a:r>
            <a:r>
              <a:rPr lang="en-US" dirty="0"/>
              <a:t>stretched the use of “commercial” beyond its limits by deeming</a:t>
            </a:r>
            <a:r>
              <a:rPr lang="en-US" i="1" dirty="0"/>
              <a:t> </a:t>
            </a:r>
            <a:r>
              <a:rPr lang="en-US" dirty="0" err="1"/>
              <a:t>CrowdTangle’s</a:t>
            </a:r>
            <a:r>
              <a:rPr lang="en-US" dirty="0"/>
              <a:t> information as commercial and contended that the records were commercial because the reports were “created by Meta in the regular course of business” and the reports “further [] Meta’s business goal of offering its users a safe and enjoyable platform.”  </a:t>
            </a:r>
          </a:p>
          <a:p>
            <a:pPr marL="0" indent="0">
              <a:buNone/>
            </a:pPr>
            <a:endParaRPr lang="en-US" sz="1600" dirty="0"/>
          </a:p>
        </p:txBody>
      </p:sp>
      <p:sp>
        <p:nvSpPr>
          <p:cNvPr id="4" name="Rectangle 3">
            <a:extLst>
              <a:ext uri="{FF2B5EF4-FFF2-40B4-BE49-F238E27FC236}">
                <a16:creationId xmlns:a16="http://schemas.microsoft.com/office/drawing/2014/main" id="{68E24268-DB92-8008-7D6B-EBF65DEAC4E0}"/>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036BD981-8B07-6BD9-B981-137B6A94F8A5}"/>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CA77FBBA-60DA-C524-4666-7637C2B3013D}"/>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AC21BB1F-F0B4-65F5-44D6-1DC0762BD8BB}"/>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21602343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0AA2D779-FD71-0032-6BD3-2A58A72110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9BDA4F-25F6-6BE4-5F3A-C3A903404015}"/>
              </a:ext>
            </a:extLst>
          </p:cNvPr>
          <p:cNvSpPr>
            <a:spLocks noGrp="1" noRot="1" noMove="1" noResize="1" noEditPoints="1" noAdjustHandles="1" noChangeArrowheads="1" noChangeShapeType="1"/>
          </p:cNvSpPr>
          <p:nvPr>
            <p:ph type="title"/>
          </p:nvPr>
        </p:nvSpPr>
        <p:spPr/>
        <p:txBody>
          <a:bodyPr>
            <a:normAutofit/>
          </a:bodyPr>
          <a:lstStyle/>
          <a:p>
            <a:r>
              <a:rPr lang="en-US" sz="3600" b="1" dirty="0"/>
              <a:t>OVERBROAD USE OF “COMMERCIAL”</a:t>
            </a:r>
            <a:endParaRPr sz="3600" b="1" dirty="0"/>
          </a:p>
        </p:txBody>
      </p:sp>
      <p:sp>
        <p:nvSpPr>
          <p:cNvPr id="3" name="Content Placeholder 2">
            <a:extLst>
              <a:ext uri="{FF2B5EF4-FFF2-40B4-BE49-F238E27FC236}">
                <a16:creationId xmlns:a16="http://schemas.microsoft.com/office/drawing/2014/main" id="{EAC7881A-22D6-372A-57B9-76C8F62F52B1}"/>
              </a:ext>
            </a:extLst>
          </p:cNvPr>
          <p:cNvSpPr>
            <a:spLocks noGrp="1" noRot="1" noMove="1" noResize="1" noEditPoints="1" noAdjustHandles="1" noChangeArrowheads="1" noChangeShapeType="1"/>
          </p:cNvSpPr>
          <p:nvPr>
            <p:ph idx="1"/>
          </p:nvPr>
        </p:nvSpPr>
        <p:spPr>
          <a:xfrm>
            <a:off x="832981" y="1692276"/>
            <a:ext cx="10258816" cy="4141597"/>
          </a:xfrm>
        </p:spPr>
        <p:txBody>
          <a:bodyPr>
            <a:normAutofit fontScale="85000" lnSpcReduction="20000"/>
          </a:bodyPr>
          <a:lstStyle/>
          <a:p>
            <a:pPr marL="0" indent="0">
              <a:buNone/>
            </a:pPr>
            <a:r>
              <a:rPr lang="en-US" dirty="0"/>
              <a:t>The Court found in </a:t>
            </a:r>
            <a:r>
              <a:rPr lang="en-US" i="1" dirty="0"/>
              <a:t>America First Legal Foundation</a:t>
            </a:r>
            <a:r>
              <a:rPr lang="en-US" dirty="0"/>
              <a:t>,</a:t>
            </a:r>
            <a:r>
              <a:rPr lang="en-US" i="1" dirty="0"/>
              <a:t> </a:t>
            </a:r>
            <a:r>
              <a:rPr lang="en-US" dirty="0"/>
              <a:t>(</a:t>
            </a:r>
            <a:r>
              <a:rPr lang="en-US" dirty="0">
                <a:ea typeface="Calibri" panose="020F0502020204030204" pitchFamily="34" charset="0"/>
                <a:cs typeface="Calibri" panose="020F0502020204030204" pitchFamily="34" charset="0"/>
              </a:rPr>
              <a:t>D.C. Cir. 2026) that CDC’s (Defendant) reason was too broad and stated as follows: “</a:t>
            </a:r>
            <a:r>
              <a:rPr lang="en-US" dirty="0"/>
              <a:t>If ‘ordinary course of business’ or ‘furtherance of a company’s business goal’ were the test, an agency could likely make the case for withholding almost any company record.”</a:t>
            </a:r>
          </a:p>
          <a:p>
            <a:pPr marL="0" indent="0">
              <a:buNone/>
            </a:pPr>
            <a:endParaRPr lang="en-US" dirty="0"/>
          </a:p>
          <a:p>
            <a:pPr marL="0" indent="0">
              <a:buNone/>
            </a:pPr>
            <a:r>
              <a:rPr lang="en-US" dirty="0"/>
              <a:t>The Court quoted as follows from </a:t>
            </a:r>
            <a:r>
              <a:rPr lang="en-US" i="1" dirty="0"/>
              <a:t>Pub. Citizen Health Rsch. Grp. v. FDA</a:t>
            </a:r>
            <a:r>
              <a:rPr lang="en-US" dirty="0"/>
              <a:t>, 704 F.2d 1280, 1290 (D.C. Cir. 1983)).  “[N]ot every bit of information submitted to the government by a commercial entity qualifies for protection under Exemption 4.” </a:t>
            </a:r>
          </a:p>
          <a:p>
            <a:pPr marL="0" indent="0">
              <a:buNone/>
            </a:pPr>
            <a:r>
              <a:rPr lang="en-US" dirty="0">
                <a:ea typeface="Calibri" panose="020F0502020204030204" pitchFamily="34" charset="0"/>
                <a:cs typeface="Calibri" panose="020F0502020204030204" pitchFamily="34" charset="0"/>
              </a:rPr>
              <a:t> </a:t>
            </a:r>
            <a:endParaRPr dirty="0"/>
          </a:p>
        </p:txBody>
      </p:sp>
      <p:sp>
        <p:nvSpPr>
          <p:cNvPr id="4" name="Rectangle 3">
            <a:extLst>
              <a:ext uri="{FF2B5EF4-FFF2-40B4-BE49-F238E27FC236}">
                <a16:creationId xmlns:a16="http://schemas.microsoft.com/office/drawing/2014/main" id="{1645C87F-5B91-8F85-8EE1-25F016DBF99D}"/>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2C4716B1-D82F-7D18-CAB7-10E8FA4F6F9E}"/>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2628051D-FDD0-674F-98A3-419A58B40B9B}"/>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F6B6F8EF-A390-CF3B-04C1-2308B357FB70}"/>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27619192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C406-98E7-1B56-203F-A45440EBC4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07A4AD-0DE6-8083-3908-5EEC6E84CD3B}"/>
              </a:ext>
            </a:extLst>
          </p:cNvPr>
          <p:cNvSpPr>
            <a:spLocks noGrp="1" noRot="1" noMove="1" noResize="1" noEditPoints="1" noAdjustHandles="1" noChangeArrowheads="1" noChangeShapeType="1"/>
          </p:cNvSpPr>
          <p:nvPr>
            <p:ph type="title"/>
          </p:nvPr>
        </p:nvSpPr>
        <p:spPr>
          <a:solidFill>
            <a:schemeClr val="bg2"/>
          </a:solidFill>
        </p:spPr>
        <p:txBody>
          <a:bodyPr>
            <a:normAutofit/>
          </a:bodyPr>
          <a:lstStyle/>
          <a:p>
            <a:r>
              <a:rPr lang="en-US" b="1" dirty="0"/>
              <a:t>WHAT AGENCIES GET WRONG: EXEMPTION 1</a:t>
            </a:r>
            <a:endParaRPr b="1" dirty="0"/>
          </a:p>
        </p:txBody>
      </p:sp>
      <p:sp>
        <p:nvSpPr>
          <p:cNvPr id="3" name="Content Placeholder 2">
            <a:extLst>
              <a:ext uri="{FF2B5EF4-FFF2-40B4-BE49-F238E27FC236}">
                <a16:creationId xmlns:a16="http://schemas.microsoft.com/office/drawing/2014/main" id="{B5EA00E4-44EB-FCC9-52CD-B1AD6C5B1B0E}"/>
              </a:ext>
            </a:extLst>
          </p:cNvPr>
          <p:cNvSpPr>
            <a:spLocks noGrp="1" noRot="1" noMove="1" noResize="1" noEditPoints="1" noAdjustHandles="1" noChangeArrowheads="1" noChangeShapeType="1"/>
          </p:cNvSpPr>
          <p:nvPr>
            <p:ph idx="1"/>
          </p:nvPr>
        </p:nvSpPr>
        <p:spPr>
          <a:xfrm>
            <a:off x="1265129" y="2203152"/>
            <a:ext cx="9651303" cy="3464875"/>
          </a:xfrm>
          <a:solidFill>
            <a:schemeClr val="bg2"/>
          </a:solidFill>
        </p:spPr>
        <p:txBody>
          <a:bodyPr>
            <a:normAutofit/>
          </a:bodyPr>
          <a:lstStyle/>
          <a:p>
            <a:pPr marL="0" indent="0" algn="ctr">
              <a:buNone/>
            </a:pPr>
            <a:endParaRPr lang="en-US" sz="4000" b="1" dirty="0"/>
          </a:p>
          <a:p>
            <a:pPr marL="0" indent="0" algn="ctr">
              <a:buNone/>
            </a:pPr>
            <a:r>
              <a:rPr lang="en-US" sz="4000" b="1" dirty="0"/>
              <a:t>MISCHARACTERIZE RELEASABLE INFORMATION CLOSELY-RELATED TO CORRECTLY WITHHELD INFORMATION</a:t>
            </a:r>
          </a:p>
        </p:txBody>
      </p:sp>
      <p:sp>
        <p:nvSpPr>
          <p:cNvPr id="4" name="Rectangle 3">
            <a:extLst>
              <a:ext uri="{FF2B5EF4-FFF2-40B4-BE49-F238E27FC236}">
                <a16:creationId xmlns:a16="http://schemas.microsoft.com/office/drawing/2014/main" id="{3BC8B0DD-DB80-AF88-74AF-2E3D17AD9383}"/>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2485869A-8A29-AC14-C265-B1A61B9F1105}"/>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F56D2725-E557-069F-CFC1-8CCF7F9F0F39}"/>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598341AC-80D0-1EEE-FA5C-9B210332FC57}"/>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22184785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DB581F22-89CD-9DCC-840A-FFD250A6EF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D6D2FE-54DE-64DA-AD89-F28C51479AE8}"/>
              </a:ext>
            </a:extLst>
          </p:cNvPr>
          <p:cNvSpPr>
            <a:spLocks noGrp="1" noRot="1" noMove="1" noResize="1" noEditPoints="1" noAdjustHandles="1" noChangeArrowheads="1" noChangeShapeType="1"/>
          </p:cNvSpPr>
          <p:nvPr>
            <p:ph type="title"/>
          </p:nvPr>
        </p:nvSpPr>
        <p:spPr/>
        <p:txBody>
          <a:bodyPr>
            <a:normAutofit/>
          </a:bodyPr>
          <a:lstStyle/>
          <a:p>
            <a:r>
              <a:rPr lang="en-US" sz="3600" b="1" dirty="0"/>
              <a:t>MISCHARACTERIZATION – HURDLE OF CONFIDENTIALITY</a:t>
            </a:r>
            <a:endParaRPr sz="3600" b="1" dirty="0"/>
          </a:p>
        </p:txBody>
      </p:sp>
      <p:sp>
        <p:nvSpPr>
          <p:cNvPr id="3" name="Content Placeholder 2">
            <a:extLst>
              <a:ext uri="{FF2B5EF4-FFF2-40B4-BE49-F238E27FC236}">
                <a16:creationId xmlns:a16="http://schemas.microsoft.com/office/drawing/2014/main" id="{D99AB015-C0A3-74CC-DD33-9661496E173E}"/>
              </a:ext>
            </a:extLst>
          </p:cNvPr>
          <p:cNvSpPr>
            <a:spLocks noGrp="1" noRot="1" noMove="1" noResize="1" noEditPoints="1" noAdjustHandles="1" noChangeArrowheads="1" noChangeShapeType="1"/>
          </p:cNvSpPr>
          <p:nvPr>
            <p:ph idx="1"/>
          </p:nvPr>
        </p:nvSpPr>
        <p:spPr>
          <a:xfrm>
            <a:off x="764089" y="1710564"/>
            <a:ext cx="10361110" cy="4205605"/>
          </a:xfrm>
        </p:spPr>
        <p:txBody>
          <a:bodyPr>
            <a:normAutofit/>
          </a:bodyPr>
          <a:lstStyle/>
          <a:p>
            <a:pPr marL="0" indent="0">
              <a:lnSpc>
                <a:spcPct val="90000"/>
              </a:lnSpc>
              <a:buNone/>
            </a:pPr>
            <a:r>
              <a:rPr lang="en-US" dirty="0"/>
              <a:t>If the information is “customarily kept private, or at least closely held” and the receiving party provides some assurance that the information will remain secret, the information must be treated as such, notwithstanding information on the same documents or attachments that do not meet the </a:t>
            </a:r>
            <a:r>
              <a:rPr lang="en-US" i="1" dirty="0"/>
              <a:t>Argus</a:t>
            </a:r>
            <a:r>
              <a:rPr lang="en-US" dirty="0"/>
              <a:t> confidentiality threshold. </a:t>
            </a:r>
          </a:p>
          <a:p>
            <a:pPr marL="0" indent="0">
              <a:lnSpc>
                <a:spcPct val="90000"/>
              </a:lnSpc>
              <a:buNone/>
            </a:pPr>
            <a:endParaRPr lang="en-US" sz="2400" dirty="0"/>
          </a:p>
          <a:p>
            <a:pPr marL="0" indent="0" algn="ctr">
              <a:lnSpc>
                <a:spcPct val="90000"/>
              </a:lnSpc>
              <a:buNone/>
            </a:pPr>
            <a:r>
              <a:rPr lang="en-US" sz="2400" i="1" dirty="0"/>
              <a:t>America First Legal Foundation v. Centers for Disease Control and Prevention</a:t>
            </a:r>
            <a:r>
              <a:rPr lang="en-US" sz="2400" dirty="0"/>
              <a:t>, </a:t>
            </a:r>
            <a:r>
              <a:rPr lang="en-US" sz="2400" dirty="0">
                <a:ea typeface="Calibri" panose="020F0502020204030204" pitchFamily="34" charset="0"/>
                <a:cs typeface="Calibri" panose="020F0502020204030204" pitchFamily="34" charset="0"/>
              </a:rPr>
              <a:t>(</a:t>
            </a:r>
            <a:r>
              <a:rPr lang="en-US" sz="2400" dirty="0"/>
              <a:t>Case No. 22-cv-00978 (D.C. Cir.))</a:t>
            </a:r>
            <a:r>
              <a:rPr lang="en-US" sz="2400" dirty="0">
                <a:ea typeface="Calibri" panose="020F0502020204030204" pitchFamily="34" charset="0"/>
                <a:cs typeface="Calibri" panose="020F0502020204030204" pitchFamily="34" charset="0"/>
              </a:rPr>
              <a:t>. </a:t>
            </a:r>
            <a:endParaRPr sz="2400" dirty="0"/>
          </a:p>
        </p:txBody>
      </p:sp>
      <p:sp>
        <p:nvSpPr>
          <p:cNvPr id="4" name="Rectangle 3">
            <a:extLst>
              <a:ext uri="{FF2B5EF4-FFF2-40B4-BE49-F238E27FC236}">
                <a16:creationId xmlns:a16="http://schemas.microsoft.com/office/drawing/2014/main" id="{55F91E91-C8A6-4E9B-D53B-38FF193A8BEA}"/>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2FE43728-C776-BF26-E189-2BAE65CA0328}"/>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algn="r">
              <a:defRPr/>
            </a:pPr>
            <a:endParaRPr lang="en-US" dirty="0">
              <a:solidFill>
                <a:prstClr val="black"/>
              </a:solidFill>
              <a:latin typeface="Calibri"/>
            </a:endParaRPr>
          </a:p>
          <a:p>
            <a:pPr algn="r">
              <a:defRPr/>
            </a:pPr>
            <a:endParaRPr lang="en-US" sz="1000" b="1" dirty="0">
              <a:solidFill>
                <a:prstClr val="black"/>
              </a:solidFill>
              <a:latin typeface="Calibri"/>
            </a:endParaRPr>
          </a:p>
          <a:p>
            <a:pPr algn="r">
              <a:defRPr/>
            </a:pPr>
            <a:r>
              <a:rPr lang="en-US" sz="1000" b="1" dirty="0">
                <a:solidFill>
                  <a:prstClr val="black"/>
                </a:solidFill>
                <a:latin typeface="Calibri"/>
              </a:rPr>
              <a:t>OFFICE OF OPEN GOVERNMENT</a:t>
            </a:r>
          </a:p>
          <a:p>
            <a:pPr algn="r">
              <a:defRPr/>
            </a:pPr>
            <a:endParaRPr dirty="0">
              <a:solidFill>
                <a:prstClr val="black"/>
              </a:solidFill>
              <a:latin typeface="Calibri"/>
            </a:endParaRPr>
          </a:p>
        </p:txBody>
      </p:sp>
      <p:sp>
        <p:nvSpPr>
          <p:cNvPr id="6" name="Rectangle 5">
            <a:extLst>
              <a:ext uri="{FF2B5EF4-FFF2-40B4-BE49-F238E27FC236}">
                <a16:creationId xmlns:a16="http://schemas.microsoft.com/office/drawing/2014/main" id="{B66C1924-D7B5-A59E-7F8A-9232F10FF616}"/>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0C2BABF7-B4F6-8CEB-959E-11B0B6F6EB34}"/>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35494497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E6AD71A5-FE83-431E-9058-EBF7EECC25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76564E-6EC8-24BB-28DB-FE7C2FA0CEA4}"/>
              </a:ext>
            </a:extLst>
          </p:cNvPr>
          <p:cNvSpPr>
            <a:spLocks noGrp="1" noRot="1" noMove="1" noResize="1" noEditPoints="1" noAdjustHandles="1" noChangeArrowheads="1" noChangeShapeType="1"/>
          </p:cNvSpPr>
          <p:nvPr>
            <p:ph type="title"/>
          </p:nvPr>
        </p:nvSpPr>
        <p:spPr/>
        <p:txBody>
          <a:bodyPr>
            <a:normAutofit/>
          </a:bodyPr>
          <a:lstStyle/>
          <a:p>
            <a:r>
              <a:rPr lang="en-US" sz="3600" b="1" dirty="0"/>
              <a:t>MISCHARACTERIZATION – HURDLE OF CONFIDENTIALITY</a:t>
            </a:r>
            <a:endParaRPr sz="3600" dirty="0"/>
          </a:p>
        </p:txBody>
      </p:sp>
      <p:sp>
        <p:nvSpPr>
          <p:cNvPr id="3" name="Content Placeholder 2">
            <a:extLst>
              <a:ext uri="{FF2B5EF4-FFF2-40B4-BE49-F238E27FC236}">
                <a16:creationId xmlns:a16="http://schemas.microsoft.com/office/drawing/2014/main" id="{084E2A3D-B976-FA95-4D2F-956590434D6D}"/>
              </a:ext>
            </a:extLst>
          </p:cNvPr>
          <p:cNvSpPr>
            <a:spLocks noGrp="1" noRot="1" noMove="1" noResize="1" noEditPoints="1" noAdjustHandles="1" noChangeArrowheads="1" noChangeShapeType="1"/>
          </p:cNvSpPr>
          <p:nvPr>
            <p:ph idx="1"/>
          </p:nvPr>
        </p:nvSpPr>
        <p:spPr>
          <a:xfrm>
            <a:off x="832981" y="1816274"/>
            <a:ext cx="10401947" cy="4017600"/>
          </a:xfrm>
        </p:spPr>
        <p:txBody>
          <a:bodyPr>
            <a:normAutofit fontScale="92500" lnSpcReduction="10000"/>
          </a:bodyPr>
          <a:lstStyle/>
          <a:p>
            <a:pPr marL="0" indent="0">
              <a:buNone/>
            </a:pPr>
            <a:r>
              <a:rPr lang="en-US" dirty="0"/>
              <a:t>The District of Columbia Circuit Court found in </a:t>
            </a:r>
            <a:r>
              <a:rPr lang="en-US" i="1" dirty="0"/>
              <a:t>America First Legal Foundation v. Centers for Disease Control and Prevention</a:t>
            </a:r>
            <a:r>
              <a:rPr lang="en-US" dirty="0"/>
              <a:t>, </a:t>
            </a:r>
            <a:r>
              <a:rPr lang="en-US" dirty="0">
                <a:ea typeface="Calibri" panose="020F0502020204030204" pitchFamily="34" charset="0"/>
                <a:cs typeface="Calibri" panose="020F0502020204030204" pitchFamily="34" charset="0"/>
              </a:rPr>
              <a:t>(D.C. Cir. 2026), that the Plaintiff mischaracterized documents that were confidential and customarily held private and where assurance was given by the government that the records would be held confidential.   </a:t>
            </a:r>
            <a:endParaRPr lang="en-US" dirty="0"/>
          </a:p>
          <a:p>
            <a:pPr marL="0" indent="0">
              <a:buNone/>
            </a:pPr>
            <a:endParaRPr lang="en-US" dirty="0"/>
          </a:p>
          <a:p>
            <a:pPr marL="0" indent="0">
              <a:buNone/>
            </a:pPr>
            <a:r>
              <a:rPr lang="en-US" sz="2100" dirty="0"/>
              <a:t>Note, the Court did not use “mischaracterize” concerning the Defendant’s wrongful withholding of </a:t>
            </a:r>
            <a:r>
              <a:rPr lang="en-US" sz="2100" dirty="0" err="1"/>
              <a:t>CrowdTangle</a:t>
            </a:r>
            <a:r>
              <a:rPr lang="en-US" sz="2100" dirty="0"/>
              <a:t> records, only as it relates to the Plaintiff’s ‘</a:t>
            </a:r>
            <a:r>
              <a:rPr lang="en-US" sz="2100" dirty="0" err="1"/>
              <a:t>BrandLift</a:t>
            </a:r>
            <a:r>
              <a:rPr lang="en-US" sz="2100" dirty="0"/>
              <a:t>’ claim.</a:t>
            </a:r>
          </a:p>
          <a:p>
            <a:pPr marL="0" indent="0">
              <a:buNone/>
            </a:pPr>
            <a:r>
              <a:rPr lang="en-US" sz="2100" dirty="0"/>
              <a:t>  </a:t>
            </a:r>
            <a:endParaRPr sz="2100" dirty="0"/>
          </a:p>
        </p:txBody>
      </p:sp>
      <p:sp>
        <p:nvSpPr>
          <p:cNvPr id="4" name="Rectangle 3">
            <a:extLst>
              <a:ext uri="{FF2B5EF4-FFF2-40B4-BE49-F238E27FC236}">
                <a16:creationId xmlns:a16="http://schemas.microsoft.com/office/drawing/2014/main" id="{08FD6A08-221A-0304-B099-1C32FBA10BF3}"/>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0D5D924B-D611-EE95-3D34-0E5D0A96AD95}"/>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algn="r">
              <a:defRPr/>
            </a:pPr>
            <a:endParaRPr lang="en-US" sz="1000" b="1" dirty="0">
              <a:solidFill>
                <a:prstClr val="black"/>
              </a:solidFill>
              <a:latin typeface="Calibri"/>
            </a:endParaRPr>
          </a:p>
          <a:p>
            <a:pPr algn="r">
              <a:defRPr/>
            </a:pPr>
            <a:endParaRPr lang="en-US" sz="1000" b="1" dirty="0">
              <a:solidFill>
                <a:prstClr val="black"/>
              </a:solidFill>
              <a:latin typeface="Calibri"/>
            </a:endParaRPr>
          </a:p>
          <a:p>
            <a:pPr algn="r">
              <a:defRPr/>
            </a:pPr>
            <a:r>
              <a:rPr lang="en-US" sz="1000" b="1" dirty="0">
                <a:solidFill>
                  <a:prstClr val="black"/>
                </a:solidFill>
                <a:latin typeface="Calibri"/>
              </a:rPr>
              <a:t>OFFICE OF OPEN GOVERNMENT</a:t>
            </a:r>
          </a:p>
        </p:txBody>
      </p:sp>
      <p:sp>
        <p:nvSpPr>
          <p:cNvPr id="6" name="Rectangle 5">
            <a:extLst>
              <a:ext uri="{FF2B5EF4-FFF2-40B4-BE49-F238E27FC236}">
                <a16:creationId xmlns:a16="http://schemas.microsoft.com/office/drawing/2014/main" id="{68597263-5CEF-4DB4-F338-67E50DF85333}"/>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B3F06BDD-C1C8-4FCF-13A0-5E7388FFB50A}"/>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30946930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789C733A-4BD6-CDA5-C297-4DC324CEFD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4B9761-A418-87A4-DE6A-9B04F117B90B}"/>
              </a:ext>
            </a:extLst>
          </p:cNvPr>
          <p:cNvSpPr>
            <a:spLocks noGrp="1" noRot="1" noMove="1" noResize="1" noEditPoints="1" noAdjustHandles="1" noChangeArrowheads="1" noChangeShapeType="1"/>
          </p:cNvSpPr>
          <p:nvPr>
            <p:ph type="title"/>
          </p:nvPr>
        </p:nvSpPr>
        <p:spPr/>
        <p:txBody>
          <a:bodyPr>
            <a:normAutofit/>
          </a:bodyPr>
          <a:lstStyle/>
          <a:p>
            <a:r>
              <a:rPr lang="en-US" sz="3600" b="1" dirty="0"/>
              <a:t>MISCHARACTERIZATION – HURDLE OF CONFIDENTIALITY</a:t>
            </a:r>
            <a:endParaRPr sz="3600" dirty="0"/>
          </a:p>
        </p:txBody>
      </p:sp>
      <p:sp>
        <p:nvSpPr>
          <p:cNvPr id="3" name="Content Placeholder 2">
            <a:extLst>
              <a:ext uri="{FF2B5EF4-FFF2-40B4-BE49-F238E27FC236}">
                <a16:creationId xmlns:a16="http://schemas.microsoft.com/office/drawing/2014/main" id="{E723684D-CEDF-0EFC-542F-40FE0584E234}"/>
              </a:ext>
            </a:extLst>
          </p:cNvPr>
          <p:cNvSpPr>
            <a:spLocks noGrp="1" noRot="1" noMove="1" noResize="1" noEditPoints="1" noAdjustHandles="1" noChangeArrowheads="1" noChangeShapeType="1"/>
          </p:cNvSpPr>
          <p:nvPr>
            <p:ph idx="1"/>
          </p:nvPr>
        </p:nvSpPr>
        <p:spPr>
          <a:xfrm>
            <a:off x="970767" y="1929008"/>
            <a:ext cx="10152345" cy="3904865"/>
          </a:xfrm>
        </p:spPr>
        <p:txBody>
          <a:bodyPr>
            <a:normAutofit fontScale="25000" lnSpcReduction="20000"/>
          </a:bodyPr>
          <a:lstStyle/>
          <a:p>
            <a:pPr marL="0" indent="0">
              <a:buNone/>
            </a:pPr>
            <a:r>
              <a:rPr lang="en-US" sz="11200" dirty="0"/>
              <a:t>The Court found in </a:t>
            </a:r>
            <a:r>
              <a:rPr lang="en-US" sz="11200" i="1" dirty="0"/>
              <a:t>America First Legal Foundation </a:t>
            </a:r>
            <a:r>
              <a:rPr lang="en-US" sz="11200" dirty="0"/>
              <a:t>(D.C. Cir. 2026) that “[t]he agency withheld only portions of the </a:t>
            </a:r>
            <a:r>
              <a:rPr lang="en-US" sz="11200" dirty="0" err="1"/>
              <a:t>BrandLift</a:t>
            </a:r>
            <a:r>
              <a:rPr lang="en-US" sz="11200" dirty="0"/>
              <a:t> reports that would reveal information like estimated dollar figures for ad pricing; discussions of </a:t>
            </a:r>
            <a:r>
              <a:rPr lang="en-US" sz="11200" dirty="0" err="1"/>
              <a:t>BrandLift’s</a:t>
            </a:r>
            <a:r>
              <a:rPr lang="en-US" sz="11200" dirty="0"/>
              <a:t> test budget terms, offerings, and recommendations; and partners’ account numbers.”  “Plaintiff reasons the reports are not confidential because Meta ‘willingly put [them] on sale,’ so “[a]</a:t>
            </a:r>
            <a:r>
              <a:rPr lang="en-US" sz="11200" dirty="0" err="1"/>
              <a:t>ny</a:t>
            </a:r>
            <a:r>
              <a:rPr lang="en-US" sz="11200" dirty="0"/>
              <a:t> paying customer” could access them.”  The Court found that “[t]his argument </a:t>
            </a:r>
            <a:r>
              <a:rPr lang="en-US" sz="11200" b="1" dirty="0"/>
              <a:t>mischaracterizes</a:t>
            </a:r>
            <a:r>
              <a:rPr lang="en-US" sz="11200" dirty="0"/>
              <a:t> Defendant’s withholdings.”</a:t>
            </a:r>
          </a:p>
          <a:p>
            <a:pPr marL="0" indent="0">
              <a:buNone/>
            </a:pPr>
            <a:endParaRPr lang="en-US" sz="8600" dirty="0"/>
          </a:p>
          <a:p>
            <a:pPr marL="0" indent="0">
              <a:buNone/>
            </a:pPr>
            <a:endParaRPr lang="en-US" sz="8600" dirty="0"/>
          </a:p>
          <a:p>
            <a:pPr marL="0" indent="0">
              <a:buNone/>
            </a:pPr>
            <a:endParaRPr lang="en-US" dirty="0"/>
          </a:p>
          <a:p>
            <a:pPr marL="0" indent="0">
              <a:buNone/>
            </a:pPr>
            <a:r>
              <a:rPr lang="en-US" dirty="0"/>
              <a:t>  </a:t>
            </a:r>
            <a:endParaRPr dirty="0"/>
          </a:p>
        </p:txBody>
      </p:sp>
      <p:sp>
        <p:nvSpPr>
          <p:cNvPr id="4" name="Rectangle 3">
            <a:extLst>
              <a:ext uri="{FF2B5EF4-FFF2-40B4-BE49-F238E27FC236}">
                <a16:creationId xmlns:a16="http://schemas.microsoft.com/office/drawing/2014/main" id="{2D8DE678-20FE-A636-F46E-DDD1E7419C65}"/>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8A5822C7-1C7D-0B09-F68F-04C1D9306993}"/>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algn="r">
              <a:defRPr/>
            </a:pPr>
            <a:endParaRPr lang="en-US" sz="1000" b="1" dirty="0">
              <a:solidFill>
                <a:prstClr val="black"/>
              </a:solidFill>
              <a:latin typeface="Calibri"/>
            </a:endParaRPr>
          </a:p>
          <a:p>
            <a:pPr algn="r">
              <a:defRPr/>
            </a:pPr>
            <a:endParaRPr lang="en-US" sz="1000" b="1" dirty="0">
              <a:solidFill>
                <a:prstClr val="black"/>
              </a:solidFill>
              <a:latin typeface="Calibri"/>
            </a:endParaRPr>
          </a:p>
          <a:p>
            <a:pPr algn="r">
              <a:defRPr/>
            </a:pPr>
            <a:r>
              <a:rPr lang="en-US" sz="1000" b="1" dirty="0">
                <a:solidFill>
                  <a:prstClr val="black"/>
                </a:solidFill>
                <a:latin typeface="Calibri"/>
              </a:rPr>
              <a:t>OFFICE OF OPEN GOVERNMENT</a:t>
            </a:r>
          </a:p>
        </p:txBody>
      </p:sp>
      <p:sp>
        <p:nvSpPr>
          <p:cNvPr id="6" name="Rectangle 5">
            <a:extLst>
              <a:ext uri="{FF2B5EF4-FFF2-40B4-BE49-F238E27FC236}">
                <a16:creationId xmlns:a16="http://schemas.microsoft.com/office/drawing/2014/main" id="{5FFBE73E-D54F-F877-4C77-288F66D2944E}"/>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E74F2AF5-EC81-6045-74A9-C925CB2E04DA}"/>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16280840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A444340E-C94E-A91E-632B-2B35D22081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2BDB7C-10D7-2604-F1FE-DE6806114DC3}"/>
              </a:ext>
            </a:extLst>
          </p:cNvPr>
          <p:cNvSpPr>
            <a:spLocks noGrp="1" noRot="1" noMove="1" noResize="1" noEditPoints="1" noAdjustHandles="1" noChangeArrowheads="1" noChangeShapeType="1"/>
          </p:cNvSpPr>
          <p:nvPr>
            <p:ph type="title"/>
          </p:nvPr>
        </p:nvSpPr>
        <p:spPr/>
        <p:txBody>
          <a:bodyPr>
            <a:normAutofit/>
          </a:bodyPr>
          <a:lstStyle/>
          <a:p>
            <a:r>
              <a:rPr lang="en-US" sz="3600" b="1" dirty="0"/>
              <a:t>MISCHARACTERIZATION – HURDLE OF CONFIDENTIALITY</a:t>
            </a:r>
            <a:endParaRPr sz="3600" dirty="0"/>
          </a:p>
        </p:txBody>
      </p:sp>
      <p:sp>
        <p:nvSpPr>
          <p:cNvPr id="3" name="Content Placeholder 2">
            <a:extLst>
              <a:ext uri="{FF2B5EF4-FFF2-40B4-BE49-F238E27FC236}">
                <a16:creationId xmlns:a16="http://schemas.microsoft.com/office/drawing/2014/main" id="{14ABF35A-DFB7-517F-68DD-39C7B74F6369}"/>
              </a:ext>
            </a:extLst>
          </p:cNvPr>
          <p:cNvSpPr>
            <a:spLocks noGrp="1" noRot="1" noMove="1" noResize="1" noEditPoints="1" noAdjustHandles="1" noChangeArrowheads="1" noChangeShapeType="1"/>
          </p:cNvSpPr>
          <p:nvPr>
            <p:ph idx="1"/>
          </p:nvPr>
        </p:nvSpPr>
        <p:spPr>
          <a:xfrm>
            <a:off x="1052187" y="1417638"/>
            <a:ext cx="10233764" cy="4416235"/>
          </a:xfrm>
        </p:spPr>
        <p:txBody>
          <a:bodyPr>
            <a:normAutofit fontScale="25000" lnSpcReduction="20000"/>
          </a:bodyPr>
          <a:lstStyle/>
          <a:p>
            <a:pPr marL="0" indent="0">
              <a:buNone/>
            </a:pPr>
            <a:r>
              <a:rPr lang="en-US" sz="9600" dirty="0"/>
              <a:t>The Court held in </a:t>
            </a:r>
            <a:r>
              <a:rPr lang="en-US" sz="9600" i="1" dirty="0"/>
              <a:t>America First Legal Foundation </a:t>
            </a:r>
            <a:r>
              <a:rPr lang="en-US" sz="9600" dirty="0"/>
              <a:t>(D.C. Cir. 2026) that portions of Meta’s </a:t>
            </a:r>
            <a:r>
              <a:rPr lang="en-US" sz="9600" dirty="0" err="1"/>
              <a:t>BrandLift</a:t>
            </a:r>
            <a:r>
              <a:rPr lang="en-US" sz="9600" dirty="0"/>
              <a:t> reports were properly withheld under Exemption 4 because the information consisted of </a:t>
            </a:r>
            <a:r>
              <a:rPr lang="en-US" sz="9600" u="sng" dirty="0"/>
              <a:t>confidential commercial </a:t>
            </a:r>
            <a:r>
              <a:rPr lang="en-US" sz="9600" dirty="0"/>
              <a:t>information, including pricing structures, budget terms, and account information whose disclosure could create </a:t>
            </a:r>
            <a:r>
              <a:rPr lang="en-US" sz="9600" u="sng" dirty="0"/>
              <a:t>competitive harm</a:t>
            </a:r>
            <a:r>
              <a:rPr lang="en-US" sz="9600" dirty="0"/>
              <a:t>.</a:t>
            </a:r>
          </a:p>
          <a:p>
            <a:pPr marL="0" indent="0">
              <a:buNone/>
            </a:pPr>
            <a:endParaRPr lang="en-US" sz="9600" dirty="0"/>
          </a:p>
          <a:p>
            <a:pPr marL="0" indent="0">
              <a:buNone/>
            </a:pPr>
            <a:r>
              <a:rPr lang="en-US" sz="9600" dirty="0"/>
              <a:t>However, the Court held concerning </a:t>
            </a:r>
            <a:r>
              <a:rPr lang="en-US" sz="9600" dirty="0" err="1"/>
              <a:t>CrowdTangle</a:t>
            </a:r>
            <a:r>
              <a:rPr lang="en-US" sz="9600" dirty="0"/>
              <a:t> that the records were not confidential.  The Defendant (CDC) asserted that “the reports were not available publicly, because users had to meet specific Meta access requirements before they could use that </a:t>
            </a:r>
            <a:r>
              <a:rPr lang="en-US" sz="9600" dirty="0" err="1"/>
              <a:t>CrowdTangle</a:t>
            </a:r>
            <a:r>
              <a:rPr lang="en-US" sz="9600" dirty="0"/>
              <a:t> function.”</a:t>
            </a:r>
          </a:p>
          <a:p>
            <a:pPr marL="0" indent="0">
              <a:buNone/>
            </a:pPr>
            <a:endParaRPr lang="en-US" sz="7200" dirty="0"/>
          </a:p>
          <a:p>
            <a:pPr marL="0" indent="0">
              <a:buNone/>
            </a:pPr>
            <a:r>
              <a:rPr lang="en-US" sz="9600" dirty="0"/>
              <a:t>The Court found that Meta provided access, precluding a finding that the reports constituted only “[l]</a:t>
            </a:r>
            <a:r>
              <a:rPr lang="en-US" sz="9600" dirty="0" err="1"/>
              <a:t>imited</a:t>
            </a:r>
            <a:r>
              <a:rPr lang="en-US" sz="9600" dirty="0"/>
              <a:t> disclosures, such as to suppliers or employees.” See </a:t>
            </a:r>
            <a:r>
              <a:rPr lang="en-US" sz="9600" i="1" dirty="0"/>
              <a:t>Judicial Watch, Inc. v. U.S. </a:t>
            </a:r>
            <a:r>
              <a:rPr lang="en-US" sz="9600" i="1" dirty="0" err="1"/>
              <a:t>Dep’t</a:t>
            </a:r>
            <a:r>
              <a:rPr lang="en-US" sz="9600" i="1" dirty="0"/>
              <a:t> of Treasury</a:t>
            </a:r>
            <a:r>
              <a:rPr lang="en-US" sz="9600" dirty="0"/>
              <a:t>, 802 F. Supp. 2d 185, 205–06 (D.D.C. 2011) (internal quotation marks omitted).</a:t>
            </a:r>
          </a:p>
          <a:p>
            <a:pPr marL="0" indent="0">
              <a:buNone/>
            </a:pPr>
            <a:endParaRPr lang="en-US" sz="7400" dirty="0"/>
          </a:p>
          <a:p>
            <a:pPr marL="0" indent="0">
              <a:buNone/>
            </a:pPr>
            <a:endParaRPr lang="en-US" sz="8600" dirty="0"/>
          </a:p>
          <a:p>
            <a:pPr marL="0" indent="0">
              <a:buNone/>
            </a:pPr>
            <a:endParaRPr lang="en-US" dirty="0"/>
          </a:p>
          <a:p>
            <a:pPr marL="0" indent="0">
              <a:buNone/>
            </a:pPr>
            <a:r>
              <a:rPr lang="en-US" dirty="0"/>
              <a:t>  </a:t>
            </a:r>
            <a:endParaRPr dirty="0"/>
          </a:p>
        </p:txBody>
      </p:sp>
      <p:sp>
        <p:nvSpPr>
          <p:cNvPr id="4" name="Rectangle 3">
            <a:extLst>
              <a:ext uri="{FF2B5EF4-FFF2-40B4-BE49-F238E27FC236}">
                <a16:creationId xmlns:a16="http://schemas.microsoft.com/office/drawing/2014/main" id="{0DA5C223-96F9-8E72-67D2-AD517D7610F3}"/>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454E6C71-DB1D-98F3-7BB9-703DC59DCE7D}"/>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algn="r">
              <a:defRPr/>
            </a:pPr>
            <a:endParaRPr lang="en-US" sz="1000" b="1" dirty="0">
              <a:solidFill>
                <a:prstClr val="black"/>
              </a:solidFill>
              <a:latin typeface="Calibri"/>
            </a:endParaRPr>
          </a:p>
          <a:p>
            <a:pPr algn="r">
              <a:defRPr/>
            </a:pPr>
            <a:endParaRPr lang="en-US" sz="1000" b="1" dirty="0">
              <a:solidFill>
                <a:prstClr val="black"/>
              </a:solidFill>
              <a:latin typeface="Calibri"/>
            </a:endParaRPr>
          </a:p>
          <a:p>
            <a:pPr algn="r">
              <a:defRPr/>
            </a:pPr>
            <a:r>
              <a:rPr lang="en-US" sz="1000" b="1" dirty="0">
                <a:solidFill>
                  <a:prstClr val="black"/>
                </a:solidFill>
                <a:latin typeface="Calibri"/>
              </a:rPr>
              <a:t>OFFICE OF OPEN GOVERNMENT</a:t>
            </a:r>
          </a:p>
        </p:txBody>
      </p:sp>
      <p:sp>
        <p:nvSpPr>
          <p:cNvPr id="6" name="Rectangle 5">
            <a:extLst>
              <a:ext uri="{FF2B5EF4-FFF2-40B4-BE49-F238E27FC236}">
                <a16:creationId xmlns:a16="http://schemas.microsoft.com/office/drawing/2014/main" id="{DE3C28CF-986D-B0E1-9FEE-D3962A073633}"/>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BF003B81-8F7C-CE0B-CD20-48E910F92F3E}"/>
              </a:ext>
            </a:extLst>
          </p:cNvPr>
          <p:cNvPicPr>
            <a:picLocks noGrp="1" noRot="1" noMove="1" noResize="1" noEditPoints="1" noAdjustHandles="1" noChangeArrowheads="1" noChangeShapeType="1" noCrop="1"/>
          </p:cNvPicPr>
          <p:nvPr/>
        </p:nvPicPr>
        <p:blipFill>
          <a:blip r:embed="rId2"/>
          <a:srcRect/>
          <a:stretch/>
        </p:blipFill>
        <p:spPr>
          <a:xfrm flipV="1">
            <a:off x="1719015" y="6095262"/>
            <a:ext cx="993705" cy="685800"/>
          </a:xfrm>
          <a:prstGeom prst="rect">
            <a:avLst/>
          </a:prstGeom>
        </p:spPr>
      </p:pic>
    </p:spTree>
    <p:extLst>
      <p:ext uri="{BB962C8B-B14F-4D97-AF65-F5344CB8AC3E}">
        <p14:creationId xmlns:p14="http://schemas.microsoft.com/office/powerpoint/2010/main" val="18117888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65334-F65F-1C9F-0ED5-5CF20D9923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B3BB5A-3EFF-5101-F023-243C4B6A442B}"/>
              </a:ext>
            </a:extLst>
          </p:cNvPr>
          <p:cNvSpPr>
            <a:spLocks noGrp="1" noRot="1" noMove="1" noResize="1" noEditPoints="1" noAdjustHandles="1" noChangeArrowheads="1" noChangeShapeType="1"/>
          </p:cNvSpPr>
          <p:nvPr>
            <p:ph type="title"/>
          </p:nvPr>
        </p:nvSpPr>
        <p:spPr>
          <a:solidFill>
            <a:schemeClr val="bg2"/>
          </a:solidFill>
        </p:spPr>
        <p:txBody>
          <a:bodyPr>
            <a:normAutofit/>
          </a:bodyPr>
          <a:lstStyle/>
          <a:p>
            <a:r>
              <a:rPr lang="en-US" b="1" dirty="0"/>
              <a:t>WHAT AGENCIES GET WRONG: EXEMPTION 1</a:t>
            </a:r>
            <a:endParaRPr b="1" dirty="0"/>
          </a:p>
        </p:txBody>
      </p:sp>
      <p:sp>
        <p:nvSpPr>
          <p:cNvPr id="3" name="Content Placeholder 2">
            <a:extLst>
              <a:ext uri="{FF2B5EF4-FFF2-40B4-BE49-F238E27FC236}">
                <a16:creationId xmlns:a16="http://schemas.microsoft.com/office/drawing/2014/main" id="{277589B9-9E6A-5F66-9CC4-1DB3F6491E22}"/>
              </a:ext>
            </a:extLst>
          </p:cNvPr>
          <p:cNvSpPr>
            <a:spLocks noGrp="1" noRot="1" noMove="1" noResize="1" noEditPoints="1" noAdjustHandles="1" noChangeArrowheads="1" noChangeShapeType="1"/>
          </p:cNvSpPr>
          <p:nvPr>
            <p:ph idx="1"/>
          </p:nvPr>
        </p:nvSpPr>
        <p:spPr>
          <a:xfrm>
            <a:off x="1020871" y="2110637"/>
            <a:ext cx="9983243" cy="3601232"/>
          </a:xfrm>
          <a:solidFill>
            <a:schemeClr val="bg2"/>
          </a:solidFill>
        </p:spPr>
        <p:txBody>
          <a:bodyPr>
            <a:normAutofit/>
          </a:bodyPr>
          <a:lstStyle/>
          <a:p>
            <a:pPr marL="0" indent="0" algn="ctr">
              <a:buNone/>
            </a:pPr>
            <a:endParaRPr lang="en-US" sz="4000" b="1" dirty="0"/>
          </a:p>
          <a:p>
            <a:pPr marL="0" indent="0" algn="ctr">
              <a:buNone/>
            </a:pPr>
            <a:r>
              <a:rPr lang="en-US" sz="4000" b="1" dirty="0"/>
              <a:t>EXCEED DEFINITION OF TRADE SECRET</a:t>
            </a:r>
          </a:p>
        </p:txBody>
      </p:sp>
      <p:sp>
        <p:nvSpPr>
          <p:cNvPr id="4" name="Rectangle 3">
            <a:extLst>
              <a:ext uri="{FF2B5EF4-FFF2-40B4-BE49-F238E27FC236}">
                <a16:creationId xmlns:a16="http://schemas.microsoft.com/office/drawing/2014/main" id="{35311D62-FE5B-F206-9818-1261C8A4A010}"/>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815409E7-7231-95C0-813E-ECF892E3F120}"/>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algn="r">
              <a:defRPr/>
            </a:pPr>
            <a:endParaRPr lang="en-US" dirty="0">
              <a:solidFill>
                <a:prstClr val="black"/>
              </a:solidFill>
              <a:latin typeface="Calibri"/>
            </a:endParaRPr>
          </a:p>
          <a:p>
            <a:pPr algn="r">
              <a:defRPr/>
            </a:pPr>
            <a:endParaRPr lang="en-US" sz="1000" b="1" dirty="0">
              <a:solidFill>
                <a:prstClr val="black"/>
              </a:solidFill>
              <a:latin typeface="Calibri"/>
            </a:endParaRPr>
          </a:p>
          <a:p>
            <a:pPr algn="r">
              <a:defRPr/>
            </a:pPr>
            <a:r>
              <a:rPr lang="en-US" sz="1000" b="1" dirty="0">
                <a:solidFill>
                  <a:prstClr val="black"/>
                </a:solidFill>
                <a:latin typeface="Calibri"/>
              </a:rPr>
              <a:t>OFFICE OF OPEN GOVERNMENT</a:t>
            </a:r>
          </a:p>
          <a:p>
            <a:pPr algn="r">
              <a:defRPr/>
            </a:pPr>
            <a:endParaRPr dirty="0">
              <a:solidFill>
                <a:prstClr val="black"/>
              </a:solidFill>
              <a:latin typeface="Calibri"/>
            </a:endParaRPr>
          </a:p>
        </p:txBody>
      </p:sp>
      <p:sp>
        <p:nvSpPr>
          <p:cNvPr id="6" name="Rectangle 5">
            <a:extLst>
              <a:ext uri="{FF2B5EF4-FFF2-40B4-BE49-F238E27FC236}">
                <a16:creationId xmlns:a16="http://schemas.microsoft.com/office/drawing/2014/main" id="{2D558804-55A3-D5DB-7976-62ABB31C0F0D}"/>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96B45E1D-A760-4B2B-C1EB-55A9ED8F12E6}"/>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521422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8D9741E9-8DFB-54B9-ACB9-028FC1D5C1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1EC6D0-6039-323F-D853-1A817FB8F6F1}"/>
              </a:ext>
            </a:extLst>
          </p:cNvPr>
          <p:cNvSpPr>
            <a:spLocks noGrp="1" noRot="1" noMove="1" noResize="1" noEditPoints="1" noAdjustHandles="1" noChangeArrowheads="1" noChangeShapeType="1"/>
          </p:cNvSpPr>
          <p:nvPr>
            <p:ph type="title"/>
          </p:nvPr>
        </p:nvSpPr>
        <p:spPr>
          <a:xfrm>
            <a:off x="1027134" y="161685"/>
            <a:ext cx="10302658" cy="1575675"/>
          </a:xfrm>
        </p:spPr>
        <p:txBody>
          <a:bodyPr>
            <a:noAutofit/>
          </a:bodyPr>
          <a:lstStyle/>
          <a:p>
            <a:r>
              <a:rPr lang="en-US" sz="5400" b="1" dirty="0"/>
              <a:t>CONTENTS</a:t>
            </a:r>
            <a:endParaRPr sz="5400" b="1" dirty="0"/>
          </a:p>
        </p:txBody>
      </p:sp>
      <p:sp>
        <p:nvSpPr>
          <p:cNvPr id="3" name="Content Placeholder 2">
            <a:extLst>
              <a:ext uri="{FF2B5EF4-FFF2-40B4-BE49-F238E27FC236}">
                <a16:creationId xmlns:a16="http://schemas.microsoft.com/office/drawing/2014/main" id="{AAA2A643-8725-3953-695A-E093A03F4079}"/>
              </a:ext>
            </a:extLst>
          </p:cNvPr>
          <p:cNvSpPr>
            <a:spLocks noGrp="1" noRot="1" noMove="1" noResize="1" noEditPoints="1" noAdjustHandles="1" noChangeArrowheads="1" noChangeShapeType="1"/>
          </p:cNvSpPr>
          <p:nvPr>
            <p:ph idx="1"/>
          </p:nvPr>
        </p:nvSpPr>
        <p:spPr>
          <a:xfrm>
            <a:off x="776613" y="1737360"/>
            <a:ext cx="10622071" cy="4297680"/>
          </a:xfrm>
        </p:spPr>
        <p:txBody>
          <a:bodyPr>
            <a:normAutofit/>
          </a:bodyPr>
          <a:lstStyle/>
          <a:p>
            <a:pPr marL="514350" indent="-514350">
              <a:buAutoNum type="arabicParenBoth"/>
            </a:pPr>
            <a:r>
              <a:rPr lang="en-US" dirty="0"/>
              <a:t>Introduction</a:t>
            </a:r>
          </a:p>
          <a:p>
            <a:pPr marL="514350" indent="-514350">
              <a:buAutoNum type="arabicParenBoth"/>
            </a:pPr>
            <a:r>
              <a:rPr lang="en-US" dirty="0"/>
              <a:t>Basic Exemption Reminders</a:t>
            </a:r>
          </a:p>
          <a:p>
            <a:pPr marL="514350" indent="-514350">
              <a:buAutoNum type="arabicParenBoth"/>
            </a:pPr>
            <a:r>
              <a:rPr lang="en-US" dirty="0"/>
              <a:t>What Agencies Get Wrong – Asserting An Exemption &amp; NIF</a:t>
            </a:r>
          </a:p>
          <a:p>
            <a:pPr marL="514350" indent="-514350">
              <a:buAutoNum type="arabicParenBoth"/>
            </a:pPr>
            <a:r>
              <a:rPr lang="en-US" dirty="0"/>
              <a:t>What Agencies Get Wrong – Ex. 1, Trade Secrets</a:t>
            </a:r>
          </a:p>
          <a:p>
            <a:pPr marL="514350" indent="-514350">
              <a:buFont typeface="Arial"/>
              <a:buAutoNum type="arabicParenBoth"/>
            </a:pPr>
            <a:r>
              <a:rPr lang="en-US" dirty="0"/>
              <a:t>What Agencies Get Wrong – Ex. 2, Personal Privacy</a:t>
            </a:r>
          </a:p>
          <a:p>
            <a:pPr marL="514350" indent="-514350">
              <a:buFont typeface="Arial"/>
              <a:buAutoNum type="arabicParenBoth"/>
            </a:pPr>
            <a:r>
              <a:rPr lang="en-US" dirty="0"/>
              <a:t>What Agencies Get Wrong – Ex. 4, Agency Communication</a:t>
            </a:r>
          </a:p>
          <a:p>
            <a:pPr marL="0" indent="0">
              <a:buNone/>
            </a:pPr>
            <a:endParaRPr lang="en-US" dirty="0"/>
          </a:p>
          <a:p>
            <a:pPr marL="514350" indent="-514350">
              <a:buFont typeface="Arial"/>
              <a:buAutoNum type="arabicParenBoth"/>
            </a:pPr>
            <a:endParaRPr lang="en-US" dirty="0"/>
          </a:p>
          <a:p>
            <a:pPr marL="514350" indent="-514350">
              <a:buFont typeface="Arial"/>
              <a:buAutoNum type="arabicParenBoth"/>
            </a:pPr>
            <a:endParaRPr lang="en-US" dirty="0"/>
          </a:p>
          <a:p>
            <a:pPr marL="514350" indent="-514350">
              <a:buAutoNum type="arabicParenBoth"/>
            </a:pPr>
            <a:endParaRPr lang="en-US" dirty="0"/>
          </a:p>
          <a:p>
            <a:pPr marL="514350" indent="-514350">
              <a:buAutoNum type="arabicParenBoth"/>
            </a:pPr>
            <a:endParaRPr dirty="0"/>
          </a:p>
        </p:txBody>
      </p:sp>
      <p:sp>
        <p:nvSpPr>
          <p:cNvPr id="4" name="Rectangle 3">
            <a:extLst>
              <a:ext uri="{FF2B5EF4-FFF2-40B4-BE49-F238E27FC236}">
                <a16:creationId xmlns:a16="http://schemas.microsoft.com/office/drawing/2014/main" id="{A1BBDD24-40EE-3375-18E4-93221EB9DDE2}"/>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7162FF20-D52A-4E7A-CEE5-7DCE8C893700}"/>
              </a:ext>
            </a:extLst>
          </p:cNvPr>
          <p:cNvSpPr txBox="1">
            <a:spLocks noGrp="1" noRot="1" noMove="1" noResize="1" noEditPoints="1" noAdjustHandles="1" noChangeArrowheads="1" noChangeShapeType="1"/>
          </p:cNvSpPr>
          <p:nvPr/>
        </p:nvSpPr>
        <p:spPr>
          <a:xfrm>
            <a:off x="6244020" y="6450094"/>
            <a:ext cx="2000820" cy="246221"/>
          </a:xfrm>
          <a:prstGeom prst="rect">
            <a:avLst/>
          </a:prstGeom>
          <a:noFill/>
        </p:spPr>
        <p:txBody>
          <a:bodyPr wrap="square">
            <a:spAutoFit/>
          </a:bodyPr>
          <a:lstStyle/>
          <a:p>
            <a:pPr algn="r">
              <a:defRPr/>
            </a:pPr>
            <a:r>
              <a:rPr lang="en-US" sz="1000" b="1" dirty="0">
                <a:solidFill>
                  <a:prstClr val="black"/>
                </a:solidFill>
                <a:latin typeface="Calibri"/>
              </a:rPr>
              <a:t>OFFICE OF OPEN GOVERNMENT</a:t>
            </a:r>
            <a:endParaRPr sz="1000" b="1" dirty="0">
              <a:solidFill>
                <a:prstClr val="black"/>
              </a:solidFill>
              <a:latin typeface="Calibri"/>
            </a:endParaRPr>
          </a:p>
        </p:txBody>
      </p:sp>
      <p:sp>
        <p:nvSpPr>
          <p:cNvPr id="6" name="Rectangle 5">
            <a:extLst>
              <a:ext uri="{FF2B5EF4-FFF2-40B4-BE49-F238E27FC236}">
                <a16:creationId xmlns:a16="http://schemas.microsoft.com/office/drawing/2014/main" id="{0B9ED933-8F73-662C-BF92-F803E7A7548B}"/>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869348B9-2736-AF32-7421-485DDCAA51AD}"/>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37573500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5111BA2B-129D-C300-8F92-F82C977023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0CBDE1-8C27-DCFB-108D-C5B2C09331DF}"/>
              </a:ext>
            </a:extLst>
          </p:cNvPr>
          <p:cNvSpPr>
            <a:spLocks noGrp="1" noRot="1" noMove="1" noResize="1" noEditPoints="1" noAdjustHandles="1" noChangeArrowheads="1" noChangeShapeType="1"/>
          </p:cNvSpPr>
          <p:nvPr>
            <p:ph type="title"/>
          </p:nvPr>
        </p:nvSpPr>
        <p:spPr/>
        <p:txBody>
          <a:bodyPr>
            <a:normAutofit/>
          </a:bodyPr>
          <a:lstStyle/>
          <a:p>
            <a:r>
              <a:rPr lang="en-US" sz="5400" b="1" dirty="0"/>
              <a:t>EXEMPTION 1 - TRADE SECRET</a:t>
            </a:r>
            <a:endParaRPr sz="5400" b="1" dirty="0"/>
          </a:p>
        </p:txBody>
      </p:sp>
      <p:sp>
        <p:nvSpPr>
          <p:cNvPr id="3" name="Content Placeholder 2">
            <a:extLst>
              <a:ext uri="{FF2B5EF4-FFF2-40B4-BE49-F238E27FC236}">
                <a16:creationId xmlns:a16="http://schemas.microsoft.com/office/drawing/2014/main" id="{812673BF-8F62-D6FB-F730-84CADEFD22CC}"/>
              </a:ext>
            </a:extLst>
          </p:cNvPr>
          <p:cNvSpPr>
            <a:spLocks noGrp="1" noRot="1" noMove="1" noResize="1" noEditPoints="1" noAdjustHandles="1" noChangeArrowheads="1" noChangeShapeType="1"/>
          </p:cNvSpPr>
          <p:nvPr>
            <p:ph idx="1"/>
          </p:nvPr>
        </p:nvSpPr>
        <p:spPr>
          <a:xfrm>
            <a:off x="1089765" y="1803747"/>
            <a:ext cx="10145162" cy="4030125"/>
          </a:xfrm>
        </p:spPr>
        <p:txBody>
          <a:bodyPr>
            <a:normAutofit/>
          </a:bodyPr>
          <a:lstStyle/>
          <a:p>
            <a:pPr marL="0" indent="0">
              <a:buNone/>
            </a:pPr>
            <a:r>
              <a:rPr lang="en-US" dirty="0"/>
              <a:t>What constitutes trade secret?</a:t>
            </a:r>
          </a:p>
          <a:p>
            <a:pPr marL="0" indent="0">
              <a:buNone/>
            </a:pPr>
            <a:endParaRPr lang="en-US" dirty="0"/>
          </a:p>
          <a:p>
            <a:pPr marL="0" indent="0">
              <a:buNone/>
            </a:pPr>
            <a:r>
              <a:rPr lang="en-US" dirty="0"/>
              <a:t>Trade secret </a:t>
            </a:r>
            <a:r>
              <a:rPr lang="en-US" dirty="0">
                <a:solidFill>
                  <a:schemeClr val="bg1"/>
                </a:solidFill>
              </a:rPr>
              <a:t>Directly Relates </a:t>
            </a:r>
            <a:r>
              <a:rPr lang="en-US" dirty="0"/>
              <a:t>to the production or manufacturing process.</a:t>
            </a:r>
          </a:p>
          <a:p>
            <a:pPr marL="0" indent="0">
              <a:buNone/>
            </a:pPr>
            <a:endParaRPr lang="en-US" dirty="0"/>
          </a:p>
          <a:p>
            <a:pPr marL="0" indent="0">
              <a:buNone/>
            </a:pPr>
            <a:r>
              <a:rPr lang="en-US" dirty="0"/>
              <a:t>Information relating to the finished product, such as its </a:t>
            </a:r>
            <a:r>
              <a:rPr lang="en-US" u="sng" dirty="0"/>
              <a:t>features and performance are NOT</a:t>
            </a:r>
            <a:r>
              <a:rPr lang="en-US" dirty="0"/>
              <a:t> trade secret.  </a:t>
            </a:r>
          </a:p>
          <a:p>
            <a:pPr marL="0" indent="0">
              <a:buNone/>
            </a:pPr>
            <a:endParaRPr dirty="0"/>
          </a:p>
        </p:txBody>
      </p:sp>
      <p:sp>
        <p:nvSpPr>
          <p:cNvPr id="4" name="Rectangle 3">
            <a:extLst>
              <a:ext uri="{FF2B5EF4-FFF2-40B4-BE49-F238E27FC236}">
                <a16:creationId xmlns:a16="http://schemas.microsoft.com/office/drawing/2014/main" id="{7ADDA2A1-6521-8243-EF9D-9AF9B9AB88ED}"/>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B414D43D-EF09-C349-FF9C-AEE8BC38CA82}"/>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algn="r">
              <a:defRPr/>
            </a:pPr>
            <a:endParaRPr lang="en-US" sz="1000" b="1" dirty="0">
              <a:solidFill>
                <a:prstClr val="black"/>
              </a:solidFill>
              <a:latin typeface="Calibri"/>
            </a:endParaRPr>
          </a:p>
          <a:p>
            <a:pPr algn="r">
              <a:defRPr/>
            </a:pPr>
            <a:endParaRPr lang="en-US" sz="1000" b="1" dirty="0">
              <a:solidFill>
                <a:prstClr val="black"/>
              </a:solidFill>
              <a:latin typeface="Calibri"/>
            </a:endParaRPr>
          </a:p>
          <a:p>
            <a:pPr algn="r">
              <a:defRPr/>
            </a:pPr>
            <a:r>
              <a:rPr lang="en-US" sz="1000" b="1" dirty="0">
                <a:solidFill>
                  <a:prstClr val="black"/>
                </a:solidFill>
                <a:latin typeface="Calibri"/>
              </a:rPr>
              <a:t>OFFICE OF OPEN GOVERNMENT</a:t>
            </a:r>
          </a:p>
        </p:txBody>
      </p:sp>
      <p:sp>
        <p:nvSpPr>
          <p:cNvPr id="6" name="Rectangle 5">
            <a:extLst>
              <a:ext uri="{FF2B5EF4-FFF2-40B4-BE49-F238E27FC236}">
                <a16:creationId xmlns:a16="http://schemas.microsoft.com/office/drawing/2014/main" id="{53A14D7D-DA67-C81A-67BC-0B3782756844}"/>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8C5F549F-5763-556F-4CCD-209891D93972}"/>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13842400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1B3D0D33-BB58-22D8-3F27-550F042B76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A5A4DA-62D1-7FFD-DA49-8B2D3626D513}"/>
              </a:ext>
            </a:extLst>
          </p:cNvPr>
          <p:cNvSpPr>
            <a:spLocks noGrp="1" noRot="1" noMove="1" noResize="1" noEditPoints="1" noAdjustHandles="1" noChangeArrowheads="1" noChangeShapeType="1"/>
          </p:cNvSpPr>
          <p:nvPr>
            <p:ph type="title"/>
          </p:nvPr>
        </p:nvSpPr>
        <p:spPr/>
        <p:txBody>
          <a:bodyPr>
            <a:normAutofit/>
          </a:bodyPr>
          <a:lstStyle/>
          <a:p>
            <a:r>
              <a:rPr lang="en-US" sz="5400" b="1" dirty="0"/>
              <a:t>EXEMPTION 1 – TRADE SECRET</a:t>
            </a:r>
            <a:endParaRPr sz="5400" b="1" dirty="0"/>
          </a:p>
        </p:txBody>
      </p:sp>
      <p:sp>
        <p:nvSpPr>
          <p:cNvPr id="3" name="Content Placeholder 2">
            <a:extLst>
              <a:ext uri="{FF2B5EF4-FFF2-40B4-BE49-F238E27FC236}">
                <a16:creationId xmlns:a16="http://schemas.microsoft.com/office/drawing/2014/main" id="{AF5FC0F3-425D-7DD9-F898-203D3E38772F}"/>
              </a:ext>
            </a:extLst>
          </p:cNvPr>
          <p:cNvSpPr>
            <a:spLocks noGrp="1" noRot="1" noMove="1" noResize="1" noEditPoints="1" noAdjustHandles="1" noChangeArrowheads="1" noChangeShapeType="1"/>
          </p:cNvSpPr>
          <p:nvPr>
            <p:ph idx="1"/>
          </p:nvPr>
        </p:nvSpPr>
        <p:spPr>
          <a:xfrm>
            <a:off x="670142" y="1692276"/>
            <a:ext cx="10759858" cy="4141596"/>
          </a:xfrm>
        </p:spPr>
        <p:txBody>
          <a:bodyPr>
            <a:normAutofit/>
          </a:bodyPr>
          <a:lstStyle/>
          <a:p>
            <a:pPr marL="0" indent="0">
              <a:buNone/>
            </a:pPr>
            <a:r>
              <a:rPr lang="en-US" dirty="0"/>
              <a:t>Definition provided by D.C. Circuit - “a secret, commercially valuable plan, formula, process, or device that is used for the making, preparing, compounding or processing of trade commodities and that can be said to be the end product of either innovation or substantial effort.”</a:t>
            </a:r>
            <a:r>
              <a:rPr lang="en-US" i="1" dirty="0">
                <a:ea typeface="Calibri" panose="020F0502020204030204" pitchFamily="34" charset="0"/>
                <a:cs typeface="Calibri" panose="020F0502020204030204" pitchFamily="34" charset="0"/>
              </a:rPr>
              <a:t> </a:t>
            </a:r>
          </a:p>
          <a:p>
            <a:pPr marL="0" indent="0">
              <a:buNone/>
            </a:pPr>
            <a:r>
              <a:rPr lang="en-US" i="1" dirty="0">
                <a:ea typeface="Calibri" panose="020F0502020204030204" pitchFamily="34" charset="0"/>
                <a:cs typeface="Calibri" panose="020F0502020204030204" pitchFamily="34" charset="0"/>
              </a:rPr>
              <a:t>Public Citizen Research Group v. FDA,</a:t>
            </a:r>
            <a:r>
              <a:rPr lang="en-US" dirty="0">
                <a:ea typeface="Calibri" panose="020F0502020204030204" pitchFamily="34" charset="0"/>
                <a:cs typeface="Calibri" panose="020F0502020204030204" pitchFamily="34" charset="0"/>
              </a:rPr>
              <a:t> 704 F.2d 1280, 1288 (D.D.C. Cir. 1983). </a:t>
            </a:r>
          </a:p>
          <a:p>
            <a:pPr marL="0" indent="0">
              <a:buNone/>
            </a:pPr>
            <a:endParaRPr lang="en-US" dirty="0"/>
          </a:p>
          <a:p>
            <a:pPr marL="0" indent="0">
              <a:buNone/>
            </a:pPr>
            <a:endParaRPr dirty="0"/>
          </a:p>
        </p:txBody>
      </p:sp>
      <p:sp>
        <p:nvSpPr>
          <p:cNvPr id="4" name="Rectangle 3">
            <a:extLst>
              <a:ext uri="{FF2B5EF4-FFF2-40B4-BE49-F238E27FC236}">
                <a16:creationId xmlns:a16="http://schemas.microsoft.com/office/drawing/2014/main" id="{64D0517F-66C2-FEEC-703C-569EACF75256}"/>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195C919D-190C-273B-6768-B49C6AEFCA25}"/>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algn="r">
              <a:defRPr/>
            </a:pPr>
            <a:endParaRPr lang="en-US" sz="1000" b="1" dirty="0">
              <a:solidFill>
                <a:prstClr val="black"/>
              </a:solidFill>
              <a:latin typeface="Calibri"/>
            </a:endParaRPr>
          </a:p>
          <a:p>
            <a:pPr algn="r">
              <a:defRPr/>
            </a:pPr>
            <a:endParaRPr lang="en-US" sz="1000" b="1" dirty="0">
              <a:solidFill>
                <a:prstClr val="black"/>
              </a:solidFill>
              <a:latin typeface="Calibri"/>
            </a:endParaRPr>
          </a:p>
          <a:p>
            <a:pPr algn="r">
              <a:defRPr/>
            </a:pPr>
            <a:r>
              <a:rPr lang="en-US" sz="1000" b="1" dirty="0">
                <a:solidFill>
                  <a:prstClr val="black"/>
                </a:solidFill>
                <a:latin typeface="Calibri"/>
              </a:rPr>
              <a:t>OFFICE OF OPEN GOVERNMENT</a:t>
            </a:r>
          </a:p>
        </p:txBody>
      </p:sp>
      <p:sp>
        <p:nvSpPr>
          <p:cNvPr id="6" name="Rectangle 5">
            <a:extLst>
              <a:ext uri="{FF2B5EF4-FFF2-40B4-BE49-F238E27FC236}">
                <a16:creationId xmlns:a16="http://schemas.microsoft.com/office/drawing/2014/main" id="{24B27B92-0633-E671-C0B2-37A0859E4463}"/>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305DC64C-F875-779B-B73A-9011EAEFE5BB}"/>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1301902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BB1C5C59-67F6-2AF4-28C5-6DC27BFAC9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72EEBF-34C5-ACD9-95ED-4F48B579F4EA}"/>
              </a:ext>
            </a:extLst>
          </p:cNvPr>
          <p:cNvSpPr>
            <a:spLocks noGrp="1" noRot="1" noMove="1" noResize="1" noEditPoints="1" noAdjustHandles="1" noChangeArrowheads="1" noChangeShapeType="1"/>
          </p:cNvSpPr>
          <p:nvPr>
            <p:ph type="title"/>
          </p:nvPr>
        </p:nvSpPr>
        <p:spPr/>
        <p:txBody>
          <a:bodyPr>
            <a:normAutofit/>
          </a:bodyPr>
          <a:lstStyle/>
          <a:p>
            <a:r>
              <a:rPr lang="en-US" sz="5400" b="1" dirty="0"/>
              <a:t>EXEMPTION 2</a:t>
            </a:r>
            <a:endParaRPr sz="5400" b="1" dirty="0"/>
          </a:p>
        </p:txBody>
      </p:sp>
      <p:sp>
        <p:nvSpPr>
          <p:cNvPr id="3" name="Content Placeholder 2">
            <a:extLst>
              <a:ext uri="{FF2B5EF4-FFF2-40B4-BE49-F238E27FC236}">
                <a16:creationId xmlns:a16="http://schemas.microsoft.com/office/drawing/2014/main" id="{3E326571-FF07-9BBC-46FB-1D48F297CF37}"/>
              </a:ext>
            </a:extLst>
          </p:cNvPr>
          <p:cNvSpPr>
            <a:spLocks noGrp="1" noRot="1" noMove="1" noResize="1" noEditPoints="1" noAdjustHandles="1" noChangeArrowheads="1" noChangeShapeType="1"/>
          </p:cNvSpPr>
          <p:nvPr>
            <p:ph idx="1"/>
          </p:nvPr>
        </p:nvSpPr>
        <p:spPr>
          <a:xfrm>
            <a:off x="1052187" y="1847589"/>
            <a:ext cx="10027084" cy="4068580"/>
          </a:xfrm>
        </p:spPr>
        <p:txBody>
          <a:bodyPr>
            <a:normAutofit/>
          </a:bodyPr>
          <a:lstStyle/>
          <a:p>
            <a:pPr marL="0" indent="0">
              <a:buNone/>
            </a:pPr>
            <a:r>
              <a:rPr lang="en-US" dirty="0">
                <a:solidFill>
                  <a:schemeClr val="bg1"/>
                </a:solidFill>
              </a:rPr>
              <a:t>Information of a personal nature </a:t>
            </a:r>
            <a:r>
              <a:rPr lang="en-US" dirty="0"/>
              <a:t>where the public disclosure thereof would constitute a clearly unwarranted invasion of personal privacy.</a:t>
            </a:r>
          </a:p>
          <a:p>
            <a:pPr marL="0" indent="0">
              <a:buNone/>
            </a:pPr>
            <a:endParaRPr lang="en-US" dirty="0"/>
          </a:p>
          <a:p>
            <a:pPr marL="0" indent="0">
              <a:buNone/>
            </a:pPr>
            <a:endParaRPr lang="en-US" dirty="0"/>
          </a:p>
          <a:p>
            <a:pPr marL="0" indent="0" algn="ctr">
              <a:buNone/>
            </a:pPr>
            <a:r>
              <a:rPr lang="en-US" sz="2600" b="1" dirty="0">
                <a:latin typeface="Trebuchet MS" panose="020B0603020202020204" pitchFamily="34" charset="0"/>
                <a:cs typeface="Arial" panose="020B0604020202020204" pitchFamily="34" charset="0"/>
              </a:rPr>
              <a:t>D.C. Official Code § 2-534(a)(2) </a:t>
            </a:r>
          </a:p>
          <a:p>
            <a:pPr marL="0" indent="0">
              <a:buNone/>
            </a:pPr>
            <a:endParaRPr sz="2400" dirty="0"/>
          </a:p>
        </p:txBody>
      </p:sp>
      <p:sp>
        <p:nvSpPr>
          <p:cNvPr id="4" name="Rectangle 3">
            <a:extLst>
              <a:ext uri="{FF2B5EF4-FFF2-40B4-BE49-F238E27FC236}">
                <a16:creationId xmlns:a16="http://schemas.microsoft.com/office/drawing/2014/main" id="{36037390-3785-F895-4573-EF74B56EE526}"/>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19FBC673-C346-7599-F4C3-351BE5E747DE}"/>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900D4C2C-E307-DC14-A89E-A3948928FC72}"/>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E0C78A40-F147-3616-A09E-8C1E2F9F3DD6}"/>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21932019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60D95314-C0AA-7F9F-8E8C-C40FB46546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6E7DA5-2B27-BED0-0E29-FB3BB4F6649E}"/>
              </a:ext>
            </a:extLst>
          </p:cNvPr>
          <p:cNvSpPr>
            <a:spLocks noGrp="1" noRot="1" noMove="1" noResize="1" noEditPoints="1" noAdjustHandles="1" noChangeArrowheads="1" noChangeShapeType="1"/>
          </p:cNvSpPr>
          <p:nvPr>
            <p:ph type="title"/>
          </p:nvPr>
        </p:nvSpPr>
        <p:spPr/>
        <p:txBody>
          <a:bodyPr>
            <a:normAutofit/>
          </a:bodyPr>
          <a:lstStyle/>
          <a:p>
            <a:r>
              <a:rPr lang="en-US" b="1" dirty="0"/>
              <a:t>EXEMPTION 2, DC – EXEMPTION 6, FEDERAL</a:t>
            </a:r>
            <a:endParaRPr b="1" dirty="0"/>
          </a:p>
        </p:txBody>
      </p:sp>
      <p:sp>
        <p:nvSpPr>
          <p:cNvPr id="3" name="Content Placeholder 2">
            <a:extLst>
              <a:ext uri="{FF2B5EF4-FFF2-40B4-BE49-F238E27FC236}">
                <a16:creationId xmlns:a16="http://schemas.microsoft.com/office/drawing/2014/main" id="{5E3D5E72-0D56-4FBF-2FA0-14FFBB12E8C0}"/>
              </a:ext>
            </a:extLst>
          </p:cNvPr>
          <p:cNvSpPr>
            <a:spLocks noGrp="1" noRot="1" noMove="1" noResize="1" noEditPoints="1" noAdjustHandles="1" noChangeArrowheads="1" noChangeShapeType="1"/>
          </p:cNvSpPr>
          <p:nvPr>
            <p:ph idx="1"/>
          </p:nvPr>
        </p:nvSpPr>
        <p:spPr>
          <a:xfrm>
            <a:off x="1033397" y="2029216"/>
            <a:ext cx="10446707" cy="3886954"/>
          </a:xfrm>
        </p:spPr>
        <p:txBody>
          <a:bodyPr>
            <a:normAutofit/>
          </a:bodyPr>
          <a:lstStyle/>
          <a:p>
            <a:r>
              <a:rPr lang="en-US" sz="3500" b="1" dirty="0">
                <a:cs typeface="Arial" panose="020B0604020202020204" pitchFamily="34" charset="0"/>
              </a:rPr>
              <a:t>Exemption 6: </a:t>
            </a:r>
            <a:r>
              <a:rPr lang="en-US" dirty="0">
                <a:latin typeface="Trebuchet MS" panose="020B0603020202020204" pitchFamily="34" charset="0"/>
              </a:rPr>
              <a:t>personnel, medical and </a:t>
            </a:r>
            <a:r>
              <a:rPr lang="en-US" b="1" dirty="0">
                <a:latin typeface="Trebuchet MS" panose="020B0603020202020204" pitchFamily="34" charset="0"/>
              </a:rPr>
              <a:t>similar files</a:t>
            </a:r>
            <a:r>
              <a:rPr lang="en-US" dirty="0">
                <a:latin typeface="Trebuchet MS" panose="020B0603020202020204" pitchFamily="34" charset="0"/>
              </a:rPr>
              <a:t>, the disclosure of which would constitute a clearly unwarranted invasion of personal privacy (5 U.S.C. § 552(b)(6)).</a:t>
            </a:r>
            <a:endParaRPr lang="en-US" b="1" dirty="0">
              <a:solidFill>
                <a:srgbClr val="2D2D2D"/>
              </a:solidFill>
              <a:cs typeface="Arial" panose="020B0604020202020204" pitchFamily="34" charset="0"/>
            </a:endParaRPr>
          </a:p>
          <a:p>
            <a:pPr marL="0" indent="0" algn="ctr">
              <a:lnSpc>
                <a:spcPct val="90000"/>
              </a:lnSpc>
              <a:buNone/>
            </a:pPr>
            <a:endParaRPr lang="en-US" sz="3000" dirty="0">
              <a:cs typeface="Arial" panose="020B0604020202020204" pitchFamily="34" charset="0"/>
            </a:endParaRPr>
          </a:p>
          <a:p>
            <a:pPr marL="0" indent="0">
              <a:buNone/>
            </a:pPr>
            <a:endParaRPr lang="en-US" sz="2900" dirty="0"/>
          </a:p>
          <a:p>
            <a:pPr marL="0" indent="0" algn="ctr">
              <a:buNone/>
            </a:pPr>
            <a:r>
              <a:rPr lang="en-US" sz="2400" dirty="0">
                <a:latin typeface="Trebuchet MS" panose="020B0603020202020204" pitchFamily="34" charset="0"/>
                <a:cs typeface="Arial" panose="020B0604020202020204" pitchFamily="34" charset="0"/>
              </a:rPr>
              <a:t>D.C. Official Code § 2-534(a)(2) </a:t>
            </a:r>
          </a:p>
          <a:p>
            <a:pPr marL="0" indent="0">
              <a:buNone/>
            </a:pPr>
            <a:endParaRPr sz="2400" dirty="0"/>
          </a:p>
        </p:txBody>
      </p:sp>
      <p:sp>
        <p:nvSpPr>
          <p:cNvPr id="4" name="Rectangle 3">
            <a:extLst>
              <a:ext uri="{FF2B5EF4-FFF2-40B4-BE49-F238E27FC236}">
                <a16:creationId xmlns:a16="http://schemas.microsoft.com/office/drawing/2014/main" id="{80AF94F1-1D3B-CF10-F662-F9913B41D65F}"/>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D54A5996-E138-FE05-80D7-2A5338A92310}"/>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DA872C09-EA6D-EE40-31AE-5E8C191A8FEB}"/>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2A939C1C-05F6-DA76-D386-2935E0F2FBD1}"/>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395309133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D18752-69F9-4AA5-B010-692477B39D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7161AD-6CB8-E161-C78A-7EEAFE2B173B}"/>
              </a:ext>
            </a:extLst>
          </p:cNvPr>
          <p:cNvSpPr>
            <a:spLocks noGrp="1" noRot="1" noMove="1" noResize="1" noEditPoints="1" noAdjustHandles="1" noChangeArrowheads="1" noChangeShapeType="1"/>
          </p:cNvSpPr>
          <p:nvPr>
            <p:ph type="title"/>
          </p:nvPr>
        </p:nvSpPr>
        <p:spPr>
          <a:solidFill>
            <a:schemeClr val="bg2"/>
          </a:solidFill>
        </p:spPr>
        <p:txBody>
          <a:bodyPr>
            <a:normAutofit/>
          </a:bodyPr>
          <a:lstStyle/>
          <a:p>
            <a:r>
              <a:rPr lang="en-US" b="1" dirty="0"/>
              <a:t>WHAT AGENCIES GET WRONG: EXEMPTION 2</a:t>
            </a:r>
            <a:endParaRPr b="1" dirty="0"/>
          </a:p>
        </p:txBody>
      </p:sp>
      <p:sp>
        <p:nvSpPr>
          <p:cNvPr id="3" name="Content Placeholder 2">
            <a:extLst>
              <a:ext uri="{FF2B5EF4-FFF2-40B4-BE49-F238E27FC236}">
                <a16:creationId xmlns:a16="http://schemas.microsoft.com/office/drawing/2014/main" id="{D6005183-27FD-CC6D-2014-D0268BBBAA22}"/>
              </a:ext>
            </a:extLst>
          </p:cNvPr>
          <p:cNvSpPr>
            <a:spLocks noGrp="1" noRot="1" noMove="1" noResize="1" noEditPoints="1" noAdjustHandles="1" noChangeArrowheads="1" noChangeShapeType="1"/>
          </p:cNvSpPr>
          <p:nvPr>
            <p:ph idx="1"/>
          </p:nvPr>
        </p:nvSpPr>
        <p:spPr>
          <a:xfrm>
            <a:off x="1108554" y="2029216"/>
            <a:ext cx="9732724" cy="3695179"/>
          </a:xfrm>
          <a:solidFill>
            <a:schemeClr val="bg2"/>
          </a:solidFill>
        </p:spPr>
        <p:txBody>
          <a:bodyPr>
            <a:normAutofit/>
          </a:bodyPr>
          <a:lstStyle/>
          <a:p>
            <a:pPr marL="0" indent="0">
              <a:buNone/>
            </a:pPr>
            <a:endParaRPr lang="en-US" sz="2800" dirty="0"/>
          </a:p>
          <a:p>
            <a:pPr marL="0" indent="0">
              <a:buNone/>
            </a:pPr>
            <a:endParaRPr lang="en-US" sz="2800" dirty="0"/>
          </a:p>
          <a:p>
            <a:pPr marL="0" indent="0" algn="ctr">
              <a:buNone/>
            </a:pPr>
            <a:r>
              <a:rPr lang="en-US" sz="4000" dirty="0"/>
              <a:t>Inability to Balance Individuals’ Privacy Interest with the Public’s Interest</a:t>
            </a:r>
          </a:p>
          <a:p>
            <a:pPr marL="0" indent="0">
              <a:buNone/>
            </a:pPr>
            <a:endParaRPr lang="en-US" sz="2800" dirty="0"/>
          </a:p>
        </p:txBody>
      </p:sp>
      <p:sp>
        <p:nvSpPr>
          <p:cNvPr id="4" name="Rectangle 3">
            <a:extLst>
              <a:ext uri="{FF2B5EF4-FFF2-40B4-BE49-F238E27FC236}">
                <a16:creationId xmlns:a16="http://schemas.microsoft.com/office/drawing/2014/main" id="{FE748BB2-120C-0AC9-3891-8109432147C1}"/>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9A4DEB3B-A919-0FCA-AD57-174E2D4AC789}"/>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BED32C16-B51B-8A81-B2AA-AFD2B8FA991E}"/>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23485889-CB15-ED73-F6FB-050705744A15}"/>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13712670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6838C0F9-1E7B-F78C-83D8-A7CE9953A0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AE8720-1568-E54B-A456-3C6C897E6415}"/>
              </a:ext>
            </a:extLst>
          </p:cNvPr>
          <p:cNvSpPr>
            <a:spLocks noGrp="1" noRot="1" noMove="1" noResize="1" noEditPoints="1" noAdjustHandles="1" noChangeArrowheads="1" noChangeShapeType="1"/>
          </p:cNvSpPr>
          <p:nvPr>
            <p:ph type="title"/>
          </p:nvPr>
        </p:nvSpPr>
        <p:spPr/>
        <p:txBody>
          <a:bodyPr>
            <a:normAutofit fontScale="90000"/>
          </a:bodyPr>
          <a:lstStyle/>
          <a:p>
            <a:r>
              <a:rPr lang="en-US" b="1" dirty="0"/>
              <a:t>PERSONAL PRIVACY EXEMPTION BALANCING TEST</a:t>
            </a:r>
            <a:endParaRPr b="1" dirty="0"/>
          </a:p>
        </p:txBody>
      </p:sp>
      <p:sp>
        <p:nvSpPr>
          <p:cNvPr id="3" name="Content Placeholder 2">
            <a:extLst>
              <a:ext uri="{FF2B5EF4-FFF2-40B4-BE49-F238E27FC236}">
                <a16:creationId xmlns:a16="http://schemas.microsoft.com/office/drawing/2014/main" id="{1B4C87E2-A570-A968-3F6E-70EF614C1F88}"/>
              </a:ext>
            </a:extLst>
          </p:cNvPr>
          <p:cNvSpPr>
            <a:spLocks noGrp="1" noRot="1" noMove="1" noResize="1" noEditPoints="1" noAdjustHandles="1" noChangeArrowheads="1" noChangeShapeType="1"/>
          </p:cNvSpPr>
          <p:nvPr>
            <p:ph idx="1"/>
          </p:nvPr>
        </p:nvSpPr>
        <p:spPr>
          <a:xfrm>
            <a:off x="1033397" y="1841326"/>
            <a:ext cx="10446707" cy="4074844"/>
          </a:xfrm>
        </p:spPr>
        <p:txBody>
          <a:bodyPr>
            <a:normAutofit fontScale="25000" lnSpcReduction="20000"/>
          </a:bodyPr>
          <a:lstStyle/>
          <a:p>
            <a:pPr marL="0" indent="0">
              <a:spcBef>
                <a:spcPts val="0"/>
              </a:spcBef>
              <a:buSzPts val="1760"/>
              <a:buNone/>
            </a:pPr>
            <a:r>
              <a:rPr lang="en-US" sz="9600" dirty="0">
                <a:cs typeface="Arial" panose="020B0604020202020204" pitchFamily="34" charset="0"/>
              </a:rPr>
              <a:t>When determining whether the exemption for personal privacy would apply to the requested records, both D.C. FOIA and federal FOIA apply the standard set forth in </a:t>
            </a:r>
            <a:r>
              <a:rPr lang="en-US" sz="9600" i="1" dirty="0">
                <a:cs typeface="Arial" panose="020B0604020202020204" pitchFamily="34" charset="0"/>
              </a:rPr>
              <a:t>Department of Justice v. Reporters Committee for Freedom of Press</a:t>
            </a:r>
            <a:r>
              <a:rPr lang="en-US" sz="9600" dirty="0">
                <a:cs typeface="Arial" panose="020B0604020202020204" pitchFamily="34" charset="0"/>
              </a:rPr>
              <a:t>, which requires that the government balance the individual’s privacy interests against the public interest in disclosure.  A FOIA Officer must perform the balancing test under this exemption: the individual's privacy interest in the material at issue must be balanced against the public’s interest in disclosing it, </a:t>
            </a:r>
            <a:r>
              <a:rPr lang="en-US" sz="9600" u="sng" dirty="0">
                <a:cs typeface="Arial" panose="020B0604020202020204" pitchFamily="34" charset="0"/>
              </a:rPr>
              <a:t>and</a:t>
            </a:r>
            <a:r>
              <a:rPr lang="en-US" sz="9600" dirty="0">
                <a:cs typeface="Arial" panose="020B0604020202020204" pitchFamily="34" charset="0"/>
              </a:rPr>
              <a:t> this public interest must serve the "core purpose of shedding light on an agency's performance of its statutory duties." </a:t>
            </a:r>
          </a:p>
          <a:p>
            <a:pPr marL="0" indent="0" algn="ctr">
              <a:spcBef>
                <a:spcPts val="0"/>
              </a:spcBef>
              <a:buSzPts val="1760"/>
              <a:buNone/>
            </a:pPr>
            <a:endParaRPr lang="en-US" b="1" dirty="0">
              <a:solidFill>
                <a:schemeClr val="bg1"/>
              </a:solidFill>
              <a:latin typeface="Arial" panose="020B0604020202020204" pitchFamily="34" charset="0"/>
              <a:cs typeface="Arial" panose="020B0604020202020204" pitchFamily="34" charset="0"/>
            </a:endParaRPr>
          </a:p>
          <a:p>
            <a:pPr marL="0" indent="0" algn="ctr">
              <a:spcBef>
                <a:spcPts val="0"/>
              </a:spcBef>
              <a:buSzPts val="1760"/>
              <a:buNone/>
            </a:pPr>
            <a:endParaRPr lang="en-US" b="1" i="1" dirty="0">
              <a:latin typeface="Arial" panose="020B0604020202020204" pitchFamily="34" charset="0"/>
              <a:cs typeface="Arial" panose="020B0604020202020204" pitchFamily="34" charset="0"/>
            </a:endParaRPr>
          </a:p>
          <a:p>
            <a:pPr marL="0" indent="0" algn="ctr">
              <a:spcBef>
                <a:spcPts val="0"/>
              </a:spcBef>
              <a:buSzPts val="1760"/>
              <a:buNone/>
            </a:pPr>
            <a:endParaRPr lang="en-US" sz="4900" b="1" i="1" dirty="0">
              <a:latin typeface="Arial" panose="020B0604020202020204" pitchFamily="34" charset="0"/>
              <a:cs typeface="Arial" panose="020B0604020202020204" pitchFamily="34" charset="0"/>
            </a:endParaRPr>
          </a:p>
          <a:p>
            <a:pPr marL="0" indent="0" algn="ctr">
              <a:spcBef>
                <a:spcPts val="0"/>
              </a:spcBef>
              <a:buSzPts val="1760"/>
              <a:buNone/>
            </a:pPr>
            <a:r>
              <a:rPr lang="en-US" sz="6400" b="1" i="1" dirty="0">
                <a:cs typeface="Arial" panose="020B0604020202020204" pitchFamily="34" charset="0"/>
              </a:rPr>
              <a:t>Department of Justice v. Reporters Comm. for Freedom of Press</a:t>
            </a:r>
            <a:r>
              <a:rPr lang="en-US" sz="6400" b="1" dirty="0">
                <a:cs typeface="Arial" panose="020B0604020202020204" pitchFamily="34" charset="0"/>
              </a:rPr>
              <a:t>,</a:t>
            </a:r>
          </a:p>
          <a:p>
            <a:pPr marL="0" indent="0" algn="ctr">
              <a:spcBef>
                <a:spcPts val="0"/>
              </a:spcBef>
              <a:buSzPts val="1760"/>
              <a:buNone/>
            </a:pPr>
            <a:r>
              <a:rPr lang="en-US" sz="6400" b="1" dirty="0">
                <a:cs typeface="Arial" panose="020B0604020202020204" pitchFamily="34" charset="0"/>
              </a:rPr>
              <a:t>489 U. S. 749, 772, 109 S. Ct. 1468, 103 L. Ed. 2d 774 (1989)</a:t>
            </a:r>
          </a:p>
          <a:p>
            <a:pPr marL="0" indent="0" algn="ctr">
              <a:spcBef>
                <a:spcPts val="0"/>
              </a:spcBef>
              <a:buSzPts val="1760"/>
              <a:buNone/>
            </a:pPr>
            <a:endParaRPr lang="en-US" sz="6400" b="1" dirty="0">
              <a:solidFill>
                <a:schemeClr val="bg1"/>
              </a:solidFill>
              <a:cs typeface="Arial" panose="020B0604020202020204" pitchFamily="34" charset="0"/>
            </a:endParaRPr>
          </a:p>
          <a:p>
            <a:pPr marL="0" indent="0" algn="ctr">
              <a:buNone/>
            </a:pPr>
            <a:endParaRPr lang="en-US" sz="6400" dirty="0"/>
          </a:p>
          <a:p>
            <a:pPr marL="0" indent="0" algn="ctr">
              <a:buNone/>
            </a:pPr>
            <a:r>
              <a:rPr lang="en-US" sz="6400" b="1" dirty="0">
                <a:cs typeface="Arial" panose="020B0604020202020204" pitchFamily="34" charset="0"/>
              </a:rPr>
              <a:t>D.C. Official Code § 2-534(a)(2) </a:t>
            </a:r>
          </a:p>
          <a:p>
            <a:pPr marL="0" indent="0">
              <a:buNone/>
            </a:pPr>
            <a:endParaRPr sz="2400" dirty="0"/>
          </a:p>
        </p:txBody>
      </p:sp>
      <p:sp>
        <p:nvSpPr>
          <p:cNvPr id="4" name="Rectangle 3">
            <a:extLst>
              <a:ext uri="{FF2B5EF4-FFF2-40B4-BE49-F238E27FC236}">
                <a16:creationId xmlns:a16="http://schemas.microsoft.com/office/drawing/2014/main" id="{6D298AC9-6243-740C-BDC5-A1350F9EEEEE}"/>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62D2ECB0-CEA0-24BF-086F-257912FCDE3E}"/>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92CA26B2-5F67-06B2-1632-65D51D663FAB}"/>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26BC22A5-C65C-872C-3A7C-F55B14EFA408}"/>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284497136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AE53DA16-F78A-F286-3AC9-56E2291EE4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A9CAF4-553D-2232-4541-E13CFEEC3AD7}"/>
              </a:ext>
            </a:extLst>
          </p:cNvPr>
          <p:cNvSpPr>
            <a:spLocks noGrp="1" noRot="1" noMove="1" noResize="1" noEditPoints="1" noAdjustHandles="1" noChangeArrowheads="1" noChangeShapeType="1"/>
          </p:cNvSpPr>
          <p:nvPr>
            <p:ph type="title"/>
          </p:nvPr>
        </p:nvSpPr>
        <p:spPr/>
        <p:txBody>
          <a:bodyPr>
            <a:normAutofit/>
          </a:bodyPr>
          <a:lstStyle/>
          <a:p>
            <a:r>
              <a:rPr lang="en-US" b="1" dirty="0"/>
              <a:t>STEPS FOR DETERMINING PRIVACY INTEREST</a:t>
            </a:r>
            <a:endParaRPr b="1" dirty="0"/>
          </a:p>
        </p:txBody>
      </p:sp>
      <p:sp>
        <p:nvSpPr>
          <p:cNvPr id="3" name="Content Placeholder 2">
            <a:extLst>
              <a:ext uri="{FF2B5EF4-FFF2-40B4-BE49-F238E27FC236}">
                <a16:creationId xmlns:a16="http://schemas.microsoft.com/office/drawing/2014/main" id="{79340F1C-E397-1955-3301-B9BA8EA0396E}"/>
              </a:ext>
            </a:extLst>
          </p:cNvPr>
          <p:cNvSpPr>
            <a:spLocks noGrp="1" noRot="1" noMove="1" noResize="1" noEditPoints="1" noAdjustHandles="1" noChangeArrowheads="1" noChangeShapeType="1"/>
          </p:cNvSpPr>
          <p:nvPr>
            <p:ph idx="1"/>
          </p:nvPr>
        </p:nvSpPr>
        <p:spPr>
          <a:xfrm>
            <a:off x="883085" y="1546964"/>
            <a:ext cx="10597019" cy="4369206"/>
          </a:xfrm>
        </p:spPr>
        <p:txBody>
          <a:bodyPr>
            <a:normAutofit fontScale="25000" lnSpcReduction="20000"/>
          </a:bodyPr>
          <a:lstStyle/>
          <a:p>
            <a:pPr marL="0" lvl="0" indent="0">
              <a:buNone/>
            </a:pPr>
            <a:r>
              <a:rPr lang="en-US" sz="7200" dirty="0"/>
              <a:t>(1) The initial question is whether there is a more than </a:t>
            </a:r>
            <a:r>
              <a:rPr lang="en-US" sz="7200" i="1" dirty="0"/>
              <a:t>de minimis </a:t>
            </a:r>
            <a:r>
              <a:rPr lang="en-US" sz="7200" dirty="0"/>
              <a:t>privacy interest in the records that are the subject of the FOIA request. </a:t>
            </a:r>
          </a:p>
          <a:p>
            <a:pPr marL="514350" lvl="0" indent="-514350">
              <a:buAutoNum type="arabicParenBoth"/>
            </a:pPr>
            <a:endParaRPr lang="en-US" sz="7200" dirty="0"/>
          </a:p>
          <a:p>
            <a:pPr marL="0" lvl="0" indent="0">
              <a:buNone/>
            </a:pPr>
            <a:r>
              <a:rPr lang="en-US" sz="7200" dirty="0"/>
              <a:t>(2) Absent a more than </a:t>
            </a:r>
            <a:r>
              <a:rPr lang="en-US" sz="7200" i="1" dirty="0"/>
              <a:t>de minimis </a:t>
            </a:r>
            <a:r>
              <a:rPr lang="en-US" sz="7200" dirty="0"/>
              <a:t>privacy interest, the underlying principles of FOIA would require disclosure of the records.</a:t>
            </a:r>
          </a:p>
          <a:p>
            <a:pPr marL="0" lvl="0" indent="0">
              <a:buNone/>
            </a:pPr>
            <a:endParaRPr lang="en-US" sz="7200" dirty="0"/>
          </a:p>
          <a:p>
            <a:pPr marL="0" lvl="0" indent="0">
              <a:buNone/>
            </a:pPr>
            <a:r>
              <a:rPr lang="en-US" sz="7200" dirty="0"/>
              <a:t>(3) If established that the individual(s) maintain more than a </a:t>
            </a:r>
            <a:r>
              <a:rPr lang="en-US" sz="7200" i="1" dirty="0"/>
              <a:t>de minimis </a:t>
            </a:r>
            <a:r>
              <a:rPr lang="en-US" sz="7200" dirty="0"/>
              <a:t>privacy interest in the records, the next question is whether there is a public interest in disclosure that outweighs the privacy interest. </a:t>
            </a:r>
          </a:p>
          <a:p>
            <a:pPr lvl="0"/>
            <a:endParaRPr lang="en-US" sz="7200" dirty="0"/>
          </a:p>
          <a:p>
            <a:pPr marL="0" lvl="0" indent="0">
              <a:buNone/>
            </a:pPr>
            <a:r>
              <a:rPr lang="en-US" sz="7200" dirty="0"/>
              <a:t>(4) To establish a FOIA public interest in disclosure, the information sought must serve the “basic purpose of the Freedom of Information Act, to open agency action to the light of public scrutiny.”</a:t>
            </a:r>
          </a:p>
          <a:p>
            <a:pPr marL="0" lvl="0" indent="0">
              <a:buNone/>
            </a:pPr>
            <a:endParaRPr lang="en-US" sz="7200" dirty="0"/>
          </a:p>
          <a:p>
            <a:pPr marL="0" lvl="0" indent="0">
              <a:buNone/>
            </a:pPr>
            <a:r>
              <a:rPr lang="en-US" sz="7200" dirty="0"/>
              <a:t>(5) When privacy interests are implicated, the burden is on the requester to establish that disclosure would serve a significant public interest, and that interest must be more specific than having the information for its own sake.</a:t>
            </a:r>
          </a:p>
          <a:p>
            <a:pPr marL="0" indent="0" algn="ctr">
              <a:spcBef>
                <a:spcPts val="0"/>
              </a:spcBef>
              <a:buSzPts val="1760"/>
              <a:buNone/>
            </a:pPr>
            <a:endParaRPr lang="en-US" b="1" dirty="0">
              <a:solidFill>
                <a:schemeClr val="bg1"/>
              </a:solidFill>
              <a:latin typeface="Arial" panose="020B0604020202020204" pitchFamily="34" charset="0"/>
              <a:cs typeface="Arial" panose="020B0604020202020204" pitchFamily="34" charset="0"/>
            </a:endParaRPr>
          </a:p>
          <a:p>
            <a:pPr marL="0" indent="0" algn="ctr">
              <a:spcBef>
                <a:spcPts val="0"/>
              </a:spcBef>
              <a:buSzPts val="1760"/>
              <a:buNone/>
            </a:pPr>
            <a:endParaRPr lang="en-US" sz="5600" b="1" i="1" dirty="0">
              <a:cs typeface="Arial" panose="020B0604020202020204" pitchFamily="34" charset="0"/>
            </a:endParaRPr>
          </a:p>
          <a:p>
            <a:pPr marL="0" indent="0" algn="ctr">
              <a:spcBef>
                <a:spcPts val="0"/>
              </a:spcBef>
              <a:buSzPts val="1760"/>
              <a:buNone/>
            </a:pPr>
            <a:endParaRPr lang="en-US" sz="5600" b="1" i="1" dirty="0">
              <a:cs typeface="Arial" panose="020B0604020202020204" pitchFamily="34" charset="0"/>
            </a:endParaRPr>
          </a:p>
          <a:p>
            <a:pPr marL="0" indent="0" algn="ctr">
              <a:spcBef>
                <a:spcPts val="0"/>
              </a:spcBef>
              <a:buSzPts val="1760"/>
              <a:buNone/>
            </a:pPr>
            <a:r>
              <a:rPr lang="en-US" sz="5600" b="1" i="1" dirty="0">
                <a:cs typeface="Arial" panose="020B0604020202020204" pitchFamily="34" charset="0"/>
              </a:rPr>
              <a:t>Department of Justice v. Reporters Comm. for Freedom of Press</a:t>
            </a:r>
            <a:r>
              <a:rPr lang="en-US" sz="5600" b="1" dirty="0">
                <a:cs typeface="Arial" panose="020B0604020202020204" pitchFamily="34" charset="0"/>
              </a:rPr>
              <a:t>,</a:t>
            </a:r>
          </a:p>
          <a:p>
            <a:pPr marL="0" indent="0" algn="ctr">
              <a:spcBef>
                <a:spcPts val="0"/>
              </a:spcBef>
              <a:buSzPts val="1760"/>
              <a:buNone/>
            </a:pPr>
            <a:r>
              <a:rPr lang="en-US" sz="5600" b="1" dirty="0">
                <a:cs typeface="Arial" panose="020B0604020202020204" pitchFamily="34" charset="0"/>
              </a:rPr>
              <a:t>489 U. S. 749, 772, 109 S. Ct. 1468, 103 L. Ed. 2d 774 (1989)</a:t>
            </a:r>
          </a:p>
          <a:p>
            <a:pPr marL="0" indent="0" algn="ctr">
              <a:spcBef>
                <a:spcPts val="0"/>
              </a:spcBef>
              <a:buSzPts val="1760"/>
              <a:buNone/>
            </a:pPr>
            <a:endParaRPr lang="en-US" sz="5600" b="1" dirty="0">
              <a:solidFill>
                <a:schemeClr val="bg1"/>
              </a:solidFill>
              <a:cs typeface="Arial" panose="020B0604020202020204" pitchFamily="34" charset="0"/>
            </a:endParaRPr>
          </a:p>
          <a:p>
            <a:pPr marL="0" indent="0" algn="ctr">
              <a:buNone/>
            </a:pPr>
            <a:endParaRPr lang="en-US" sz="4300" dirty="0"/>
          </a:p>
          <a:p>
            <a:pPr marL="0" indent="0">
              <a:buNone/>
            </a:pPr>
            <a:endParaRPr sz="2400" dirty="0"/>
          </a:p>
        </p:txBody>
      </p:sp>
      <p:sp>
        <p:nvSpPr>
          <p:cNvPr id="4" name="Rectangle 3">
            <a:extLst>
              <a:ext uri="{FF2B5EF4-FFF2-40B4-BE49-F238E27FC236}">
                <a16:creationId xmlns:a16="http://schemas.microsoft.com/office/drawing/2014/main" id="{88E278EF-096B-56B7-D448-D0239E966F29}"/>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43419325-B3F0-70DB-A2DD-EFD7C32E9CA9}"/>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7C5FB311-3508-6DDE-548B-C06CC1AF4E08}"/>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0980B927-CF1B-D752-657D-B38938355122}"/>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169180479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6467F-CB1D-8833-C073-51066C0352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F796A3-6DA9-0DB3-ACB0-48FC3E68C63A}"/>
              </a:ext>
            </a:extLst>
          </p:cNvPr>
          <p:cNvSpPr>
            <a:spLocks noGrp="1" noRot="1" noMove="1" noResize="1" noEditPoints="1" noAdjustHandles="1" noChangeArrowheads="1" noChangeShapeType="1"/>
          </p:cNvSpPr>
          <p:nvPr>
            <p:ph type="title"/>
          </p:nvPr>
        </p:nvSpPr>
        <p:spPr>
          <a:solidFill>
            <a:schemeClr val="bg2"/>
          </a:solidFill>
        </p:spPr>
        <p:txBody>
          <a:bodyPr>
            <a:normAutofit/>
          </a:bodyPr>
          <a:lstStyle/>
          <a:p>
            <a:r>
              <a:rPr lang="en-US" b="1" dirty="0"/>
              <a:t>WHAT AGENCIES GET WRONG: EXEMPTION 2</a:t>
            </a:r>
            <a:endParaRPr b="1" dirty="0"/>
          </a:p>
        </p:txBody>
      </p:sp>
      <p:sp>
        <p:nvSpPr>
          <p:cNvPr id="3" name="Content Placeholder 2">
            <a:extLst>
              <a:ext uri="{FF2B5EF4-FFF2-40B4-BE49-F238E27FC236}">
                <a16:creationId xmlns:a16="http://schemas.microsoft.com/office/drawing/2014/main" id="{C4D3D9FB-F8DC-6B60-B69F-A80D6279CD04}"/>
              </a:ext>
            </a:extLst>
          </p:cNvPr>
          <p:cNvSpPr>
            <a:spLocks noGrp="1" noRot="1" noMove="1" noResize="1" noEditPoints="1" noAdjustHandles="1" noChangeArrowheads="1" noChangeShapeType="1"/>
          </p:cNvSpPr>
          <p:nvPr>
            <p:ph idx="1"/>
          </p:nvPr>
        </p:nvSpPr>
        <p:spPr>
          <a:xfrm>
            <a:off x="1265129" y="2203152"/>
            <a:ext cx="9651303" cy="3464875"/>
          </a:xfrm>
          <a:solidFill>
            <a:schemeClr val="bg2"/>
          </a:solidFill>
        </p:spPr>
        <p:txBody>
          <a:bodyPr>
            <a:normAutofit/>
          </a:bodyPr>
          <a:lstStyle/>
          <a:p>
            <a:pPr marL="0" indent="0" algn="ctr">
              <a:buNone/>
            </a:pPr>
            <a:endParaRPr lang="en-US" sz="4000" b="1" dirty="0"/>
          </a:p>
          <a:p>
            <a:pPr marL="0" indent="0" algn="ctr">
              <a:buNone/>
            </a:pPr>
            <a:r>
              <a:rPr lang="en-US" sz="4000" b="1" dirty="0"/>
              <a:t>INABILITY TO BALANCE INDIVIDUALS’ PRIVACY INTEREST WITH THE PUBLIC’S INTEREST</a:t>
            </a:r>
          </a:p>
        </p:txBody>
      </p:sp>
      <p:sp>
        <p:nvSpPr>
          <p:cNvPr id="4" name="Rectangle 3">
            <a:extLst>
              <a:ext uri="{FF2B5EF4-FFF2-40B4-BE49-F238E27FC236}">
                <a16:creationId xmlns:a16="http://schemas.microsoft.com/office/drawing/2014/main" id="{9E8CBF12-6CEE-8D83-8E41-1C8D8D12B0CB}"/>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241BC1AE-9DF1-219B-0945-D6072ECBD2F5}"/>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AF24C0E2-FD46-7B46-4A6C-ABB8BCB1B024}"/>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0664145E-77E9-5338-03C4-8BAB6216686D}"/>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258915993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792F3E1F-02A5-E585-AF32-8BA02840F3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003AA5-0E9F-8AE4-12C5-C31C7890AF9F}"/>
              </a:ext>
            </a:extLst>
          </p:cNvPr>
          <p:cNvSpPr>
            <a:spLocks noGrp="1" noRot="1" noMove="1" noResize="1" noEditPoints="1" noAdjustHandles="1" noChangeArrowheads="1" noChangeShapeType="1"/>
          </p:cNvSpPr>
          <p:nvPr>
            <p:ph type="title"/>
          </p:nvPr>
        </p:nvSpPr>
        <p:spPr/>
        <p:txBody>
          <a:bodyPr>
            <a:normAutofit/>
          </a:bodyPr>
          <a:lstStyle/>
          <a:p>
            <a:r>
              <a:rPr lang="en-US" b="1" dirty="0"/>
              <a:t>PRIVACY INTERESTS – INDIVIDUALS V. PUBLIC</a:t>
            </a:r>
            <a:endParaRPr b="1" dirty="0"/>
          </a:p>
        </p:txBody>
      </p:sp>
      <p:sp>
        <p:nvSpPr>
          <p:cNvPr id="3" name="Content Placeholder 2">
            <a:extLst>
              <a:ext uri="{FF2B5EF4-FFF2-40B4-BE49-F238E27FC236}">
                <a16:creationId xmlns:a16="http://schemas.microsoft.com/office/drawing/2014/main" id="{3508FDF5-5174-AD1B-0503-C66CAD01432C}"/>
              </a:ext>
            </a:extLst>
          </p:cNvPr>
          <p:cNvSpPr>
            <a:spLocks noGrp="1" noRot="1" noMove="1" noResize="1" noEditPoints="1" noAdjustHandles="1" noChangeArrowheads="1" noChangeShapeType="1"/>
          </p:cNvSpPr>
          <p:nvPr>
            <p:ph idx="1"/>
          </p:nvPr>
        </p:nvSpPr>
        <p:spPr>
          <a:xfrm>
            <a:off x="832981" y="1692276"/>
            <a:ext cx="10258816" cy="4141597"/>
          </a:xfrm>
        </p:spPr>
        <p:txBody>
          <a:bodyPr>
            <a:normAutofit lnSpcReduction="10000"/>
          </a:bodyPr>
          <a:lstStyle/>
          <a:p>
            <a:pPr marL="0" indent="0">
              <a:buNone/>
            </a:pPr>
            <a:r>
              <a:rPr lang="en-US" sz="2800" dirty="0"/>
              <a:t>D.C. Court of Appeal in </a:t>
            </a:r>
            <a:r>
              <a:rPr lang="en-US" sz="2800" i="1" dirty="0"/>
              <a:t>Fraternal Order of Police v. District of Columbia</a:t>
            </a:r>
            <a:r>
              <a:rPr lang="en-US" sz="2800" dirty="0"/>
              <a:t>, (D.C. 2015) balanced the privacy interest of individuals with the public’s interest in disclosure and found that the privacy interest was not outweighed by any public interest identified by the FOP.  Its intended use of the information to educate police officers and defend those facing disciplinary action is a private interest of the FOP and its members and not a public interest. </a:t>
            </a:r>
          </a:p>
          <a:p>
            <a:pPr marL="0" indent="0">
              <a:buNone/>
            </a:pPr>
            <a:endParaRPr lang="en-US" sz="2800" dirty="0"/>
          </a:p>
          <a:p>
            <a:pPr marL="0" indent="0" algn="ctr">
              <a:buNone/>
            </a:pPr>
            <a:r>
              <a:rPr lang="en-US" sz="2800" b="1" i="1" dirty="0"/>
              <a:t>Fraternal Order of Police v. District of Columbia</a:t>
            </a:r>
            <a:r>
              <a:rPr lang="en-US" sz="2800" b="1" dirty="0"/>
              <a:t>, 124 A.3d 69, 77 (D.C. 2015)</a:t>
            </a:r>
            <a:endParaRPr sz="2800" b="1" dirty="0"/>
          </a:p>
        </p:txBody>
      </p:sp>
      <p:sp>
        <p:nvSpPr>
          <p:cNvPr id="4" name="Rectangle 3">
            <a:extLst>
              <a:ext uri="{FF2B5EF4-FFF2-40B4-BE49-F238E27FC236}">
                <a16:creationId xmlns:a16="http://schemas.microsoft.com/office/drawing/2014/main" id="{89C426EE-FA1B-EFC7-5744-4E5F348A45AC}"/>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29377D0B-1C92-2D71-4D0E-FCD00E5563BD}"/>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79FE2DA5-C5F7-B90C-2E53-1343011DE698}"/>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64F264CD-1C4D-1AED-795E-10CD4A9F38D9}"/>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155905047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625EC9EB-0772-EB6E-5DAE-AC94C3ED90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91A8E9-B6C1-05E4-AF91-994E91E0BD06}"/>
              </a:ext>
            </a:extLst>
          </p:cNvPr>
          <p:cNvSpPr>
            <a:spLocks noGrp="1" noRot="1" noMove="1" noResize="1" noEditPoints="1" noAdjustHandles="1" noChangeArrowheads="1" noChangeShapeType="1"/>
          </p:cNvSpPr>
          <p:nvPr>
            <p:ph type="title"/>
          </p:nvPr>
        </p:nvSpPr>
        <p:spPr/>
        <p:txBody>
          <a:bodyPr>
            <a:normAutofit/>
          </a:bodyPr>
          <a:lstStyle/>
          <a:p>
            <a:r>
              <a:rPr lang="en-US" b="1" dirty="0"/>
              <a:t>PRIVACY INTERESTS – INDIVIDUALS v. PUBLIC</a:t>
            </a:r>
            <a:endParaRPr b="1" dirty="0"/>
          </a:p>
        </p:txBody>
      </p:sp>
      <p:sp>
        <p:nvSpPr>
          <p:cNvPr id="3" name="Content Placeholder 2">
            <a:extLst>
              <a:ext uri="{FF2B5EF4-FFF2-40B4-BE49-F238E27FC236}">
                <a16:creationId xmlns:a16="http://schemas.microsoft.com/office/drawing/2014/main" id="{ED478640-DB99-C52F-E1B9-DCD9BD8821EF}"/>
              </a:ext>
            </a:extLst>
          </p:cNvPr>
          <p:cNvSpPr>
            <a:spLocks noGrp="1" noRot="1" noMove="1" noResize="1" noEditPoints="1" noAdjustHandles="1" noChangeArrowheads="1" noChangeShapeType="1"/>
          </p:cNvSpPr>
          <p:nvPr>
            <p:ph idx="1"/>
          </p:nvPr>
        </p:nvSpPr>
        <p:spPr>
          <a:xfrm>
            <a:off x="832981" y="1692276"/>
            <a:ext cx="10258816" cy="4141597"/>
          </a:xfrm>
        </p:spPr>
        <p:txBody>
          <a:bodyPr>
            <a:normAutofit/>
          </a:bodyPr>
          <a:lstStyle/>
          <a:p>
            <a:pPr marL="0" indent="0">
              <a:buNone/>
            </a:pPr>
            <a:r>
              <a:rPr lang="en-US" sz="3000" dirty="0"/>
              <a:t>The 5</a:t>
            </a:r>
            <a:r>
              <a:rPr lang="en-US" sz="3000" baseline="30000" dirty="0"/>
              <a:t>th</a:t>
            </a:r>
            <a:r>
              <a:rPr lang="en-US" sz="3000" dirty="0"/>
              <a:t> Circuit in </a:t>
            </a:r>
            <a:r>
              <a:rPr lang="en-US" sz="3000" i="1" dirty="0"/>
              <a:t>Texas Public Policy Foundation v. U.S. Dept. of State</a:t>
            </a:r>
            <a:r>
              <a:rPr lang="en-US" sz="3000" dirty="0"/>
              <a:t>, (5</a:t>
            </a:r>
            <a:r>
              <a:rPr lang="en-US" sz="3000" baseline="30000" dirty="0"/>
              <a:t>th</a:t>
            </a:r>
            <a:r>
              <a:rPr lang="en-US" sz="3000" dirty="0"/>
              <a:t> Circuit 2025) balanced the privacy interest of mid-level non-policymaking government employees with the public’s interest in disclosure and found that the privacy interest was outweighed by the public’s interest identified by the TPPF.  </a:t>
            </a:r>
          </a:p>
          <a:p>
            <a:pPr marL="0" indent="0" algn="ctr">
              <a:buNone/>
            </a:pPr>
            <a:endParaRPr lang="en-US" sz="3000" i="1" dirty="0"/>
          </a:p>
          <a:p>
            <a:pPr marL="0" indent="0" algn="ctr">
              <a:buNone/>
            </a:pPr>
            <a:r>
              <a:rPr lang="en-US" sz="3000" i="1" dirty="0"/>
              <a:t>Texas Public Policy Foundation v. U.S. Dept. of State</a:t>
            </a:r>
            <a:r>
              <a:rPr lang="en-US" sz="3000" dirty="0"/>
              <a:t>, No. 24-50189, 2025 WL 1287890 (5th Cir. May 5, 2025) </a:t>
            </a:r>
          </a:p>
        </p:txBody>
      </p:sp>
      <p:sp>
        <p:nvSpPr>
          <p:cNvPr id="4" name="Rectangle 3">
            <a:extLst>
              <a:ext uri="{FF2B5EF4-FFF2-40B4-BE49-F238E27FC236}">
                <a16:creationId xmlns:a16="http://schemas.microsoft.com/office/drawing/2014/main" id="{AA21EB6F-5D98-E5DF-284D-C661B65D3D9D}"/>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80B12CF7-86E1-D5E0-5FB0-238847AC3896}"/>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A4BDA923-C63F-3F7A-AD76-D4DBCC6869D4}"/>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AA3C255C-7E58-D27D-430B-B4FFAFEE56C0}"/>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64179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6579E2-8F09-E8ED-D59A-ED4B7485E5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C3B3D3-AAD4-9173-3A29-D7CF46C8F5C6}"/>
              </a:ext>
            </a:extLst>
          </p:cNvPr>
          <p:cNvSpPr>
            <a:spLocks noGrp="1" noRot="1" noMove="1" noResize="1" noEditPoints="1" noAdjustHandles="1" noChangeArrowheads="1" noChangeShapeType="1"/>
          </p:cNvSpPr>
          <p:nvPr>
            <p:ph type="title"/>
          </p:nvPr>
        </p:nvSpPr>
        <p:spPr>
          <a:xfrm>
            <a:off x="876822" y="225468"/>
            <a:ext cx="10690963" cy="1493604"/>
          </a:xfrm>
          <a:solidFill>
            <a:schemeClr val="bg1"/>
          </a:solidFill>
        </p:spPr>
        <p:txBody>
          <a:bodyPr>
            <a:noAutofit/>
          </a:bodyPr>
          <a:lstStyle/>
          <a:p>
            <a:r>
              <a:rPr lang="en-US" sz="9600" b="1" dirty="0">
                <a:latin typeface="Baskerville Old Face" panose="02020602080505020303" pitchFamily="18" charset="0"/>
              </a:rPr>
              <a:t>INTRODUCTION</a:t>
            </a:r>
            <a:endParaRPr sz="9600" b="1" dirty="0">
              <a:latin typeface="Baskerville Old Face" panose="02020602080505020303" pitchFamily="18" charset="0"/>
            </a:endParaRPr>
          </a:p>
        </p:txBody>
      </p:sp>
      <p:sp>
        <p:nvSpPr>
          <p:cNvPr id="3" name="Content Placeholder 2">
            <a:extLst>
              <a:ext uri="{FF2B5EF4-FFF2-40B4-BE49-F238E27FC236}">
                <a16:creationId xmlns:a16="http://schemas.microsoft.com/office/drawing/2014/main" id="{59D885CE-7020-2F9D-22F1-9F1C5E5A787B}"/>
              </a:ext>
            </a:extLst>
          </p:cNvPr>
          <p:cNvSpPr>
            <a:spLocks noGrp="1" noRot="1" noMove="1" noResize="1" noEditPoints="1" noAdjustHandles="1" noChangeArrowheads="1" noChangeShapeType="1"/>
          </p:cNvSpPr>
          <p:nvPr>
            <p:ph idx="1"/>
          </p:nvPr>
        </p:nvSpPr>
        <p:spPr>
          <a:xfrm>
            <a:off x="2228088" y="1810512"/>
            <a:ext cx="7799832" cy="4224528"/>
          </a:xfrm>
          <a:solidFill>
            <a:schemeClr val="tx2"/>
          </a:solidFill>
        </p:spPr>
        <p:txBody>
          <a:bodyPr>
            <a:normAutofit/>
          </a:bodyPr>
          <a:lstStyle/>
          <a:p>
            <a:pPr marL="0" indent="0" algn="ctr">
              <a:buNone/>
            </a:pPr>
            <a:endParaRPr lang="en-US" dirty="0"/>
          </a:p>
          <a:p>
            <a:pPr marL="0" indent="0" algn="ctr">
              <a:buNone/>
            </a:pPr>
            <a:r>
              <a:rPr lang="en-US" sz="9600" b="1" dirty="0">
                <a:latin typeface="Baskerville Old Face" panose="02020602080505020303" pitchFamily="18" charset="0"/>
              </a:rPr>
              <a:t>DC FOIA</a:t>
            </a:r>
            <a:endParaRPr sz="9600" b="1" dirty="0">
              <a:latin typeface="Baskerville Old Face" panose="02020602080505020303" pitchFamily="18" charset="0"/>
            </a:endParaRPr>
          </a:p>
        </p:txBody>
      </p:sp>
      <p:sp>
        <p:nvSpPr>
          <p:cNvPr id="4" name="Rectangle 3">
            <a:extLst>
              <a:ext uri="{FF2B5EF4-FFF2-40B4-BE49-F238E27FC236}">
                <a16:creationId xmlns:a16="http://schemas.microsoft.com/office/drawing/2014/main" id="{34C87851-EE21-1B94-9C37-5C7D454BB814}"/>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endParaRPr dirty="0"/>
          </a:p>
        </p:txBody>
      </p:sp>
      <p:sp>
        <p:nvSpPr>
          <p:cNvPr id="5" name="TextBox 4">
            <a:extLst>
              <a:ext uri="{FF2B5EF4-FFF2-40B4-BE49-F238E27FC236}">
                <a16:creationId xmlns:a16="http://schemas.microsoft.com/office/drawing/2014/main" id="{087F13B3-BA65-CB12-6568-E1CBA5F13F5C}"/>
              </a:ext>
            </a:extLst>
          </p:cNvPr>
          <p:cNvSpPr txBox="1">
            <a:spLocks noGrp="1" noRot="1" noMove="1" noResize="1" noEditPoints="1" noAdjustHandles="1" noChangeArrowheads="1" noChangeShapeType="1"/>
          </p:cNvSpPr>
          <p:nvPr/>
        </p:nvSpPr>
        <p:spPr>
          <a:xfrm>
            <a:off x="6244020" y="6450094"/>
            <a:ext cx="2000820" cy="246221"/>
          </a:xfrm>
          <a:prstGeom prst="rect">
            <a:avLst/>
          </a:prstGeom>
          <a:noFill/>
        </p:spPr>
        <p:txBody>
          <a:bodyPr wrap="square">
            <a:spAutoFit/>
          </a:bodyPr>
          <a:lstStyle/>
          <a:p>
            <a:pPr algn="r"/>
            <a:r>
              <a:rPr lang="en-US" sz="1000" b="1" dirty="0"/>
              <a:t>OFFICE OF OPEN GOVERNMENT</a:t>
            </a:r>
            <a:endParaRPr sz="1000" b="1" dirty="0"/>
          </a:p>
        </p:txBody>
      </p:sp>
      <p:sp>
        <p:nvSpPr>
          <p:cNvPr id="6" name="Rectangle 5">
            <a:extLst>
              <a:ext uri="{FF2B5EF4-FFF2-40B4-BE49-F238E27FC236}">
                <a16:creationId xmlns:a16="http://schemas.microsoft.com/office/drawing/2014/main" id="{2EE8EB68-B25C-D018-4AB0-4A11368CA68B}"/>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7" name="Content Placeholder 6">
            <a:extLst>
              <a:ext uri="{FF2B5EF4-FFF2-40B4-BE49-F238E27FC236}">
                <a16:creationId xmlns:a16="http://schemas.microsoft.com/office/drawing/2014/main" id="{EDA0EC9C-D30D-1058-4CFC-F70DB4DFD3D3}"/>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13412689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A6321C3F-E9FD-1AB7-8D41-DDDC285F0D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7CFCF3-F8AB-0A27-1A80-179F4AD8604E}"/>
              </a:ext>
            </a:extLst>
          </p:cNvPr>
          <p:cNvSpPr>
            <a:spLocks noGrp="1" noRot="1" noMove="1" noResize="1" noEditPoints="1" noAdjustHandles="1" noChangeArrowheads="1" noChangeShapeType="1"/>
          </p:cNvSpPr>
          <p:nvPr>
            <p:ph type="title"/>
          </p:nvPr>
        </p:nvSpPr>
        <p:spPr/>
        <p:txBody>
          <a:bodyPr>
            <a:normAutofit/>
          </a:bodyPr>
          <a:lstStyle/>
          <a:p>
            <a:r>
              <a:rPr lang="en-US" b="1" dirty="0"/>
              <a:t>PRIVACY INTERESTS – INDIVIDUALS v. PUBLIC</a:t>
            </a:r>
            <a:endParaRPr b="1" dirty="0"/>
          </a:p>
        </p:txBody>
      </p:sp>
      <p:sp>
        <p:nvSpPr>
          <p:cNvPr id="3" name="Content Placeholder 2">
            <a:extLst>
              <a:ext uri="{FF2B5EF4-FFF2-40B4-BE49-F238E27FC236}">
                <a16:creationId xmlns:a16="http://schemas.microsoft.com/office/drawing/2014/main" id="{1F51BCF9-9971-EBB7-C999-D6C9ECD6AF79}"/>
              </a:ext>
            </a:extLst>
          </p:cNvPr>
          <p:cNvSpPr>
            <a:spLocks noGrp="1" noRot="1" noMove="1" noResize="1" noEditPoints="1" noAdjustHandles="1" noChangeArrowheads="1" noChangeShapeType="1"/>
          </p:cNvSpPr>
          <p:nvPr>
            <p:ph idx="1"/>
          </p:nvPr>
        </p:nvSpPr>
        <p:spPr>
          <a:xfrm>
            <a:off x="832981" y="1692276"/>
            <a:ext cx="10258816" cy="4141597"/>
          </a:xfrm>
        </p:spPr>
        <p:txBody>
          <a:bodyPr>
            <a:normAutofit fontScale="47500" lnSpcReduction="20000"/>
          </a:bodyPr>
          <a:lstStyle/>
          <a:p>
            <a:pPr marL="0" indent="0">
              <a:buNone/>
            </a:pPr>
            <a:r>
              <a:rPr lang="en-US" sz="5100" dirty="0"/>
              <a:t>By a 2-1 decision the Court found in </a:t>
            </a:r>
            <a:r>
              <a:rPr lang="en-US" sz="5100" i="1" dirty="0"/>
              <a:t>Texas Public Policy Foundation </a:t>
            </a:r>
            <a:r>
              <a:rPr lang="en-US" sz="5100" dirty="0"/>
              <a:t>(5</a:t>
            </a:r>
            <a:r>
              <a:rPr lang="en-US" sz="5100" baseline="30000" dirty="0"/>
              <a:t>th</a:t>
            </a:r>
            <a:r>
              <a:rPr lang="en-US" sz="5100" dirty="0"/>
              <a:t> Circuit 2025) as follows: “[t]he Department is wrong  that  disclosing  the  identities  of  employees  who  lack  policymaking  authority  would  provide  no insight  into  government  operations.  Knowing the identity  of  those actors would help the public learn—through open-source research, for example—the seniority,  backgrounds,  and  areas  of  expertise  of  those  Department  employees who worked to commit the United States to the goal of achieving a  substantial reduction  in  emissions  by  2030.  Moreover,  the  Department  has failed to rebut TPPF’s contention that having  the  information it  seeks would help TPPF and others craft more precise follow-up FOIA requests.”  The latter finding is rare for public interest under the balancing test.   </a:t>
            </a:r>
          </a:p>
          <a:p>
            <a:pPr marL="0" indent="0">
              <a:buNone/>
            </a:pPr>
            <a:endParaRPr lang="en-US" sz="3000" dirty="0"/>
          </a:p>
          <a:p>
            <a:pPr marL="0" indent="0" algn="ctr">
              <a:buNone/>
            </a:pPr>
            <a:endParaRPr lang="en-US" sz="3000" i="1" dirty="0"/>
          </a:p>
          <a:p>
            <a:pPr marL="0" indent="0" algn="ctr">
              <a:buNone/>
            </a:pPr>
            <a:r>
              <a:rPr lang="en-US" sz="3800" i="1" dirty="0"/>
              <a:t>Texas Public Policy Foundation v. U.S. Dept. of State</a:t>
            </a:r>
            <a:r>
              <a:rPr lang="en-US" sz="3800" dirty="0"/>
              <a:t>, No. 24-50189, 2025 WL 1287890 (5th Cir. May 5, 2025) </a:t>
            </a:r>
          </a:p>
        </p:txBody>
      </p:sp>
      <p:sp>
        <p:nvSpPr>
          <p:cNvPr id="4" name="Rectangle 3">
            <a:extLst>
              <a:ext uri="{FF2B5EF4-FFF2-40B4-BE49-F238E27FC236}">
                <a16:creationId xmlns:a16="http://schemas.microsoft.com/office/drawing/2014/main" id="{578A4FA0-206F-2AE9-136A-D292C0CCFCE0}"/>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1202B435-49D9-4681-07C1-60824B837FE1}"/>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1A0BCF6A-D5C4-A30E-0578-181FAE180FF5}"/>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D1D8DE65-2CA7-DC00-F376-B0DEB9820F8C}"/>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2880056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72902905-AEB1-0813-4789-8A50DEB1D1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B7EE8A-0054-95FC-226C-71DF7F1B1CAA}"/>
              </a:ext>
            </a:extLst>
          </p:cNvPr>
          <p:cNvSpPr>
            <a:spLocks noGrp="1" noRot="1" noMove="1" noResize="1" noEditPoints="1" noAdjustHandles="1" noChangeArrowheads="1" noChangeShapeType="1"/>
          </p:cNvSpPr>
          <p:nvPr>
            <p:ph type="title"/>
          </p:nvPr>
        </p:nvSpPr>
        <p:spPr/>
        <p:txBody>
          <a:bodyPr>
            <a:normAutofit/>
          </a:bodyPr>
          <a:lstStyle/>
          <a:p>
            <a:r>
              <a:rPr lang="en-US" sz="5400" b="1" dirty="0"/>
              <a:t>EXEMPTION 4</a:t>
            </a:r>
            <a:endParaRPr sz="5400" b="1" dirty="0"/>
          </a:p>
        </p:txBody>
      </p:sp>
      <p:sp>
        <p:nvSpPr>
          <p:cNvPr id="3" name="Content Placeholder 2">
            <a:extLst>
              <a:ext uri="{FF2B5EF4-FFF2-40B4-BE49-F238E27FC236}">
                <a16:creationId xmlns:a16="http://schemas.microsoft.com/office/drawing/2014/main" id="{C35F1A95-AB63-7FD2-3F54-455D9C046442}"/>
              </a:ext>
            </a:extLst>
          </p:cNvPr>
          <p:cNvSpPr>
            <a:spLocks noGrp="1" noRot="1" noMove="1" noResize="1" noEditPoints="1" noAdjustHandles="1" noChangeArrowheads="1" noChangeShapeType="1"/>
          </p:cNvSpPr>
          <p:nvPr>
            <p:ph idx="1"/>
          </p:nvPr>
        </p:nvSpPr>
        <p:spPr>
          <a:xfrm>
            <a:off x="1052187" y="1847589"/>
            <a:ext cx="10027084" cy="4068580"/>
          </a:xfrm>
        </p:spPr>
        <p:txBody>
          <a:bodyPr>
            <a:normAutofit lnSpcReduction="10000"/>
          </a:bodyPr>
          <a:lstStyle/>
          <a:p>
            <a:pPr marL="0" indent="0">
              <a:buNone/>
            </a:pPr>
            <a:r>
              <a:rPr lang="en-US" dirty="0">
                <a:solidFill>
                  <a:schemeClr val="bg1"/>
                </a:solidFill>
              </a:rPr>
              <a:t>Inter-agency or intra-agency memorandums or letters</a:t>
            </a:r>
            <a:r>
              <a:rPr lang="en-US" dirty="0"/>
              <a:t>, including memorandums or letters generated or received by the staff or members of the Council, which would not be available by law to a party other than a public body in litigation with the public body.</a:t>
            </a:r>
          </a:p>
          <a:p>
            <a:pPr marL="0" indent="0">
              <a:buNone/>
            </a:pPr>
            <a:endParaRPr lang="en-US" dirty="0"/>
          </a:p>
          <a:p>
            <a:pPr marL="0" indent="0">
              <a:buNone/>
            </a:pPr>
            <a:endParaRPr lang="en-US" dirty="0"/>
          </a:p>
          <a:p>
            <a:pPr marL="0" indent="0" algn="ctr">
              <a:buNone/>
            </a:pPr>
            <a:r>
              <a:rPr lang="en-US" sz="2600" b="1" dirty="0">
                <a:cs typeface="Arial" panose="020B0604020202020204" pitchFamily="34" charset="0"/>
              </a:rPr>
              <a:t>D.C. Official Code § 2-534(a)(4) </a:t>
            </a:r>
          </a:p>
          <a:p>
            <a:pPr marL="0" indent="0">
              <a:buNone/>
            </a:pPr>
            <a:endParaRPr sz="2400" dirty="0"/>
          </a:p>
        </p:txBody>
      </p:sp>
      <p:sp>
        <p:nvSpPr>
          <p:cNvPr id="4" name="Rectangle 3">
            <a:extLst>
              <a:ext uri="{FF2B5EF4-FFF2-40B4-BE49-F238E27FC236}">
                <a16:creationId xmlns:a16="http://schemas.microsoft.com/office/drawing/2014/main" id="{8893AC59-3080-673E-866B-CFE2F09CF572}"/>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715A6B36-6C39-32BB-45F7-80A137F5BC1B}"/>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E5BC28BB-0401-A05D-9022-8F88DA729423}"/>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15FCE59A-1E97-9D89-42D2-47DFDCFCF1FE}"/>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209244262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65F0AA9B-2768-739B-73E2-57B6D21BD8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8853E0-BE4B-BCBB-A351-09D2DAF48169}"/>
              </a:ext>
            </a:extLst>
          </p:cNvPr>
          <p:cNvSpPr>
            <a:spLocks noGrp="1" noRot="1" noMove="1" noResize="1" noEditPoints="1" noAdjustHandles="1" noChangeArrowheads="1" noChangeShapeType="1"/>
          </p:cNvSpPr>
          <p:nvPr>
            <p:ph type="title"/>
          </p:nvPr>
        </p:nvSpPr>
        <p:spPr/>
        <p:txBody>
          <a:bodyPr>
            <a:normAutofit/>
          </a:bodyPr>
          <a:lstStyle/>
          <a:p>
            <a:r>
              <a:rPr lang="en-US" b="1" dirty="0"/>
              <a:t>EXEMPTION 4, DC – EXEMPTION 5, FEDERAL</a:t>
            </a:r>
            <a:endParaRPr b="1" dirty="0"/>
          </a:p>
        </p:txBody>
      </p:sp>
      <p:sp>
        <p:nvSpPr>
          <p:cNvPr id="3" name="Content Placeholder 2">
            <a:extLst>
              <a:ext uri="{FF2B5EF4-FFF2-40B4-BE49-F238E27FC236}">
                <a16:creationId xmlns:a16="http://schemas.microsoft.com/office/drawing/2014/main" id="{81DC3773-660B-3674-E278-FB1FD8514310}"/>
              </a:ext>
            </a:extLst>
          </p:cNvPr>
          <p:cNvSpPr>
            <a:spLocks noGrp="1" noRot="1" noMove="1" noResize="1" noEditPoints="1" noAdjustHandles="1" noChangeArrowheads="1" noChangeShapeType="1"/>
          </p:cNvSpPr>
          <p:nvPr>
            <p:ph idx="1"/>
          </p:nvPr>
        </p:nvSpPr>
        <p:spPr>
          <a:xfrm>
            <a:off x="1033397" y="2029216"/>
            <a:ext cx="10446707" cy="3886954"/>
          </a:xfrm>
        </p:spPr>
        <p:txBody>
          <a:bodyPr>
            <a:normAutofit fontScale="92500" lnSpcReduction="20000"/>
          </a:bodyPr>
          <a:lstStyle/>
          <a:p>
            <a:r>
              <a:rPr lang="en-US" sz="3500" b="1" dirty="0">
                <a:cs typeface="Arial" panose="020B0604020202020204" pitchFamily="34" charset="0"/>
              </a:rPr>
              <a:t>Exemption 5: </a:t>
            </a:r>
            <a:r>
              <a:rPr lang="en-US" dirty="0">
                <a:solidFill>
                  <a:schemeClr val="bg1"/>
                </a:solidFill>
              </a:rPr>
              <a:t>Inter-agency or intra-agency memorandums or letters that would not be available by law to a party other than an agency in litigation with the agency</a:t>
            </a:r>
            <a:r>
              <a:rPr lang="en-US" dirty="0"/>
              <a:t>, provided that the deliberative process privilege shall not apply to records created 25 years or more before the date on which the records were requested (5 U.S.C. § 552(b)(5)).</a:t>
            </a:r>
            <a:endParaRPr lang="en-US" b="1" dirty="0">
              <a:solidFill>
                <a:srgbClr val="2D2D2D"/>
              </a:solidFill>
              <a:cs typeface="Arial" panose="020B0604020202020204" pitchFamily="34" charset="0"/>
            </a:endParaRPr>
          </a:p>
          <a:p>
            <a:pPr marL="0" indent="0" algn="ctr">
              <a:lnSpc>
                <a:spcPct val="90000"/>
              </a:lnSpc>
              <a:buNone/>
            </a:pPr>
            <a:endParaRPr lang="en-US" sz="3000" dirty="0">
              <a:cs typeface="Arial" panose="020B0604020202020204" pitchFamily="34" charset="0"/>
            </a:endParaRPr>
          </a:p>
          <a:p>
            <a:pPr marL="0" indent="0">
              <a:buNone/>
            </a:pPr>
            <a:endParaRPr lang="en-US" sz="2900" dirty="0"/>
          </a:p>
          <a:p>
            <a:pPr marL="0" indent="0" algn="ctr">
              <a:buNone/>
            </a:pPr>
            <a:r>
              <a:rPr lang="en-US" sz="3000" dirty="0">
                <a:cs typeface="Arial" panose="020B0604020202020204" pitchFamily="34" charset="0"/>
              </a:rPr>
              <a:t>D.C. Official Code § 2-534(a)(4) </a:t>
            </a:r>
          </a:p>
          <a:p>
            <a:pPr marL="0" indent="0">
              <a:buNone/>
            </a:pPr>
            <a:endParaRPr sz="2400" dirty="0"/>
          </a:p>
        </p:txBody>
      </p:sp>
      <p:sp>
        <p:nvSpPr>
          <p:cNvPr id="4" name="Rectangle 3">
            <a:extLst>
              <a:ext uri="{FF2B5EF4-FFF2-40B4-BE49-F238E27FC236}">
                <a16:creationId xmlns:a16="http://schemas.microsoft.com/office/drawing/2014/main" id="{91773A5B-EA8B-0604-9564-2D364980FF4E}"/>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2353317A-F6E3-EA21-6F53-BDFBF2AD8A8E}"/>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EF7DDB09-519C-A5D5-934C-B2353F681D42}"/>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6EBF140A-85C7-6D4D-89F4-10AB76CDCADB}"/>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367748272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E8CDE059-A82D-6ACB-07DB-65692E4C2A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B03EBC-BAB6-91A3-F77C-70DB20BD258E}"/>
              </a:ext>
            </a:extLst>
          </p:cNvPr>
          <p:cNvSpPr>
            <a:spLocks noGrp="1" noRot="1" noMove="1" noResize="1" noEditPoints="1" noAdjustHandles="1" noChangeArrowheads="1" noChangeShapeType="1"/>
          </p:cNvSpPr>
          <p:nvPr>
            <p:ph type="title"/>
          </p:nvPr>
        </p:nvSpPr>
        <p:spPr/>
        <p:txBody>
          <a:bodyPr>
            <a:normAutofit/>
          </a:bodyPr>
          <a:lstStyle/>
          <a:p>
            <a:r>
              <a:rPr lang="en-US" sz="5400" b="1" dirty="0"/>
              <a:t>EXEMPTION 4</a:t>
            </a:r>
            <a:endParaRPr sz="5400" b="1" dirty="0"/>
          </a:p>
        </p:txBody>
      </p:sp>
      <p:sp>
        <p:nvSpPr>
          <p:cNvPr id="3" name="Content Placeholder 2">
            <a:extLst>
              <a:ext uri="{FF2B5EF4-FFF2-40B4-BE49-F238E27FC236}">
                <a16:creationId xmlns:a16="http://schemas.microsoft.com/office/drawing/2014/main" id="{7AE0FC07-5009-AF08-8B1C-7F7C7143E915}"/>
              </a:ext>
            </a:extLst>
          </p:cNvPr>
          <p:cNvSpPr>
            <a:spLocks noGrp="1" noRot="1" noMove="1" noResize="1" noEditPoints="1" noAdjustHandles="1" noChangeArrowheads="1" noChangeShapeType="1"/>
          </p:cNvSpPr>
          <p:nvPr>
            <p:ph idx="1"/>
          </p:nvPr>
        </p:nvSpPr>
        <p:spPr>
          <a:xfrm>
            <a:off x="1052187" y="1847589"/>
            <a:ext cx="10027084" cy="4068580"/>
          </a:xfrm>
        </p:spPr>
        <p:txBody>
          <a:bodyPr>
            <a:normAutofit fontScale="85000" lnSpcReduction="20000"/>
          </a:bodyPr>
          <a:lstStyle/>
          <a:p>
            <a:pPr marL="0" indent="0">
              <a:buNone/>
            </a:pPr>
            <a:r>
              <a:rPr lang="en-US" dirty="0"/>
              <a:t>Incorporates civil discovery privileges into the FOIA.</a:t>
            </a:r>
          </a:p>
          <a:p>
            <a:pPr marL="0" indent="0">
              <a:buNone/>
            </a:pPr>
            <a:endParaRPr lang="en-US" dirty="0"/>
          </a:p>
          <a:p>
            <a:pPr marL="216000" indent="-216000">
              <a:buFont typeface="Wingdings" panose="05000000000000000000" pitchFamily="2" charset="2"/>
              <a:buChar char="§"/>
            </a:pPr>
            <a:r>
              <a:rPr lang="en-US" dirty="0">
                <a:cs typeface="Arial" panose="020B0604020202020204" pitchFamily="34" charset="0"/>
              </a:rPr>
              <a:t>Deliberative Process Privilege</a:t>
            </a:r>
          </a:p>
          <a:p>
            <a:pPr marL="216000" indent="-216000">
              <a:buFont typeface="Wingdings" panose="05000000000000000000" pitchFamily="2" charset="2"/>
              <a:buChar char="§"/>
            </a:pPr>
            <a:r>
              <a:rPr lang="en-US" dirty="0">
                <a:cs typeface="Arial" panose="020B0604020202020204" pitchFamily="34" charset="0"/>
              </a:rPr>
              <a:t>Attorney-Client Privilege</a:t>
            </a:r>
          </a:p>
          <a:p>
            <a:pPr marL="216000" indent="-216000">
              <a:buFont typeface="Wingdings" panose="05000000000000000000" pitchFamily="2" charset="2"/>
              <a:buChar char="§"/>
            </a:pPr>
            <a:r>
              <a:rPr lang="en-US" dirty="0">
                <a:cs typeface="Arial" panose="020B0604020202020204" pitchFamily="34" charset="0"/>
              </a:rPr>
              <a:t>Attorney Work Product</a:t>
            </a:r>
          </a:p>
          <a:p>
            <a:pPr marL="0" indent="0">
              <a:buNone/>
            </a:pPr>
            <a:endParaRPr lang="en-US" dirty="0"/>
          </a:p>
          <a:p>
            <a:pPr marL="0" indent="0">
              <a:buNone/>
            </a:pPr>
            <a:r>
              <a:rPr lang="en-US" dirty="0"/>
              <a:t>Prevents requesters from using the FOIA to get documents that would be privileged in discovery. </a:t>
            </a:r>
          </a:p>
          <a:p>
            <a:pPr marL="0" indent="0">
              <a:buNone/>
            </a:pPr>
            <a:endParaRPr lang="en-US" dirty="0"/>
          </a:p>
          <a:p>
            <a:pPr marL="0" indent="0" algn="ctr">
              <a:buNone/>
            </a:pPr>
            <a:r>
              <a:rPr lang="en-US" sz="2600" dirty="0">
                <a:latin typeface="Trebuchet MS" panose="020B0603020202020204" pitchFamily="34" charset="0"/>
                <a:cs typeface="Arial" panose="020B0604020202020204" pitchFamily="34" charset="0"/>
              </a:rPr>
              <a:t>D.C. Official Code § 2-534(a)(4) </a:t>
            </a:r>
          </a:p>
          <a:p>
            <a:pPr marL="0" indent="0">
              <a:buNone/>
            </a:pPr>
            <a:endParaRPr sz="2400" dirty="0"/>
          </a:p>
        </p:txBody>
      </p:sp>
      <p:sp>
        <p:nvSpPr>
          <p:cNvPr id="4" name="Rectangle 3">
            <a:extLst>
              <a:ext uri="{FF2B5EF4-FFF2-40B4-BE49-F238E27FC236}">
                <a16:creationId xmlns:a16="http://schemas.microsoft.com/office/drawing/2014/main" id="{50F3FAC2-AFC3-7BD8-54FD-AACF4C620944}"/>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A07682EF-4AE5-D289-7B7D-0E96C45B3807}"/>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31A4CC04-67AC-D415-56EF-92C0AE55B122}"/>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DE6E89D8-A79B-D9A9-C7C4-953D71CB4D39}"/>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36870671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6A831-1376-BE82-B298-BBFED2B492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C4A554-FBB5-B1FB-AB70-1503170E3D18}"/>
              </a:ext>
            </a:extLst>
          </p:cNvPr>
          <p:cNvSpPr>
            <a:spLocks noGrp="1" noRot="1" noMove="1" noResize="1" noEditPoints="1" noAdjustHandles="1" noChangeArrowheads="1" noChangeShapeType="1"/>
          </p:cNvSpPr>
          <p:nvPr>
            <p:ph type="title"/>
          </p:nvPr>
        </p:nvSpPr>
        <p:spPr>
          <a:solidFill>
            <a:schemeClr val="bg2"/>
          </a:solidFill>
        </p:spPr>
        <p:txBody>
          <a:bodyPr>
            <a:normAutofit/>
          </a:bodyPr>
          <a:lstStyle/>
          <a:p>
            <a:r>
              <a:rPr lang="en-US" b="1" dirty="0"/>
              <a:t>WHAT AGENCIES GET WRONG: EXEMPTION 4</a:t>
            </a:r>
            <a:endParaRPr b="1" dirty="0"/>
          </a:p>
        </p:txBody>
      </p:sp>
      <p:sp>
        <p:nvSpPr>
          <p:cNvPr id="3" name="Content Placeholder 2">
            <a:extLst>
              <a:ext uri="{FF2B5EF4-FFF2-40B4-BE49-F238E27FC236}">
                <a16:creationId xmlns:a16="http://schemas.microsoft.com/office/drawing/2014/main" id="{453DEDD9-074D-8B0C-8351-7CA868C4480E}"/>
              </a:ext>
            </a:extLst>
          </p:cNvPr>
          <p:cNvSpPr>
            <a:spLocks noGrp="1" noRot="1" noMove="1" noResize="1" noEditPoints="1" noAdjustHandles="1" noChangeArrowheads="1" noChangeShapeType="1"/>
          </p:cNvSpPr>
          <p:nvPr>
            <p:ph idx="1"/>
          </p:nvPr>
        </p:nvSpPr>
        <p:spPr>
          <a:xfrm>
            <a:off x="1108554" y="2029216"/>
            <a:ext cx="9653934" cy="3786368"/>
          </a:xfrm>
          <a:solidFill>
            <a:schemeClr val="bg2"/>
          </a:solidFill>
        </p:spPr>
        <p:txBody>
          <a:bodyPr>
            <a:normAutofit fontScale="77500" lnSpcReduction="20000"/>
          </a:bodyPr>
          <a:lstStyle/>
          <a:p>
            <a:pPr marL="457200" indent="-457200">
              <a:buAutoNum type="arabicParenBoth"/>
            </a:pPr>
            <a:r>
              <a:rPr lang="en-US" sz="2800" dirty="0"/>
              <a:t> Treat Agency Policy or Final Agency Documents as Predecisional</a:t>
            </a:r>
          </a:p>
          <a:p>
            <a:pPr marL="0" indent="0">
              <a:buNone/>
            </a:pPr>
            <a:endParaRPr lang="en-US" sz="2800" dirty="0"/>
          </a:p>
          <a:p>
            <a:pPr marL="0" indent="0">
              <a:buNone/>
            </a:pPr>
            <a:r>
              <a:rPr lang="en-US" sz="2800" dirty="0"/>
              <a:t>(2) Have Not Identified a Decision-Making Process </a:t>
            </a:r>
          </a:p>
          <a:p>
            <a:pPr marL="0" indent="0">
              <a:buNone/>
            </a:pPr>
            <a:endParaRPr lang="en-US" sz="2800" dirty="0"/>
          </a:p>
          <a:p>
            <a:pPr marL="0" indent="0">
              <a:buNone/>
            </a:pPr>
            <a:r>
              <a:rPr lang="en-US" sz="2800" dirty="0"/>
              <a:t>(3) Treat a Previous Predecisional Document as Adopted or Incorporated, Without    	the Existence of Express Rationale for Adoption</a:t>
            </a:r>
          </a:p>
          <a:p>
            <a:pPr marL="0" indent="0">
              <a:buNone/>
            </a:pPr>
            <a:endParaRPr lang="en-US" sz="2800" dirty="0"/>
          </a:p>
          <a:p>
            <a:pPr marL="514350" indent="-514350">
              <a:buAutoNum type="arabicParenBoth" startAt="4"/>
            </a:pPr>
            <a:r>
              <a:rPr lang="en-US" sz="2800" dirty="0"/>
              <a:t>Apply the Consultant Corollary Doctrine in Absence of a “Consultant” Relationship between the Government and the Third Party</a:t>
            </a:r>
          </a:p>
          <a:p>
            <a:pPr marL="0" indent="0">
              <a:buNone/>
            </a:pPr>
            <a:endParaRPr lang="en-US" sz="2800" dirty="0"/>
          </a:p>
          <a:p>
            <a:pPr marL="0" indent="0">
              <a:buNone/>
            </a:pPr>
            <a:r>
              <a:rPr lang="en-US" sz="2800" dirty="0"/>
              <a:t>(5)  Failure to Segregate Factual Information </a:t>
            </a:r>
          </a:p>
          <a:p>
            <a:pPr marL="514350" indent="-514350">
              <a:buAutoNum type="arabicParenBoth" startAt="4"/>
            </a:pPr>
            <a:endParaRPr sz="2800" dirty="0"/>
          </a:p>
        </p:txBody>
      </p:sp>
      <p:sp>
        <p:nvSpPr>
          <p:cNvPr id="4" name="Rectangle 3">
            <a:extLst>
              <a:ext uri="{FF2B5EF4-FFF2-40B4-BE49-F238E27FC236}">
                <a16:creationId xmlns:a16="http://schemas.microsoft.com/office/drawing/2014/main" id="{3BC0AD60-981B-9012-4250-8D91988FC597}"/>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6C7B920F-74B9-D2B8-EACC-B9AF1ED3763C}"/>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C2639006-10AA-79AC-F3A7-7F5CF1A44FF2}"/>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99221DDE-1B41-6C8C-E4A8-EB38626C8128}"/>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73411609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17DA05-077E-D169-1258-7EF1A1084A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E8D13F-34DD-A7A4-1ED9-7B3D0C3EB864}"/>
              </a:ext>
            </a:extLst>
          </p:cNvPr>
          <p:cNvSpPr>
            <a:spLocks noGrp="1" noRot="1" noMove="1" noResize="1" noEditPoints="1" noAdjustHandles="1" noChangeArrowheads="1" noChangeShapeType="1"/>
          </p:cNvSpPr>
          <p:nvPr>
            <p:ph type="title"/>
          </p:nvPr>
        </p:nvSpPr>
        <p:spPr>
          <a:solidFill>
            <a:schemeClr val="bg2"/>
          </a:solidFill>
        </p:spPr>
        <p:txBody>
          <a:bodyPr>
            <a:normAutofit/>
          </a:bodyPr>
          <a:lstStyle/>
          <a:p>
            <a:r>
              <a:rPr lang="en-US" b="1" dirty="0"/>
              <a:t>WHAT AGENCIES GET WRONG: EXEMPTION 4</a:t>
            </a:r>
            <a:endParaRPr b="1" dirty="0"/>
          </a:p>
        </p:txBody>
      </p:sp>
      <p:sp>
        <p:nvSpPr>
          <p:cNvPr id="3" name="Content Placeholder 2">
            <a:extLst>
              <a:ext uri="{FF2B5EF4-FFF2-40B4-BE49-F238E27FC236}">
                <a16:creationId xmlns:a16="http://schemas.microsoft.com/office/drawing/2014/main" id="{6F86C672-BA4D-2984-D8FB-4778CA4E7906}"/>
              </a:ext>
            </a:extLst>
          </p:cNvPr>
          <p:cNvSpPr>
            <a:spLocks noGrp="1" noRot="1" noMove="1" noResize="1" noEditPoints="1" noAdjustHandles="1" noChangeArrowheads="1" noChangeShapeType="1"/>
          </p:cNvSpPr>
          <p:nvPr>
            <p:ph idx="1"/>
          </p:nvPr>
        </p:nvSpPr>
        <p:spPr>
          <a:xfrm>
            <a:off x="1265129" y="2203152"/>
            <a:ext cx="9651303" cy="3464875"/>
          </a:xfrm>
          <a:solidFill>
            <a:schemeClr val="bg2"/>
          </a:solidFill>
        </p:spPr>
        <p:txBody>
          <a:bodyPr>
            <a:normAutofit/>
          </a:bodyPr>
          <a:lstStyle/>
          <a:p>
            <a:pPr marL="0" indent="0" algn="ctr">
              <a:buNone/>
            </a:pPr>
            <a:endParaRPr lang="en-US" sz="4000" b="1" dirty="0"/>
          </a:p>
          <a:p>
            <a:pPr marL="0" indent="0" algn="ctr">
              <a:buNone/>
            </a:pPr>
            <a:r>
              <a:rPr lang="en-US" sz="4000" b="1" dirty="0"/>
              <a:t>TREAT AGENCY POLICY OR FINAL AGENCY DOCUMENTS AS PREDECISIONAL</a:t>
            </a:r>
          </a:p>
        </p:txBody>
      </p:sp>
      <p:sp>
        <p:nvSpPr>
          <p:cNvPr id="4" name="Rectangle 3">
            <a:extLst>
              <a:ext uri="{FF2B5EF4-FFF2-40B4-BE49-F238E27FC236}">
                <a16:creationId xmlns:a16="http://schemas.microsoft.com/office/drawing/2014/main" id="{81C78E6D-3507-DD4D-6556-0E20D8F4E19E}"/>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BAB292E5-A582-15DF-1101-5565C9C3BFDE}"/>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20231267-042D-C7C7-7890-FFC721390C23}"/>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67B7C64B-CB6F-DC3D-ABE8-04C9474D5037}"/>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73396265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7AF8B737-3D41-9DBD-C92E-FF94D6052A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D4ADFC-2FD1-1C97-11C3-6075BA02CBDC}"/>
              </a:ext>
            </a:extLst>
          </p:cNvPr>
          <p:cNvSpPr>
            <a:spLocks noGrp="1" noRot="1" noMove="1" noResize="1" noEditPoints="1" noAdjustHandles="1" noChangeArrowheads="1" noChangeShapeType="1"/>
          </p:cNvSpPr>
          <p:nvPr>
            <p:ph type="title"/>
          </p:nvPr>
        </p:nvSpPr>
        <p:spPr/>
        <p:txBody>
          <a:bodyPr>
            <a:normAutofit/>
          </a:bodyPr>
          <a:lstStyle/>
          <a:p>
            <a:r>
              <a:rPr lang="en-US" sz="4800" b="1" dirty="0">
                <a:cs typeface="Arial" panose="020B0604020202020204" pitchFamily="34" charset="0"/>
              </a:rPr>
              <a:t>DELIBERATIVE PROCESS PRIVILEGE</a:t>
            </a:r>
            <a:endParaRPr sz="4800" b="1" dirty="0"/>
          </a:p>
        </p:txBody>
      </p:sp>
      <p:sp>
        <p:nvSpPr>
          <p:cNvPr id="3" name="Content Placeholder 2">
            <a:extLst>
              <a:ext uri="{FF2B5EF4-FFF2-40B4-BE49-F238E27FC236}">
                <a16:creationId xmlns:a16="http://schemas.microsoft.com/office/drawing/2014/main" id="{1190C992-5EDD-D1F7-CE55-3A676FE2B294}"/>
              </a:ext>
            </a:extLst>
          </p:cNvPr>
          <p:cNvSpPr>
            <a:spLocks noGrp="1" noRot="1" noMove="1" noResize="1" noEditPoints="1" noAdjustHandles="1" noChangeArrowheads="1" noChangeShapeType="1"/>
          </p:cNvSpPr>
          <p:nvPr>
            <p:ph idx="1"/>
          </p:nvPr>
        </p:nvSpPr>
        <p:spPr>
          <a:xfrm>
            <a:off x="832981" y="1692276"/>
            <a:ext cx="10258816" cy="4141597"/>
          </a:xfrm>
        </p:spPr>
        <p:txBody>
          <a:bodyPr>
            <a:normAutofit/>
          </a:bodyPr>
          <a:lstStyle/>
          <a:p>
            <a:pPr>
              <a:lnSpc>
                <a:spcPct val="90000"/>
              </a:lnSpc>
            </a:pPr>
            <a:r>
              <a:rPr lang="en-US" sz="3600" dirty="0"/>
              <a:t>The Two Elements of Deliberative Process Privilege are:</a:t>
            </a:r>
          </a:p>
          <a:p>
            <a:pPr>
              <a:lnSpc>
                <a:spcPct val="90000"/>
              </a:lnSpc>
            </a:pPr>
            <a:endParaRPr lang="en-US" sz="3600" dirty="0"/>
          </a:p>
          <a:p>
            <a:pPr marL="0" indent="0">
              <a:lnSpc>
                <a:spcPct val="90000"/>
              </a:lnSpc>
              <a:buNone/>
            </a:pPr>
            <a:r>
              <a:rPr lang="en-US" sz="3600" dirty="0">
                <a:solidFill>
                  <a:schemeClr val="accent1"/>
                </a:solidFill>
                <a:cs typeface="Arial" panose="020B0604020202020204" pitchFamily="34" charset="0"/>
              </a:rPr>
              <a:t>	▪</a:t>
            </a:r>
            <a:r>
              <a:rPr lang="en-US" sz="3600" dirty="0">
                <a:cs typeface="Arial" panose="020B0604020202020204" pitchFamily="34" charset="0"/>
              </a:rPr>
              <a:t> Predecisional; and </a:t>
            </a:r>
          </a:p>
          <a:p>
            <a:pPr>
              <a:lnSpc>
                <a:spcPct val="90000"/>
              </a:lnSpc>
            </a:pPr>
            <a:endParaRPr lang="en-US" sz="3600" dirty="0">
              <a:cs typeface="Arial" panose="020B0604020202020204" pitchFamily="34" charset="0"/>
            </a:endParaRPr>
          </a:p>
          <a:p>
            <a:pPr marL="0" indent="0">
              <a:lnSpc>
                <a:spcPct val="90000"/>
              </a:lnSpc>
              <a:buNone/>
            </a:pPr>
            <a:r>
              <a:rPr lang="en-US" sz="3600" dirty="0">
                <a:solidFill>
                  <a:schemeClr val="accent1"/>
                </a:solidFill>
                <a:cs typeface="Arial" panose="020B0604020202020204" pitchFamily="34" charset="0"/>
              </a:rPr>
              <a:t>	▪</a:t>
            </a:r>
            <a:r>
              <a:rPr lang="en-US" sz="3600" dirty="0">
                <a:cs typeface="Arial" panose="020B0604020202020204" pitchFamily="34" charset="0"/>
              </a:rPr>
              <a:t> Deliberative</a:t>
            </a:r>
            <a:r>
              <a:rPr lang="en-US" sz="3600" dirty="0"/>
              <a:t> </a:t>
            </a:r>
          </a:p>
          <a:p>
            <a:pPr marL="0" indent="0">
              <a:buNone/>
            </a:pPr>
            <a:endParaRPr sz="1600" dirty="0"/>
          </a:p>
        </p:txBody>
      </p:sp>
      <p:sp>
        <p:nvSpPr>
          <p:cNvPr id="4" name="Rectangle 3">
            <a:extLst>
              <a:ext uri="{FF2B5EF4-FFF2-40B4-BE49-F238E27FC236}">
                <a16:creationId xmlns:a16="http://schemas.microsoft.com/office/drawing/2014/main" id="{20D75C5F-3F75-ADEF-34BF-59ECCC88CFE3}"/>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ADA71001-FB33-7E56-DE01-255EB9085911}"/>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6E285955-2E78-E45C-AA37-25D136CBCAA2}"/>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F5C58120-BDF1-F5B1-3BE3-61A47A2137DA}"/>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344082241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546E8DD0-12CF-8D5E-8F6A-49A7AF6DB7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0AB76F-5428-31F6-AA7A-224C2548EE92}"/>
              </a:ext>
            </a:extLst>
          </p:cNvPr>
          <p:cNvSpPr>
            <a:spLocks noGrp="1" noRot="1" noMove="1" noResize="1" noEditPoints="1" noAdjustHandles="1" noChangeArrowheads="1" noChangeShapeType="1"/>
          </p:cNvSpPr>
          <p:nvPr>
            <p:ph type="title"/>
          </p:nvPr>
        </p:nvSpPr>
        <p:spPr/>
        <p:txBody>
          <a:bodyPr>
            <a:normAutofit/>
          </a:bodyPr>
          <a:lstStyle/>
          <a:p>
            <a:r>
              <a:rPr lang="en-US" sz="4800" b="1" dirty="0">
                <a:cs typeface="Arial" panose="020B0604020202020204" pitchFamily="34" charset="0"/>
              </a:rPr>
              <a:t>DELIBERATIVE PROCESS PRIVILEGE</a:t>
            </a:r>
            <a:endParaRPr sz="4800" b="1" dirty="0"/>
          </a:p>
        </p:txBody>
      </p:sp>
      <p:sp>
        <p:nvSpPr>
          <p:cNvPr id="3" name="Content Placeholder 2">
            <a:extLst>
              <a:ext uri="{FF2B5EF4-FFF2-40B4-BE49-F238E27FC236}">
                <a16:creationId xmlns:a16="http://schemas.microsoft.com/office/drawing/2014/main" id="{38936BD1-D4A0-4CE9-85C5-6CEC96624D70}"/>
              </a:ext>
            </a:extLst>
          </p:cNvPr>
          <p:cNvSpPr>
            <a:spLocks noGrp="1" noRot="1" noMove="1" noResize="1" noEditPoints="1" noAdjustHandles="1" noChangeArrowheads="1" noChangeShapeType="1"/>
          </p:cNvSpPr>
          <p:nvPr>
            <p:ph idx="1"/>
          </p:nvPr>
        </p:nvSpPr>
        <p:spPr>
          <a:xfrm>
            <a:off x="832981" y="1692276"/>
            <a:ext cx="10258816" cy="4141597"/>
          </a:xfrm>
        </p:spPr>
        <p:txBody>
          <a:bodyPr>
            <a:normAutofit/>
          </a:bodyPr>
          <a:lstStyle/>
          <a:p>
            <a:pPr marL="0" indent="0">
              <a:buNone/>
            </a:pPr>
            <a:r>
              <a:rPr lang="en-US" sz="4000" dirty="0"/>
              <a:t>Purposes of the privilege:</a:t>
            </a:r>
          </a:p>
          <a:p>
            <a:pPr marL="0" indent="0">
              <a:buNone/>
            </a:pPr>
            <a:endParaRPr lang="en-US" dirty="0"/>
          </a:p>
          <a:p>
            <a:r>
              <a:rPr lang="en-US" dirty="0"/>
              <a:t>Encourage open, frank discussion</a:t>
            </a:r>
          </a:p>
          <a:p>
            <a:r>
              <a:rPr lang="en-US" dirty="0"/>
              <a:t>Protect against premature disclosure of proposed policies</a:t>
            </a:r>
          </a:p>
          <a:p>
            <a:r>
              <a:rPr lang="en-US" dirty="0"/>
              <a:t>Guard against public confusion from release of rationales that were not ultimately the basis for agency decisions</a:t>
            </a:r>
          </a:p>
          <a:p>
            <a:pPr marL="0" indent="0">
              <a:lnSpc>
                <a:spcPct val="90000"/>
              </a:lnSpc>
              <a:buNone/>
            </a:pPr>
            <a:endParaRPr sz="1600" dirty="0"/>
          </a:p>
        </p:txBody>
      </p:sp>
      <p:sp>
        <p:nvSpPr>
          <p:cNvPr id="4" name="Rectangle 3">
            <a:extLst>
              <a:ext uri="{FF2B5EF4-FFF2-40B4-BE49-F238E27FC236}">
                <a16:creationId xmlns:a16="http://schemas.microsoft.com/office/drawing/2014/main" id="{6E7177EA-27C6-EA13-AC06-9C0E655BE221}"/>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F372497D-67CF-D9F2-553D-CCBD2A5C3D5B}"/>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F001F90E-3D03-F9BD-C022-E028B5F72431}"/>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DB84E54C-B4EF-B6FE-EF2D-E5245D5E9FF7}"/>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135141919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C80FF436-E565-4CDD-B4E1-BCC9201CE9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FE63BA-3DEE-C970-5380-AA265F6CE2C1}"/>
              </a:ext>
            </a:extLst>
          </p:cNvPr>
          <p:cNvSpPr>
            <a:spLocks noGrp="1" noRot="1" noMove="1" noResize="1" noEditPoints="1" noAdjustHandles="1" noChangeArrowheads="1" noChangeShapeType="1"/>
          </p:cNvSpPr>
          <p:nvPr>
            <p:ph type="title"/>
          </p:nvPr>
        </p:nvSpPr>
        <p:spPr/>
        <p:txBody>
          <a:bodyPr>
            <a:normAutofit/>
          </a:bodyPr>
          <a:lstStyle/>
          <a:p>
            <a:r>
              <a:rPr lang="en-US" sz="6000" b="1" dirty="0">
                <a:cs typeface="Arial" panose="020B0604020202020204" pitchFamily="34" charset="0"/>
              </a:rPr>
              <a:t>PREDECISIONAL</a:t>
            </a:r>
            <a:endParaRPr sz="6000" b="1" dirty="0"/>
          </a:p>
        </p:txBody>
      </p:sp>
      <p:sp>
        <p:nvSpPr>
          <p:cNvPr id="3" name="Content Placeholder 2">
            <a:extLst>
              <a:ext uri="{FF2B5EF4-FFF2-40B4-BE49-F238E27FC236}">
                <a16:creationId xmlns:a16="http://schemas.microsoft.com/office/drawing/2014/main" id="{86E601DB-843C-61F7-3FEE-335AB0AE04C4}"/>
              </a:ext>
            </a:extLst>
          </p:cNvPr>
          <p:cNvSpPr>
            <a:spLocks noGrp="1" noRot="1" noMove="1" noResize="1" noEditPoints="1" noAdjustHandles="1" noChangeArrowheads="1" noChangeShapeType="1"/>
          </p:cNvSpPr>
          <p:nvPr>
            <p:ph idx="1"/>
          </p:nvPr>
        </p:nvSpPr>
        <p:spPr>
          <a:xfrm>
            <a:off x="832981" y="1692276"/>
            <a:ext cx="10258816" cy="4141597"/>
          </a:xfrm>
        </p:spPr>
        <p:txBody>
          <a:bodyPr>
            <a:normAutofit/>
          </a:bodyPr>
          <a:lstStyle/>
          <a:p>
            <a:pPr>
              <a:lnSpc>
                <a:spcPct val="90000"/>
              </a:lnSpc>
            </a:pPr>
            <a:endParaRPr lang="en-US" sz="2400" dirty="0"/>
          </a:p>
          <a:p>
            <a:pPr marL="0" indent="0">
              <a:lnSpc>
                <a:spcPct val="90000"/>
              </a:lnSpc>
              <a:buNone/>
            </a:pPr>
            <a:r>
              <a:rPr lang="en-US" sz="2400" dirty="0"/>
              <a:t>● </a:t>
            </a:r>
            <a:r>
              <a:rPr lang="en-US" sz="2400" dirty="0" err="1"/>
              <a:t>Predecisional</a:t>
            </a:r>
            <a:r>
              <a:rPr lang="en-US" sz="2400" dirty="0"/>
              <a:t> communications precede the adoption of an agency policy. </a:t>
            </a:r>
          </a:p>
          <a:p>
            <a:pPr>
              <a:lnSpc>
                <a:spcPct val="90000"/>
              </a:lnSpc>
            </a:pPr>
            <a:endParaRPr lang="en-US" sz="2400" dirty="0"/>
          </a:p>
          <a:p>
            <a:pPr marL="0" indent="0">
              <a:lnSpc>
                <a:spcPct val="90000"/>
              </a:lnSpc>
              <a:buNone/>
            </a:pPr>
            <a:r>
              <a:rPr lang="en-US" sz="2400" dirty="0"/>
              <a:t>● For the predecisional element to be found, the agency must be able to identify  </a:t>
            </a:r>
          </a:p>
          <a:p>
            <a:pPr marL="0" indent="0">
              <a:lnSpc>
                <a:spcPct val="90000"/>
              </a:lnSpc>
              <a:buNone/>
            </a:pPr>
            <a:r>
              <a:rPr lang="en-US" sz="2400" dirty="0"/>
              <a:t>   a decision-making process that led to the creation of the withheld documents.</a:t>
            </a:r>
          </a:p>
          <a:p>
            <a:endParaRPr lang="en-US" sz="2400" dirty="0"/>
          </a:p>
          <a:p>
            <a:pPr marL="0" indent="0">
              <a:buNone/>
            </a:pPr>
            <a:r>
              <a:rPr lang="en-US" sz="2400" dirty="0">
                <a:solidFill>
                  <a:schemeClr val="accent1"/>
                </a:solidFill>
              </a:rPr>
              <a:t>▪ </a:t>
            </a:r>
            <a:r>
              <a:rPr lang="en-US" sz="2400" dirty="0"/>
              <a:t>Note, final agency decision is not required.  Concerning federal FOIA, courts      </a:t>
            </a:r>
          </a:p>
          <a:p>
            <a:pPr marL="0" indent="0">
              <a:buNone/>
            </a:pPr>
            <a:r>
              <a:rPr lang="en-US" sz="2400" dirty="0"/>
              <a:t>   have recognized that agencies sometimes decide not to decide. </a:t>
            </a:r>
          </a:p>
          <a:p>
            <a:pPr marL="0" indent="0">
              <a:buNone/>
            </a:pPr>
            <a:endParaRPr sz="1600" dirty="0"/>
          </a:p>
        </p:txBody>
      </p:sp>
      <p:sp>
        <p:nvSpPr>
          <p:cNvPr id="4" name="Rectangle 3">
            <a:extLst>
              <a:ext uri="{FF2B5EF4-FFF2-40B4-BE49-F238E27FC236}">
                <a16:creationId xmlns:a16="http://schemas.microsoft.com/office/drawing/2014/main" id="{68F49EBD-E6E0-1C25-3B80-16BD2A01A8F1}"/>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C3688631-465A-221D-8C11-2E594DAC0551}"/>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8ADADED2-1D7B-A353-EFDD-2D063ECC94A7}"/>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F5665FAA-2510-C2B1-68AF-44DD02CD5ACE}"/>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336797760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FF7CD2CB-10BC-44F3-3B38-EB26A2B997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9C3B09-536C-67BE-95D5-6BEDC111E46B}"/>
              </a:ext>
            </a:extLst>
          </p:cNvPr>
          <p:cNvSpPr>
            <a:spLocks noGrp="1" noRot="1" noMove="1" noResize="1" noEditPoints="1" noAdjustHandles="1" noChangeArrowheads="1" noChangeShapeType="1"/>
          </p:cNvSpPr>
          <p:nvPr>
            <p:ph type="title"/>
          </p:nvPr>
        </p:nvSpPr>
        <p:spPr/>
        <p:txBody>
          <a:bodyPr>
            <a:normAutofit fontScale="90000"/>
          </a:bodyPr>
          <a:lstStyle/>
          <a:p>
            <a:r>
              <a:rPr lang="en-US" sz="6000" b="1" u="sng" dirty="0">
                <a:cs typeface="Arial" panose="020B0604020202020204" pitchFamily="34" charset="0"/>
              </a:rPr>
              <a:t>PREDECISIONAL</a:t>
            </a:r>
            <a:r>
              <a:rPr lang="en-US" sz="6000" b="1" dirty="0">
                <a:cs typeface="Arial" panose="020B0604020202020204" pitchFamily="34" charset="0"/>
              </a:rPr>
              <a:t> v. POSTDECISIONAL</a:t>
            </a:r>
            <a:endParaRPr sz="6000" b="1" dirty="0"/>
          </a:p>
        </p:txBody>
      </p:sp>
      <p:sp>
        <p:nvSpPr>
          <p:cNvPr id="3" name="Content Placeholder 2">
            <a:extLst>
              <a:ext uri="{FF2B5EF4-FFF2-40B4-BE49-F238E27FC236}">
                <a16:creationId xmlns:a16="http://schemas.microsoft.com/office/drawing/2014/main" id="{0A0F5BDF-0746-8404-9C89-8A572F7D7A2D}"/>
              </a:ext>
            </a:extLst>
          </p:cNvPr>
          <p:cNvSpPr>
            <a:spLocks noGrp="1" noRot="1" noMove="1" noResize="1" noEditPoints="1" noAdjustHandles="1" noChangeArrowheads="1" noChangeShapeType="1"/>
          </p:cNvSpPr>
          <p:nvPr>
            <p:ph idx="1"/>
          </p:nvPr>
        </p:nvSpPr>
        <p:spPr>
          <a:xfrm>
            <a:off x="832981" y="1565754"/>
            <a:ext cx="10258816" cy="4268120"/>
          </a:xfrm>
        </p:spPr>
        <p:txBody>
          <a:bodyPr>
            <a:normAutofit fontScale="92500" lnSpcReduction="10000"/>
          </a:bodyPr>
          <a:lstStyle/>
          <a:p>
            <a:pPr>
              <a:lnSpc>
                <a:spcPct val="90000"/>
              </a:lnSpc>
            </a:pPr>
            <a:endParaRPr lang="en-US" sz="2400" dirty="0"/>
          </a:p>
          <a:p>
            <a:pPr>
              <a:lnSpc>
                <a:spcPct val="90000"/>
              </a:lnSpc>
            </a:pPr>
            <a:r>
              <a:rPr lang="en-US" sz="2200" dirty="0" err="1"/>
              <a:t>Postdecisional</a:t>
            </a:r>
            <a:r>
              <a:rPr lang="en-US" sz="2200" dirty="0"/>
              <a:t> records are not protected by the deliberative process privilege.  </a:t>
            </a:r>
          </a:p>
          <a:p>
            <a:pPr>
              <a:lnSpc>
                <a:spcPct val="90000"/>
              </a:lnSpc>
            </a:pPr>
            <a:endParaRPr lang="en-US" sz="2200" dirty="0"/>
          </a:p>
          <a:p>
            <a:pPr marL="0" indent="0">
              <a:lnSpc>
                <a:spcPct val="90000"/>
              </a:lnSpc>
              <a:buNone/>
            </a:pPr>
            <a:r>
              <a:rPr lang="en-US" sz="2200" dirty="0">
                <a:solidFill>
                  <a:schemeClr val="accent1"/>
                </a:solidFill>
              </a:rPr>
              <a:t>	▪ </a:t>
            </a:r>
            <a:r>
              <a:rPr lang="en-US" sz="2200" dirty="0"/>
              <a:t>Examples of </a:t>
            </a:r>
            <a:r>
              <a:rPr lang="en-US" sz="2200" dirty="0" err="1"/>
              <a:t>postdecisional</a:t>
            </a:r>
            <a:r>
              <a:rPr lang="en-US" sz="2200" dirty="0"/>
              <a:t> documents:</a:t>
            </a:r>
          </a:p>
          <a:p>
            <a:endParaRPr lang="en-US" sz="2200" dirty="0"/>
          </a:p>
          <a:p>
            <a:pPr marL="0" indent="0">
              <a:buNone/>
            </a:pPr>
            <a:r>
              <a:rPr lang="en-US" sz="2200" dirty="0">
                <a:solidFill>
                  <a:schemeClr val="accent1"/>
                </a:solidFill>
                <a:cs typeface="Arial" panose="020B0604020202020204" pitchFamily="34" charset="0"/>
              </a:rPr>
              <a:t>	►</a:t>
            </a:r>
            <a:r>
              <a:rPr lang="en-US" sz="2200" dirty="0">
                <a:cs typeface="Arial" panose="020B0604020202020204" pitchFamily="34" charset="0"/>
              </a:rPr>
              <a:t>Documents that reflect an agency’s final position on an issue; so, it is not records of the  		     process, but the final decision concerning a specific issue. </a:t>
            </a:r>
          </a:p>
          <a:p>
            <a:endParaRPr lang="en-US" sz="2200" dirty="0">
              <a:cs typeface="Arial" panose="020B0604020202020204" pitchFamily="34" charset="0"/>
            </a:endParaRPr>
          </a:p>
          <a:p>
            <a:pPr marL="0" indent="0">
              <a:buNone/>
            </a:pPr>
            <a:r>
              <a:rPr lang="en-US" sz="2200" dirty="0">
                <a:solidFill>
                  <a:schemeClr val="accent1"/>
                </a:solidFill>
                <a:cs typeface="Arial" panose="020B0604020202020204" pitchFamily="34" charset="0"/>
              </a:rPr>
              <a:t>	►</a:t>
            </a:r>
            <a:r>
              <a:rPr lang="en-US" sz="2200" dirty="0">
                <a:cs typeface="Arial" panose="020B0604020202020204" pitchFamily="34" charset="0"/>
              </a:rPr>
              <a:t>Documents that explain an agency’s actions; not documentation of the decision-making  		    process but explains why the agency has taken a certain position.  The public has the right 		    to know about official agency positions.  </a:t>
            </a:r>
            <a:endParaRPr lang="en-US" sz="2200" dirty="0"/>
          </a:p>
          <a:p>
            <a:pPr>
              <a:lnSpc>
                <a:spcPct val="90000"/>
              </a:lnSpc>
            </a:pPr>
            <a:endParaRPr lang="en-US" sz="2200" dirty="0"/>
          </a:p>
          <a:p>
            <a:pPr>
              <a:lnSpc>
                <a:spcPct val="90000"/>
              </a:lnSpc>
            </a:pPr>
            <a:r>
              <a:rPr lang="en-US" sz="2200" dirty="0"/>
              <a:t>The common thread in these two examples are post actions – after the decision. </a:t>
            </a:r>
          </a:p>
          <a:p>
            <a:pPr marL="0" indent="0">
              <a:lnSpc>
                <a:spcPct val="90000"/>
              </a:lnSpc>
              <a:buNone/>
            </a:pPr>
            <a:endParaRPr sz="1600" dirty="0"/>
          </a:p>
        </p:txBody>
      </p:sp>
      <p:sp>
        <p:nvSpPr>
          <p:cNvPr id="4" name="Rectangle 3">
            <a:extLst>
              <a:ext uri="{FF2B5EF4-FFF2-40B4-BE49-F238E27FC236}">
                <a16:creationId xmlns:a16="http://schemas.microsoft.com/office/drawing/2014/main" id="{0BD0D294-26B2-E84F-24F5-991DE64BFB6A}"/>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1AF79749-B96F-24C3-FA29-EB46ADB353C7}"/>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62306489-4B70-CBDB-109F-A32FB109AEC5}"/>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B0FE24FA-3772-B5CC-B9A9-3259FB94FF12}"/>
              </a:ext>
            </a:extLst>
          </p:cNvPr>
          <p:cNvPicPr>
            <a:picLocks noGrp="1" noRot="1" noMove="1" noResize="1" noEditPoints="1" noAdjustHandles="1" noChangeArrowheads="1" noChangeShapeType="1" noCrop="1"/>
          </p:cNvPicPr>
          <p:nvPr/>
        </p:nvPicPr>
        <p:blipFill>
          <a:blip r:embed="rId2"/>
          <a:srcRect/>
          <a:stretch/>
        </p:blipFill>
        <p:spPr>
          <a:xfrm flipV="1">
            <a:off x="1719015" y="6163056"/>
            <a:ext cx="993705" cy="685800"/>
          </a:xfrm>
          <a:prstGeom prst="rect">
            <a:avLst/>
          </a:prstGeom>
        </p:spPr>
      </p:pic>
    </p:spTree>
    <p:extLst>
      <p:ext uri="{BB962C8B-B14F-4D97-AF65-F5344CB8AC3E}">
        <p14:creationId xmlns:p14="http://schemas.microsoft.com/office/powerpoint/2010/main" val="789457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p:cNvGrpSpPr/>
        <p:nvPr/>
      </p:nvGrpSpPr>
      <p:grpSpPr>
        <a:xfrm>
          <a:off x="0" y="0"/>
          <a:ext cx="0" cy="0"/>
          <a:chOff x="0" y="0"/>
          <a:chExt cx="0" cy="0"/>
        </a:xfrm>
      </p:grpSpPr>
      <p:sp>
        <p:nvSpPr>
          <p:cNvPr id="2" name="Title 1"/>
          <p:cNvSpPr>
            <a:spLocks noGrp="1" noRot="1" noMove="1" noResize="1" noEditPoints="1" noAdjustHandles="1" noChangeArrowheads="1" noChangeShapeType="1"/>
          </p:cNvSpPr>
          <p:nvPr>
            <p:ph type="title"/>
          </p:nvPr>
        </p:nvSpPr>
        <p:spPr>
          <a:xfrm>
            <a:off x="770351" y="161685"/>
            <a:ext cx="10584493" cy="1575675"/>
          </a:xfrm>
        </p:spPr>
        <p:txBody>
          <a:bodyPr>
            <a:noAutofit/>
          </a:bodyPr>
          <a:lstStyle/>
          <a:p>
            <a:r>
              <a:rPr lang="en-US" sz="5400" b="1" dirty="0"/>
              <a:t>PURPOSE OF FOIA</a:t>
            </a:r>
            <a:endParaRPr sz="5400" b="1" dirty="0"/>
          </a:p>
        </p:txBody>
      </p:sp>
      <p:sp>
        <p:nvSpPr>
          <p:cNvPr id="3" name="Content Placeholder 2"/>
          <p:cNvSpPr>
            <a:spLocks noGrp="1" noRot="1" noMove="1" noResize="1" noEditPoints="1" noAdjustHandles="1" noChangeArrowheads="1" noChangeShapeType="1"/>
          </p:cNvSpPr>
          <p:nvPr>
            <p:ph idx="1"/>
          </p:nvPr>
        </p:nvSpPr>
        <p:spPr>
          <a:xfrm>
            <a:off x="1052185" y="1972848"/>
            <a:ext cx="10246291" cy="4062191"/>
          </a:xfrm>
        </p:spPr>
        <p:txBody>
          <a:bodyPr>
            <a:normAutofit/>
          </a:bodyPr>
          <a:lstStyle/>
          <a:p>
            <a:pPr marL="0" indent="0">
              <a:buNone/>
            </a:pPr>
            <a:r>
              <a:rPr lang="en-US" dirty="0"/>
              <a:t>• Facilitates government transparency and</a:t>
            </a:r>
          </a:p>
          <a:p>
            <a:pPr marL="0" indent="0">
              <a:buNone/>
            </a:pPr>
            <a:r>
              <a:rPr lang="en-US" dirty="0"/>
              <a:t>accountability.</a:t>
            </a:r>
          </a:p>
          <a:p>
            <a:pPr marL="0" indent="0">
              <a:buNone/>
            </a:pPr>
            <a:r>
              <a:rPr lang="en-US" dirty="0"/>
              <a:t>• Provides a means for the public to know</a:t>
            </a:r>
          </a:p>
          <a:p>
            <a:pPr marL="0" indent="0">
              <a:buNone/>
            </a:pPr>
            <a:r>
              <a:rPr lang="en-US" dirty="0"/>
              <a:t>about the affairs of the government.</a:t>
            </a:r>
          </a:p>
          <a:p>
            <a:pPr marL="0" indent="0">
              <a:buNone/>
            </a:pPr>
            <a:r>
              <a:rPr lang="en-US" dirty="0"/>
              <a:t>• Permits agencies to protect certain</a:t>
            </a:r>
          </a:p>
          <a:p>
            <a:pPr marL="0" indent="0">
              <a:buNone/>
            </a:pPr>
            <a:r>
              <a:rPr lang="en-US" dirty="0"/>
              <a:t>records that fall within any of the FOIA exemptions.</a:t>
            </a:r>
            <a:endParaRPr dirty="0"/>
          </a:p>
        </p:txBody>
      </p:sp>
      <p:sp>
        <p:nvSpPr>
          <p:cNvPr id="4" name="Rectangle 3"/>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endParaRPr dirty="0"/>
          </a:p>
        </p:txBody>
      </p:sp>
      <p:sp>
        <p:nvSpPr>
          <p:cNvPr id="5" name="TextBox 4"/>
          <p:cNvSpPr txBox="1">
            <a:spLocks noGrp="1" noRot="1" noMove="1" noResize="1" noEditPoints="1" noAdjustHandles="1" noChangeArrowheads="1" noChangeShapeType="1"/>
          </p:cNvSpPr>
          <p:nvPr/>
        </p:nvSpPr>
        <p:spPr>
          <a:xfrm>
            <a:off x="6244020" y="6450094"/>
            <a:ext cx="2000820" cy="246221"/>
          </a:xfrm>
          <a:prstGeom prst="rect">
            <a:avLst/>
          </a:prstGeom>
          <a:noFill/>
        </p:spPr>
        <p:txBody>
          <a:bodyPr wrap="square">
            <a:spAutoFit/>
          </a:bodyPr>
          <a:lstStyle/>
          <a:p>
            <a:pPr algn="r"/>
            <a:r>
              <a:rPr lang="en-US" sz="1000" b="1" dirty="0"/>
              <a:t>OFFICE OF OPEN GOVERNMENT</a:t>
            </a:r>
            <a:endParaRPr sz="1000" b="1" dirty="0"/>
          </a:p>
        </p:txBody>
      </p:sp>
      <p:sp>
        <p:nvSpPr>
          <p:cNvPr id="6" name="Rectangle 5"/>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7" name="Content Placeholder 6">
            <a:extLst>
              <a:ext uri="{FF2B5EF4-FFF2-40B4-BE49-F238E27FC236}">
                <a16:creationId xmlns:a16="http://schemas.microsoft.com/office/drawing/2014/main" id="{40EEF12F-3135-ADBF-F74B-4D7C172C385F}"/>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A06580-9E6D-631C-6195-A897A55315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8C94E5-5AA9-7A50-41AA-DC6ECD665276}"/>
              </a:ext>
            </a:extLst>
          </p:cNvPr>
          <p:cNvSpPr>
            <a:spLocks noGrp="1" noRot="1" noMove="1" noResize="1" noEditPoints="1" noAdjustHandles="1" noChangeArrowheads="1" noChangeShapeType="1"/>
          </p:cNvSpPr>
          <p:nvPr>
            <p:ph type="title"/>
          </p:nvPr>
        </p:nvSpPr>
        <p:spPr>
          <a:solidFill>
            <a:schemeClr val="bg2"/>
          </a:solidFill>
        </p:spPr>
        <p:txBody>
          <a:bodyPr>
            <a:normAutofit/>
          </a:bodyPr>
          <a:lstStyle/>
          <a:p>
            <a:r>
              <a:rPr lang="en-US" b="1" dirty="0"/>
              <a:t>WHAT AGENCIES GET WRONG: EXEMPTION 4</a:t>
            </a:r>
            <a:endParaRPr b="1" dirty="0"/>
          </a:p>
        </p:txBody>
      </p:sp>
      <p:sp>
        <p:nvSpPr>
          <p:cNvPr id="3" name="Content Placeholder 2">
            <a:extLst>
              <a:ext uri="{FF2B5EF4-FFF2-40B4-BE49-F238E27FC236}">
                <a16:creationId xmlns:a16="http://schemas.microsoft.com/office/drawing/2014/main" id="{9CAC0C75-0FF3-E7F1-3194-AFEEA1F13E55}"/>
              </a:ext>
            </a:extLst>
          </p:cNvPr>
          <p:cNvSpPr>
            <a:spLocks noGrp="1" noRot="1" noMove="1" noResize="1" noEditPoints="1" noAdjustHandles="1" noChangeArrowheads="1" noChangeShapeType="1"/>
          </p:cNvSpPr>
          <p:nvPr>
            <p:ph idx="1"/>
          </p:nvPr>
        </p:nvSpPr>
        <p:spPr>
          <a:xfrm>
            <a:off x="1265129" y="2203152"/>
            <a:ext cx="9651303" cy="3464875"/>
          </a:xfrm>
          <a:solidFill>
            <a:schemeClr val="bg2"/>
          </a:solidFill>
        </p:spPr>
        <p:txBody>
          <a:bodyPr>
            <a:normAutofit/>
          </a:bodyPr>
          <a:lstStyle/>
          <a:p>
            <a:pPr marL="0" indent="0" algn="ctr">
              <a:buNone/>
            </a:pPr>
            <a:endParaRPr lang="en-US" sz="4000" b="1" dirty="0"/>
          </a:p>
          <a:p>
            <a:pPr marL="0" indent="0" algn="ctr">
              <a:buNone/>
            </a:pPr>
            <a:r>
              <a:rPr lang="en-US" sz="4000" b="1" dirty="0"/>
              <a:t>HAVE NOT IDENTIFIED A DECISION-MAKING PROCESS</a:t>
            </a:r>
          </a:p>
        </p:txBody>
      </p:sp>
      <p:sp>
        <p:nvSpPr>
          <p:cNvPr id="4" name="Rectangle 3">
            <a:extLst>
              <a:ext uri="{FF2B5EF4-FFF2-40B4-BE49-F238E27FC236}">
                <a16:creationId xmlns:a16="http://schemas.microsoft.com/office/drawing/2014/main" id="{4C1848A5-B963-DBF5-6B5F-325909408268}"/>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2B6680A5-0197-C01F-36F0-555788C5AF4C}"/>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6F0A80AB-609B-EEFA-DC05-E62FD8DAF0D0}"/>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3B859AA8-2017-E297-9691-8C51E8B51742}"/>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162306621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AC6177C4-CCFB-0C68-5D0D-5F27DB1C3E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933604-70EA-195D-F2C5-BE27C7488D5D}"/>
              </a:ext>
            </a:extLst>
          </p:cNvPr>
          <p:cNvSpPr>
            <a:spLocks noGrp="1" noRot="1" noMove="1" noResize="1" noEditPoints="1" noAdjustHandles="1" noChangeArrowheads="1" noChangeShapeType="1"/>
          </p:cNvSpPr>
          <p:nvPr>
            <p:ph type="title"/>
          </p:nvPr>
        </p:nvSpPr>
        <p:spPr/>
        <p:txBody>
          <a:bodyPr>
            <a:normAutofit fontScale="90000"/>
          </a:bodyPr>
          <a:lstStyle/>
          <a:p>
            <a:r>
              <a:rPr lang="en-US" sz="4000" b="1" dirty="0">
                <a:latin typeface="Arial" panose="020B0604020202020204" pitchFamily="34" charset="0"/>
                <a:cs typeface="Arial" panose="020B0604020202020204" pitchFamily="34" charset="0"/>
              </a:rPr>
              <a:t>DELIBERATIVE PRONG OF DELIBERATIVE PROCESS PRIVILEGE</a:t>
            </a:r>
            <a:endParaRPr sz="4000" b="1" dirty="0"/>
          </a:p>
        </p:txBody>
      </p:sp>
      <p:sp>
        <p:nvSpPr>
          <p:cNvPr id="3" name="Content Placeholder 2">
            <a:extLst>
              <a:ext uri="{FF2B5EF4-FFF2-40B4-BE49-F238E27FC236}">
                <a16:creationId xmlns:a16="http://schemas.microsoft.com/office/drawing/2014/main" id="{48CE762C-8535-9492-1E3F-8E78F1FF1710}"/>
              </a:ext>
            </a:extLst>
          </p:cNvPr>
          <p:cNvSpPr>
            <a:spLocks noGrp="1" noRot="1" noMove="1" noResize="1" noEditPoints="1" noAdjustHandles="1" noChangeArrowheads="1" noChangeShapeType="1"/>
          </p:cNvSpPr>
          <p:nvPr>
            <p:ph idx="1"/>
          </p:nvPr>
        </p:nvSpPr>
        <p:spPr>
          <a:xfrm>
            <a:off x="832981" y="1692276"/>
            <a:ext cx="10258816" cy="4141597"/>
          </a:xfrm>
        </p:spPr>
        <p:txBody>
          <a:bodyPr>
            <a:normAutofit/>
          </a:bodyPr>
          <a:lstStyle/>
          <a:p>
            <a:pPr>
              <a:lnSpc>
                <a:spcPct val="90000"/>
              </a:lnSpc>
            </a:pPr>
            <a:endParaRPr lang="en-US" sz="2400" dirty="0"/>
          </a:p>
          <a:p>
            <a:pPr marL="0" indent="0">
              <a:lnSpc>
                <a:spcPct val="90000"/>
              </a:lnSpc>
              <a:buNone/>
            </a:pPr>
            <a:r>
              <a:rPr lang="en-US" sz="4400" u="sng" dirty="0"/>
              <a:t>No Decision-Making Process </a:t>
            </a:r>
            <a:r>
              <a:rPr lang="en-US" sz="4400" dirty="0"/>
              <a:t> Identified = </a:t>
            </a:r>
            <a:r>
              <a:rPr lang="en-US" sz="4400" u="sng" dirty="0"/>
              <a:t>No Deliberative </a:t>
            </a:r>
            <a:r>
              <a:rPr lang="en-US" sz="4400" dirty="0"/>
              <a:t>To Work With Predecisional For The Application of Deliberative Process Privilege</a:t>
            </a:r>
            <a:endParaRPr sz="4400" dirty="0"/>
          </a:p>
        </p:txBody>
      </p:sp>
      <p:sp>
        <p:nvSpPr>
          <p:cNvPr id="4" name="Rectangle 3">
            <a:extLst>
              <a:ext uri="{FF2B5EF4-FFF2-40B4-BE49-F238E27FC236}">
                <a16:creationId xmlns:a16="http://schemas.microsoft.com/office/drawing/2014/main" id="{A8E2E9CB-D661-0CCD-0564-5CFC07D1CF77}"/>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03281D89-6CF5-B1D2-BBA9-86DF895A3EB0}"/>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200107B3-2417-C1F4-1DE3-8E783B260A19}"/>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1E715D6A-021E-ADD7-F20C-253D375DB024}"/>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79036182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96D9C32E-F073-AB21-5610-66B55EBAA8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39C0E7-85FD-3227-10B5-137F17904612}"/>
              </a:ext>
            </a:extLst>
          </p:cNvPr>
          <p:cNvSpPr>
            <a:spLocks noGrp="1" noRot="1" noMove="1" noResize="1" noEditPoints="1" noAdjustHandles="1" noChangeArrowheads="1" noChangeShapeType="1"/>
          </p:cNvSpPr>
          <p:nvPr>
            <p:ph type="title"/>
          </p:nvPr>
        </p:nvSpPr>
        <p:spPr/>
        <p:txBody>
          <a:bodyPr>
            <a:normAutofit/>
          </a:bodyPr>
          <a:lstStyle/>
          <a:p>
            <a:r>
              <a:rPr lang="en-US" sz="6000" b="1" dirty="0">
                <a:latin typeface="Arial" panose="020B0604020202020204" pitchFamily="34" charset="0"/>
                <a:cs typeface="Arial" panose="020B0604020202020204" pitchFamily="34" charset="0"/>
              </a:rPr>
              <a:t>DELIBERATIVE</a:t>
            </a:r>
            <a:endParaRPr sz="6000" b="1" dirty="0"/>
          </a:p>
        </p:txBody>
      </p:sp>
      <p:sp>
        <p:nvSpPr>
          <p:cNvPr id="3" name="Content Placeholder 2">
            <a:extLst>
              <a:ext uri="{FF2B5EF4-FFF2-40B4-BE49-F238E27FC236}">
                <a16:creationId xmlns:a16="http://schemas.microsoft.com/office/drawing/2014/main" id="{0AF1184C-024B-1F78-6C34-446F0746FF41}"/>
              </a:ext>
            </a:extLst>
          </p:cNvPr>
          <p:cNvSpPr>
            <a:spLocks noGrp="1" noRot="1" noMove="1" noResize="1" noEditPoints="1" noAdjustHandles="1" noChangeArrowheads="1" noChangeShapeType="1"/>
          </p:cNvSpPr>
          <p:nvPr>
            <p:ph idx="1"/>
          </p:nvPr>
        </p:nvSpPr>
        <p:spPr>
          <a:xfrm>
            <a:off x="832981" y="1692276"/>
            <a:ext cx="10258816" cy="4141597"/>
          </a:xfrm>
        </p:spPr>
        <p:txBody>
          <a:bodyPr>
            <a:normAutofit/>
          </a:bodyPr>
          <a:lstStyle/>
          <a:p>
            <a:pPr>
              <a:lnSpc>
                <a:spcPct val="90000"/>
              </a:lnSpc>
            </a:pPr>
            <a:endParaRPr lang="en-US" sz="2400" dirty="0"/>
          </a:p>
          <a:p>
            <a:pPr marL="0" indent="0">
              <a:lnSpc>
                <a:spcPct val="90000"/>
              </a:lnSpc>
              <a:buNone/>
            </a:pPr>
            <a:r>
              <a:rPr lang="en-US" sz="1800" dirty="0">
                <a:solidFill>
                  <a:schemeClr val="accent1"/>
                </a:solidFill>
                <a:latin typeface="Trebuchet MS" panose="020B0603020202020204" pitchFamily="34" charset="0"/>
              </a:rPr>
              <a:t>▪ </a:t>
            </a:r>
            <a:r>
              <a:rPr lang="en-US" sz="2000" dirty="0">
                <a:latin typeface="Trebuchet MS" panose="020B0603020202020204" pitchFamily="34" charset="0"/>
              </a:rPr>
              <a:t>Deliberative communications are offered in support of an agency’s decision-making     </a:t>
            </a:r>
          </a:p>
          <a:p>
            <a:pPr marL="0" indent="0">
              <a:lnSpc>
                <a:spcPct val="90000"/>
              </a:lnSpc>
              <a:buNone/>
            </a:pPr>
            <a:r>
              <a:rPr lang="en-US" sz="2000" dirty="0">
                <a:latin typeface="Trebuchet MS" panose="020B0603020202020204" pitchFamily="34" charset="0"/>
              </a:rPr>
              <a:t>  process. </a:t>
            </a:r>
          </a:p>
          <a:p>
            <a:pPr marL="0" indent="0">
              <a:lnSpc>
                <a:spcPct val="90000"/>
              </a:lnSpc>
              <a:buNone/>
            </a:pPr>
            <a:endParaRPr lang="en-US" sz="2000" dirty="0">
              <a:latin typeface="Trebuchet MS" panose="020B0603020202020204" pitchFamily="34" charset="0"/>
            </a:endParaRPr>
          </a:p>
          <a:p>
            <a:pPr>
              <a:lnSpc>
                <a:spcPct val="90000"/>
              </a:lnSpc>
            </a:pPr>
            <a:endParaRPr lang="en-US" sz="2000" dirty="0">
              <a:latin typeface="Trebuchet MS" panose="020B0603020202020204" pitchFamily="34" charset="0"/>
            </a:endParaRPr>
          </a:p>
          <a:p>
            <a:pPr marL="0" indent="0">
              <a:lnSpc>
                <a:spcPct val="90000"/>
              </a:lnSpc>
              <a:buNone/>
            </a:pPr>
            <a:r>
              <a:rPr lang="en-US" sz="2000" dirty="0">
                <a:solidFill>
                  <a:schemeClr val="accent1"/>
                </a:solidFill>
                <a:latin typeface="Trebuchet MS" panose="020B0603020202020204" pitchFamily="34" charset="0"/>
              </a:rPr>
              <a:t>▪ </a:t>
            </a:r>
            <a:r>
              <a:rPr lang="en-US" sz="2000" dirty="0">
                <a:latin typeface="Trebuchet MS" panose="020B0603020202020204" pitchFamily="34" charset="0"/>
              </a:rPr>
              <a:t>Deliberative process information must reflect deliberative communications.</a:t>
            </a:r>
          </a:p>
          <a:p>
            <a:pPr>
              <a:lnSpc>
                <a:spcPct val="90000"/>
              </a:lnSpc>
            </a:pPr>
            <a:endParaRPr lang="en-US" sz="2000" dirty="0">
              <a:latin typeface="Trebuchet MS" panose="020B0603020202020204" pitchFamily="34" charset="0"/>
            </a:endParaRPr>
          </a:p>
          <a:p>
            <a:pPr marL="0" indent="0">
              <a:lnSpc>
                <a:spcPct val="90000"/>
              </a:lnSpc>
              <a:buNone/>
            </a:pPr>
            <a:r>
              <a:rPr lang="en-US" sz="2000" dirty="0">
                <a:latin typeface="Trebuchet MS" panose="020B0603020202020204" pitchFamily="34" charset="0"/>
              </a:rPr>
              <a:t>Examples:</a:t>
            </a:r>
          </a:p>
          <a:p>
            <a:pPr marL="514350" indent="-514350">
              <a:lnSpc>
                <a:spcPct val="90000"/>
              </a:lnSpc>
              <a:buAutoNum type="arabicParenBoth"/>
            </a:pPr>
            <a:r>
              <a:rPr lang="en-US" sz="2000" dirty="0">
                <a:latin typeface="Trebuchet MS" panose="020B0603020202020204" pitchFamily="34" charset="0"/>
              </a:rPr>
              <a:t>Recommendations</a:t>
            </a:r>
          </a:p>
          <a:p>
            <a:pPr marL="514350" indent="-514350">
              <a:lnSpc>
                <a:spcPct val="90000"/>
              </a:lnSpc>
              <a:buAutoNum type="arabicParenBoth"/>
            </a:pPr>
            <a:r>
              <a:rPr lang="en-US" sz="2000" dirty="0">
                <a:latin typeface="Trebuchet MS" panose="020B0603020202020204" pitchFamily="34" charset="0"/>
              </a:rPr>
              <a:t>Opinions; some key identifying words are “In my opinion …,” or “I believe that …”</a:t>
            </a:r>
          </a:p>
          <a:p>
            <a:pPr marL="0" indent="0">
              <a:lnSpc>
                <a:spcPct val="90000"/>
              </a:lnSpc>
              <a:buNone/>
            </a:pPr>
            <a:endParaRPr sz="1600" dirty="0"/>
          </a:p>
        </p:txBody>
      </p:sp>
      <p:sp>
        <p:nvSpPr>
          <p:cNvPr id="4" name="Rectangle 3">
            <a:extLst>
              <a:ext uri="{FF2B5EF4-FFF2-40B4-BE49-F238E27FC236}">
                <a16:creationId xmlns:a16="http://schemas.microsoft.com/office/drawing/2014/main" id="{4852ADAD-45CB-1923-9B36-C3DF674F89B9}"/>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B53FF03C-8CA8-6FFE-81DA-0F63E538F464}"/>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B1316897-552C-6071-08B8-B02B409896FF}"/>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DDB3829E-9CCF-6640-7166-C79863BDA3B6}"/>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298095217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B0AD8D-E4AE-5F2A-FD6A-CD7F1BD109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E4AE32-C9DA-2FA5-EE1F-BE58BEF4FBE9}"/>
              </a:ext>
            </a:extLst>
          </p:cNvPr>
          <p:cNvSpPr>
            <a:spLocks noGrp="1" noRot="1" noMove="1" noResize="1" noEditPoints="1" noAdjustHandles="1" noChangeArrowheads="1" noChangeShapeType="1"/>
          </p:cNvSpPr>
          <p:nvPr>
            <p:ph type="title"/>
          </p:nvPr>
        </p:nvSpPr>
        <p:spPr>
          <a:solidFill>
            <a:schemeClr val="bg2"/>
          </a:solidFill>
        </p:spPr>
        <p:txBody>
          <a:bodyPr>
            <a:normAutofit/>
          </a:bodyPr>
          <a:lstStyle/>
          <a:p>
            <a:r>
              <a:rPr lang="en-US" b="1" dirty="0"/>
              <a:t>WHAT AGENCIES GET WRONG: EXEMPTION 4</a:t>
            </a:r>
            <a:endParaRPr b="1" dirty="0"/>
          </a:p>
        </p:txBody>
      </p:sp>
      <p:sp>
        <p:nvSpPr>
          <p:cNvPr id="3" name="Content Placeholder 2">
            <a:extLst>
              <a:ext uri="{FF2B5EF4-FFF2-40B4-BE49-F238E27FC236}">
                <a16:creationId xmlns:a16="http://schemas.microsoft.com/office/drawing/2014/main" id="{2CB58FCB-6C2C-AEDD-B4FB-D7DD96B49473}"/>
              </a:ext>
            </a:extLst>
          </p:cNvPr>
          <p:cNvSpPr>
            <a:spLocks noGrp="1" noRot="1" noMove="1" noResize="1" noEditPoints="1" noAdjustHandles="1" noChangeArrowheads="1" noChangeShapeType="1"/>
          </p:cNvSpPr>
          <p:nvPr>
            <p:ph idx="1"/>
          </p:nvPr>
        </p:nvSpPr>
        <p:spPr>
          <a:xfrm>
            <a:off x="1265129" y="2203152"/>
            <a:ext cx="9651303" cy="3464875"/>
          </a:xfrm>
          <a:solidFill>
            <a:schemeClr val="bg2"/>
          </a:solidFill>
        </p:spPr>
        <p:txBody>
          <a:bodyPr>
            <a:normAutofit/>
          </a:bodyPr>
          <a:lstStyle/>
          <a:p>
            <a:pPr marL="0" indent="0" algn="ctr">
              <a:buNone/>
            </a:pPr>
            <a:endParaRPr lang="en-US" sz="4000" b="1" dirty="0"/>
          </a:p>
          <a:p>
            <a:pPr marL="0" indent="0" algn="ctr">
              <a:buNone/>
            </a:pPr>
            <a:r>
              <a:rPr lang="en-US" sz="4000" b="1" dirty="0"/>
              <a:t>TREAT A PREVIOUS PREDECISIONAL DOCUMENT AS ADOPTED OR INCORPORATED, WITHOUT THE EXISTENCE OF EXPRESS RATIONALE FOR ADOPTION</a:t>
            </a:r>
          </a:p>
        </p:txBody>
      </p:sp>
      <p:sp>
        <p:nvSpPr>
          <p:cNvPr id="4" name="Rectangle 3">
            <a:extLst>
              <a:ext uri="{FF2B5EF4-FFF2-40B4-BE49-F238E27FC236}">
                <a16:creationId xmlns:a16="http://schemas.microsoft.com/office/drawing/2014/main" id="{2D6078B8-D5F9-2144-6C58-D13D7A0F9EB5}"/>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8E666AD2-C6DC-B9EE-17BF-E89DC6BF2C4B}"/>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CCB5AC59-FC06-9089-ABE7-421A1F5E565A}"/>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48FBFA97-FDC5-E418-6045-82BD12300A64}"/>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213044223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50015B8C-CD18-A110-CA29-DC9EF6434A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114FFF-0C59-998F-D743-25074EA85F35}"/>
              </a:ext>
            </a:extLst>
          </p:cNvPr>
          <p:cNvSpPr>
            <a:spLocks noGrp="1" noRot="1" noMove="1" noResize="1" noEditPoints="1" noAdjustHandles="1" noChangeArrowheads="1" noChangeShapeType="1"/>
          </p:cNvSpPr>
          <p:nvPr>
            <p:ph type="title"/>
          </p:nvPr>
        </p:nvSpPr>
        <p:spPr/>
        <p:txBody>
          <a:bodyPr>
            <a:normAutofit fontScale="90000"/>
          </a:bodyPr>
          <a:lstStyle/>
          <a:p>
            <a:r>
              <a:rPr lang="en-US" sz="6000" b="1" dirty="0">
                <a:latin typeface="Arial" panose="020B0604020202020204" pitchFamily="34" charset="0"/>
                <a:cs typeface="Arial" panose="020B0604020202020204" pitchFamily="34" charset="0"/>
              </a:rPr>
              <a:t>ADOPTED OR INCORPORATED</a:t>
            </a:r>
            <a:endParaRPr sz="6000" b="1" dirty="0"/>
          </a:p>
        </p:txBody>
      </p:sp>
      <p:sp>
        <p:nvSpPr>
          <p:cNvPr id="3" name="Content Placeholder 2">
            <a:extLst>
              <a:ext uri="{FF2B5EF4-FFF2-40B4-BE49-F238E27FC236}">
                <a16:creationId xmlns:a16="http://schemas.microsoft.com/office/drawing/2014/main" id="{2030C637-B5A8-A766-1CB6-3F9E72C32334}"/>
              </a:ext>
            </a:extLst>
          </p:cNvPr>
          <p:cNvSpPr>
            <a:spLocks noGrp="1" noRot="1" noMove="1" noResize="1" noEditPoints="1" noAdjustHandles="1" noChangeArrowheads="1" noChangeShapeType="1"/>
          </p:cNvSpPr>
          <p:nvPr>
            <p:ph idx="1"/>
          </p:nvPr>
        </p:nvSpPr>
        <p:spPr>
          <a:xfrm>
            <a:off x="832981" y="1692276"/>
            <a:ext cx="10258816" cy="4141597"/>
          </a:xfrm>
        </p:spPr>
        <p:txBody>
          <a:bodyPr>
            <a:normAutofit/>
          </a:bodyPr>
          <a:lstStyle/>
          <a:p>
            <a:pPr>
              <a:lnSpc>
                <a:spcPct val="90000"/>
              </a:lnSpc>
            </a:pPr>
            <a:endParaRPr lang="en-US" sz="2400" dirty="0"/>
          </a:p>
          <a:p>
            <a:pPr marL="0" indent="0">
              <a:lnSpc>
                <a:spcPct val="90000"/>
              </a:lnSpc>
              <a:buNone/>
            </a:pPr>
            <a:r>
              <a:rPr lang="en-US" sz="4400" dirty="0"/>
              <a:t>A predecisional document used in the decision-making process by an agency will lose its predecisional status if it has not been incorporated or adopted by the agency in its decision-making process. </a:t>
            </a:r>
            <a:endParaRPr sz="4400" dirty="0"/>
          </a:p>
        </p:txBody>
      </p:sp>
      <p:sp>
        <p:nvSpPr>
          <p:cNvPr id="4" name="Rectangle 3">
            <a:extLst>
              <a:ext uri="{FF2B5EF4-FFF2-40B4-BE49-F238E27FC236}">
                <a16:creationId xmlns:a16="http://schemas.microsoft.com/office/drawing/2014/main" id="{495EDE82-87EC-ACE2-21DC-52F0AE3A668A}"/>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697BD41B-DCA9-0627-25FD-F0ED6DDED50B}"/>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9D2F2856-E0A9-2F65-06C8-641676B50615}"/>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AC53B9AB-472E-96E2-62CB-1234FEA99784}"/>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364839495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176B3A25-861C-B5EC-ED52-1771D31876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F958DE-A787-31D7-8006-969268DEA929}"/>
              </a:ext>
            </a:extLst>
          </p:cNvPr>
          <p:cNvSpPr>
            <a:spLocks noGrp="1" noRot="1" noMove="1" noResize="1" noEditPoints="1" noAdjustHandles="1" noChangeArrowheads="1" noChangeShapeType="1"/>
          </p:cNvSpPr>
          <p:nvPr>
            <p:ph type="title"/>
          </p:nvPr>
        </p:nvSpPr>
        <p:spPr/>
        <p:txBody>
          <a:bodyPr>
            <a:normAutofit/>
          </a:bodyPr>
          <a:lstStyle/>
          <a:p>
            <a:r>
              <a:rPr lang="en-US" sz="6000" b="1" dirty="0">
                <a:latin typeface="Arial" panose="020B0604020202020204" pitchFamily="34" charset="0"/>
                <a:cs typeface="Arial" panose="020B0604020202020204" pitchFamily="34" charset="0"/>
              </a:rPr>
              <a:t>DELIBERATIVE - ADOPTION</a:t>
            </a:r>
            <a:endParaRPr sz="6000" b="1" dirty="0"/>
          </a:p>
        </p:txBody>
      </p:sp>
      <p:sp>
        <p:nvSpPr>
          <p:cNvPr id="3" name="Content Placeholder 2">
            <a:extLst>
              <a:ext uri="{FF2B5EF4-FFF2-40B4-BE49-F238E27FC236}">
                <a16:creationId xmlns:a16="http://schemas.microsoft.com/office/drawing/2014/main" id="{8644EF42-92A6-0B64-D609-28CAFAECCDC0}"/>
              </a:ext>
            </a:extLst>
          </p:cNvPr>
          <p:cNvSpPr>
            <a:spLocks noGrp="1" noRot="1" noMove="1" noResize="1" noEditPoints="1" noAdjustHandles="1" noChangeArrowheads="1" noChangeShapeType="1"/>
          </p:cNvSpPr>
          <p:nvPr>
            <p:ph idx="1"/>
          </p:nvPr>
        </p:nvSpPr>
        <p:spPr>
          <a:xfrm>
            <a:off x="832981" y="2093976"/>
            <a:ext cx="10258816" cy="3739897"/>
          </a:xfrm>
        </p:spPr>
        <p:txBody>
          <a:bodyPr>
            <a:normAutofit/>
          </a:bodyPr>
          <a:lstStyle/>
          <a:p>
            <a:pPr marL="0" indent="0">
              <a:lnSpc>
                <a:spcPct val="90000"/>
              </a:lnSpc>
              <a:buNone/>
            </a:pPr>
            <a:r>
              <a:rPr lang="en-US" sz="5400" dirty="0"/>
              <a:t>A previous predecisional document comes to be used by the agency as the </a:t>
            </a:r>
            <a:r>
              <a:rPr lang="en-US" sz="5400" u="sng" dirty="0"/>
              <a:t>embodiment</a:t>
            </a:r>
            <a:r>
              <a:rPr lang="en-US" sz="5400" dirty="0"/>
              <a:t> of agency policy. </a:t>
            </a:r>
          </a:p>
        </p:txBody>
      </p:sp>
      <p:sp>
        <p:nvSpPr>
          <p:cNvPr id="4" name="Rectangle 3">
            <a:extLst>
              <a:ext uri="{FF2B5EF4-FFF2-40B4-BE49-F238E27FC236}">
                <a16:creationId xmlns:a16="http://schemas.microsoft.com/office/drawing/2014/main" id="{64D9CFEA-D4D1-7F61-8EA0-D851DA8A0684}"/>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EDFA60F6-0779-50AB-3134-ABD9D74FA702}"/>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5CEA4142-908F-DF19-5A86-C4755292B094}"/>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2906CAFD-37C2-64A5-A7F9-F4D7EB9675EA}"/>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13773988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4BA380D6-D540-BF68-9C77-D4F102C57C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BD22B5-C608-ECAE-6D7B-A1E6C86CACD1}"/>
              </a:ext>
            </a:extLst>
          </p:cNvPr>
          <p:cNvSpPr>
            <a:spLocks noGrp="1" noRot="1" noMove="1" noResize="1" noEditPoints="1" noAdjustHandles="1" noChangeArrowheads="1" noChangeShapeType="1"/>
          </p:cNvSpPr>
          <p:nvPr>
            <p:ph type="title"/>
          </p:nvPr>
        </p:nvSpPr>
        <p:spPr/>
        <p:txBody>
          <a:bodyPr>
            <a:normAutofit/>
          </a:bodyPr>
          <a:lstStyle/>
          <a:p>
            <a:r>
              <a:rPr lang="en-US" sz="6000" b="1" dirty="0">
                <a:cs typeface="Arial" panose="020B0604020202020204" pitchFamily="34" charset="0"/>
              </a:rPr>
              <a:t>DELIBERATIVE - INCORPORATION</a:t>
            </a:r>
            <a:endParaRPr sz="6000" b="1" dirty="0"/>
          </a:p>
        </p:txBody>
      </p:sp>
      <p:sp>
        <p:nvSpPr>
          <p:cNvPr id="3" name="Content Placeholder 2">
            <a:extLst>
              <a:ext uri="{FF2B5EF4-FFF2-40B4-BE49-F238E27FC236}">
                <a16:creationId xmlns:a16="http://schemas.microsoft.com/office/drawing/2014/main" id="{A61843E4-6F5B-5CA3-4060-9BF79C3B18F1}"/>
              </a:ext>
            </a:extLst>
          </p:cNvPr>
          <p:cNvSpPr>
            <a:spLocks noGrp="1" noRot="1" noMove="1" noResize="1" noEditPoints="1" noAdjustHandles="1" noChangeArrowheads="1" noChangeShapeType="1"/>
          </p:cNvSpPr>
          <p:nvPr>
            <p:ph idx="1"/>
          </p:nvPr>
        </p:nvSpPr>
        <p:spPr>
          <a:xfrm>
            <a:off x="832981" y="1993392"/>
            <a:ext cx="10258816" cy="3840481"/>
          </a:xfrm>
        </p:spPr>
        <p:txBody>
          <a:bodyPr>
            <a:normAutofit/>
          </a:bodyPr>
          <a:lstStyle/>
          <a:p>
            <a:pPr marL="0" indent="0">
              <a:lnSpc>
                <a:spcPct val="90000"/>
              </a:lnSpc>
              <a:buNone/>
            </a:pPr>
            <a:r>
              <a:rPr lang="en-US" sz="5400" dirty="0"/>
              <a:t>The decisionmaker expressly cites a previous predecisional document as the rationale for an agency’s decision. </a:t>
            </a:r>
          </a:p>
        </p:txBody>
      </p:sp>
      <p:sp>
        <p:nvSpPr>
          <p:cNvPr id="4" name="Rectangle 3">
            <a:extLst>
              <a:ext uri="{FF2B5EF4-FFF2-40B4-BE49-F238E27FC236}">
                <a16:creationId xmlns:a16="http://schemas.microsoft.com/office/drawing/2014/main" id="{6B8F5247-ABDA-BCD0-4CA7-F98680E6DF4D}"/>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34745D30-DD5C-6047-3C81-070D368B7D3F}"/>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58A2BDE5-03F7-CC2E-8E18-43EC5BA2E0D4}"/>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10CE637E-80FB-2824-BCC7-0B3AA4AAE886}"/>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202930826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193B553D-2041-6A30-C1AC-711E879622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013DB0-F31C-F431-BBAB-935E988082B8}"/>
              </a:ext>
            </a:extLst>
          </p:cNvPr>
          <p:cNvSpPr>
            <a:spLocks noGrp="1" noRot="1" noMove="1" noResize="1" noEditPoints="1" noAdjustHandles="1" noChangeArrowheads="1" noChangeShapeType="1"/>
          </p:cNvSpPr>
          <p:nvPr>
            <p:ph type="title"/>
          </p:nvPr>
        </p:nvSpPr>
        <p:spPr/>
        <p:txBody>
          <a:bodyPr>
            <a:normAutofit/>
          </a:bodyPr>
          <a:lstStyle/>
          <a:p>
            <a:r>
              <a:rPr lang="en-US" b="1" dirty="0">
                <a:cs typeface="Arial" panose="020B0604020202020204" pitchFamily="34" charset="0"/>
              </a:rPr>
              <a:t>DELIBERATIVE – LOST PREDECISIONAL STATUS</a:t>
            </a:r>
            <a:endParaRPr b="1" dirty="0"/>
          </a:p>
        </p:txBody>
      </p:sp>
      <p:sp>
        <p:nvSpPr>
          <p:cNvPr id="3" name="Content Placeholder 2">
            <a:extLst>
              <a:ext uri="{FF2B5EF4-FFF2-40B4-BE49-F238E27FC236}">
                <a16:creationId xmlns:a16="http://schemas.microsoft.com/office/drawing/2014/main" id="{89E19238-47DF-79FF-2B25-A37BF4F16BC8}"/>
              </a:ext>
            </a:extLst>
          </p:cNvPr>
          <p:cNvSpPr>
            <a:spLocks noGrp="1" noRot="1" noMove="1" noResize="1" noEditPoints="1" noAdjustHandles="1" noChangeArrowheads="1" noChangeShapeType="1"/>
          </p:cNvSpPr>
          <p:nvPr>
            <p:ph idx="1"/>
          </p:nvPr>
        </p:nvSpPr>
        <p:spPr>
          <a:xfrm>
            <a:off x="832981" y="1993392"/>
            <a:ext cx="10258816" cy="3840481"/>
          </a:xfrm>
        </p:spPr>
        <p:txBody>
          <a:bodyPr>
            <a:normAutofit/>
          </a:bodyPr>
          <a:lstStyle/>
          <a:p>
            <a:pPr marL="0" indent="0">
              <a:lnSpc>
                <a:spcPct val="90000"/>
              </a:lnSpc>
              <a:buNone/>
            </a:pPr>
            <a:r>
              <a:rPr lang="en-US" sz="4000" u="sng" dirty="0"/>
              <a:t>Adoption</a:t>
            </a:r>
            <a:r>
              <a:rPr lang="en-US" sz="4000" dirty="0"/>
              <a:t>:</a:t>
            </a:r>
          </a:p>
          <a:p>
            <a:pPr marL="0" indent="0">
              <a:lnSpc>
                <a:spcPct val="90000"/>
              </a:lnSpc>
              <a:buNone/>
            </a:pPr>
            <a:r>
              <a:rPr lang="en-US" sz="4000" dirty="0"/>
              <a:t>No Express Approval – No Predecisional Status</a:t>
            </a:r>
          </a:p>
          <a:p>
            <a:pPr marL="0" indent="0">
              <a:lnSpc>
                <a:spcPct val="90000"/>
              </a:lnSpc>
              <a:buNone/>
            </a:pPr>
            <a:endParaRPr lang="en-US" sz="4000" dirty="0"/>
          </a:p>
          <a:p>
            <a:pPr marL="0" indent="0">
              <a:lnSpc>
                <a:spcPct val="90000"/>
              </a:lnSpc>
              <a:buNone/>
            </a:pPr>
            <a:r>
              <a:rPr lang="en-US" dirty="0"/>
              <a:t>Adoption of a bottom-line recommendation in a document without expressly indicating approval of the rationale(s) for the recommendation is not enough to satisfy this standard. </a:t>
            </a:r>
            <a:endParaRPr lang="en-US" sz="4000" dirty="0"/>
          </a:p>
        </p:txBody>
      </p:sp>
      <p:sp>
        <p:nvSpPr>
          <p:cNvPr id="4" name="Rectangle 3">
            <a:extLst>
              <a:ext uri="{FF2B5EF4-FFF2-40B4-BE49-F238E27FC236}">
                <a16:creationId xmlns:a16="http://schemas.microsoft.com/office/drawing/2014/main" id="{E8A504D4-F29A-95D2-D105-A0578DF0CC37}"/>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AA373BB2-ACF4-785A-2C28-F35ACB7274D1}"/>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0883B557-012B-880F-9FA2-81E994C27A10}"/>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9D238C2C-CE68-87DD-FC56-556C0D6D0754}"/>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122454634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59C4B-FC99-15A6-A53D-2E3A50E3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406A47-709E-8F4D-8095-CD1B199D8D9C}"/>
              </a:ext>
            </a:extLst>
          </p:cNvPr>
          <p:cNvSpPr>
            <a:spLocks noGrp="1" noRot="1" noMove="1" noResize="1" noEditPoints="1" noAdjustHandles="1" noChangeArrowheads="1" noChangeShapeType="1"/>
          </p:cNvSpPr>
          <p:nvPr>
            <p:ph type="title"/>
          </p:nvPr>
        </p:nvSpPr>
        <p:spPr>
          <a:solidFill>
            <a:schemeClr val="bg2"/>
          </a:solidFill>
        </p:spPr>
        <p:txBody>
          <a:bodyPr>
            <a:normAutofit/>
          </a:bodyPr>
          <a:lstStyle/>
          <a:p>
            <a:r>
              <a:rPr lang="en-US" b="1" dirty="0"/>
              <a:t>WHAT AGENCIES GET WRONG: EXEMPTION 4</a:t>
            </a:r>
            <a:endParaRPr b="1" dirty="0"/>
          </a:p>
        </p:txBody>
      </p:sp>
      <p:sp>
        <p:nvSpPr>
          <p:cNvPr id="3" name="Content Placeholder 2">
            <a:extLst>
              <a:ext uri="{FF2B5EF4-FFF2-40B4-BE49-F238E27FC236}">
                <a16:creationId xmlns:a16="http://schemas.microsoft.com/office/drawing/2014/main" id="{9C2B7034-57D7-5F1F-FCED-1876463DAFF0}"/>
              </a:ext>
            </a:extLst>
          </p:cNvPr>
          <p:cNvSpPr>
            <a:spLocks noGrp="1" noRot="1" noMove="1" noResize="1" noEditPoints="1" noAdjustHandles="1" noChangeArrowheads="1" noChangeShapeType="1"/>
          </p:cNvSpPr>
          <p:nvPr>
            <p:ph idx="1"/>
          </p:nvPr>
        </p:nvSpPr>
        <p:spPr>
          <a:xfrm>
            <a:off x="1265129" y="2203152"/>
            <a:ext cx="9651303" cy="3464875"/>
          </a:xfrm>
          <a:solidFill>
            <a:schemeClr val="bg2"/>
          </a:solidFill>
        </p:spPr>
        <p:txBody>
          <a:bodyPr>
            <a:normAutofit/>
          </a:bodyPr>
          <a:lstStyle/>
          <a:p>
            <a:pPr marL="0" indent="0" algn="ctr">
              <a:buNone/>
            </a:pPr>
            <a:endParaRPr lang="en-US" sz="4000" b="1" dirty="0"/>
          </a:p>
          <a:p>
            <a:pPr marL="0" indent="0" algn="ctr">
              <a:buNone/>
            </a:pPr>
            <a:r>
              <a:rPr lang="en-US" sz="4000" b="1" dirty="0"/>
              <a:t>APPLY THE CONSULTANT COROLLARY DOCTRINE IN ABSENCE OF A “CONSULTANT” RELATIONSHIP BETWEEN GOVERNMENT AND THIRD PARTY</a:t>
            </a:r>
          </a:p>
        </p:txBody>
      </p:sp>
      <p:sp>
        <p:nvSpPr>
          <p:cNvPr id="4" name="Rectangle 3">
            <a:extLst>
              <a:ext uri="{FF2B5EF4-FFF2-40B4-BE49-F238E27FC236}">
                <a16:creationId xmlns:a16="http://schemas.microsoft.com/office/drawing/2014/main" id="{D30C00FF-05F3-EF7F-D16E-C130BBB9CFB1}"/>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0ED17C32-44F6-7AB0-1D77-7F2C175A4631}"/>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132C3A10-61F1-D366-493A-404E54CD2EB9}"/>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228FD47F-1EA7-5539-D2E8-87E2F5B3ECA1}"/>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390299615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F796E52E-F1CB-C99A-9983-577D3DEB35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23038B-0C34-B5BD-93B6-936887161552}"/>
              </a:ext>
            </a:extLst>
          </p:cNvPr>
          <p:cNvSpPr>
            <a:spLocks noGrp="1" noRot="1" noMove="1" noResize="1" noEditPoints="1" noAdjustHandles="1" noChangeArrowheads="1" noChangeShapeType="1"/>
          </p:cNvSpPr>
          <p:nvPr>
            <p:ph type="title"/>
          </p:nvPr>
        </p:nvSpPr>
        <p:spPr/>
        <p:txBody>
          <a:bodyPr>
            <a:normAutofit/>
          </a:bodyPr>
          <a:lstStyle/>
          <a:p>
            <a:r>
              <a:rPr lang="en-US" sz="3200" b="1" u="sng" dirty="0">
                <a:cs typeface="Arial" panose="020B0604020202020204" pitchFamily="34" charset="0"/>
              </a:rPr>
              <a:t>AGENCY</a:t>
            </a:r>
            <a:r>
              <a:rPr lang="en-US" sz="3200" b="1" dirty="0">
                <a:cs typeface="Arial" panose="020B0604020202020204" pitchFamily="34" charset="0"/>
              </a:rPr>
              <a:t> COMMUNICATION: AGENCY MEMOS AND LETTERS</a:t>
            </a:r>
            <a:endParaRPr sz="3200" b="1" dirty="0"/>
          </a:p>
        </p:txBody>
      </p:sp>
      <p:sp>
        <p:nvSpPr>
          <p:cNvPr id="3" name="Content Placeholder 2">
            <a:extLst>
              <a:ext uri="{FF2B5EF4-FFF2-40B4-BE49-F238E27FC236}">
                <a16:creationId xmlns:a16="http://schemas.microsoft.com/office/drawing/2014/main" id="{FA96A3C0-61BB-09E2-C028-EFC55CF61503}"/>
              </a:ext>
            </a:extLst>
          </p:cNvPr>
          <p:cNvSpPr>
            <a:spLocks noGrp="1" noRot="1" noMove="1" noResize="1" noEditPoints="1" noAdjustHandles="1" noChangeArrowheads="1" noChangeShapeType="1"/>
          </p:cNvSpPr>
          <p:nvPr>
            <p:ph idx="1"/>
          </p:nvPr>
        </p:nvSpPr>
        <p:spPr>
          <a:xfrm>
            <a:off x="832981" y="1993392"/>
            <a:ext cx="10258816" cy="3840481"/>
          </a:xfrm>
        </p:spPr>
        <p:txBody>
          <a:bodyPr>
            <a:normAutofit fontScale="92500" lnSpcReduction="10000"/>
          </a:bodyPr>
          <a:lstStyle/>
          <a:p>
            <a:pPr marL="0" indent="0">
              <a:buNone/>
            </a:pPr>
            <a:r>
              <a:rPr lang="en-US" sz="3500" dirty="0">
                <a:latin typeface="Trebuchet MS" panose="020B0603020202020204" pitchFamily="34" charset="0"/>
              </a:rPr>
              <a:t>As a matter of policy, reports and analyses prepared by an organization outside the government, even if they are used in an agency's deliberative process, do not fall within the exemption.</a:t>
            </a:r>
          </a:p>
          <a:p>
            <a:pPr marL="0" indent="0">
              <a:buNone/>
            </a:pPr>
            <a:r>
              <a:rPr lang="en-US" sz="3500" dirty="0">
                <a:latin typeface="Trebuchet MS" panose="020B0603020202020204" pitchFamily="34" charset="0"/>
              </a:rPr>
              <a:t> </a:t>
            </a:r>
          </a:p>
          <a:p>
            <a:pPr marL="0" indent="0" algn="ctr">
              <a:buNone/>
            </a:pPr>
            <a:r>
              <a:rPr lang="en-US" sz="3500" i="1" dirty="0" err="1">
                <a:latin typeface="Trebuchet MS" panose="020B0603020202020204" pitchFamily="34" charset="0"/>
              </a:rPr>
              <a:t>Belth</a:t>
            </a:r>
            <a:r>
              <a:rPr lang="en-US" sz="3500" i="1" dirty="0">
                <a:latin typeface="Trebuchet MS" panose="020B0603020202020204" pitchFamily="34" charset="0"/>
              </a:rPr>
              <a:t> v. Dept. of Consumer &amp; Regulatory Affairs</a:t>
            </a:r>
            <a:r>
              <a:rPr lang="en-US" sz="3500" dirty="0">
                <a:latin typeface="Trebuchet MS" panose="020B0603020202020204" pitchFamily="34" charset="0"/>
              </a:rPr>
              <a:t>, 115 Daily Washington Legal </a:t>
            </a:r>
            <a:r>
              <a:rPr lang="en-US" sz="3500" dirty="0" err="1">
                <a:latin typeface="Trebuchet MS" panose="020B0603020202020204" pitchFamily="34" charset="0"/>
              </a:rPr>
              <a:t>Rptr</a:t>
            </a:r>
            <a:r>
              <a:rPr lang="en-US" sz="3500" dirty="0">
                <a:latin typeface="Trebuchet MS" panose="020B0603020202020204" pitchFamily="34" charset="0"/>
              </a:rPr>
              <a:t>. 2281 (D.C. Super. Ct. 1987)</a:t>
            </a:r>
          </a:p>
          <a:p>
            <a:pPr marL="0" indent="0">
              <a:lnSpc>
                <a:spcPct val="90000"/>
              </a:lnSpc>
              <a:buNone/>
            </a:pPr>
            <a:endParaRPr lang="en-US" sz="4000" dirty="0"/>
          </a:p>
        </p:txBody>
      </p:sp>
      <p:sp>
        <p:nvSpPr>
          <p:cNvPr id="4" name="Rectangle 3">
            <a:extLst>
              <a:ext uri="{FF2B5EF4-FFF2-40B4-BE49-F238E27FC236}">
                <a16:creationId xmlns:a16="http://schemas.microsoft.com/office/drawing/2014/main" id="{0E24CC3B-0DAD-28DE-561C-1234439B6011}"/>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E3C06499-1160-5D6B-9D24-B21E084D4C8B}"/>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62F0C073-9C08-C9BC-F5F8-B8C721E63429}"/>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633DEDA0-8963-D2E7-FF1B-B235D637C9ED}"/>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42517395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p:cNvGrpSpPr/>
        <p:nvPr/>
      </p:nvGrpSpPr>
      <p:grpSpPr>
        <a:xfrm>
          <a:off x="0" y="0"/>
          <a:ext cx="0" cy="0"/>
          <a:chOff x="0" y="0"/>
          <a:chExt cx="0" cy="0"/>
        </a:xfrm>
      </p:grpSpPr>
      <p:sp>
        <p:nvSpPr>
          <p:cNvPr id="2" name="Title 1"/>
          <p:cNvSpPr>
            <a:spLocks noGrp="1" noRot="1" noMove="1" noResize="1" noEditPoints="1" noAdjustHandles="1" noChangeArrowheads="1" noChangeShapeType="1"/>
          </p:cNvSpPr>
          <p:nvPr>
            <p:ph type="title"/>
          </p:nvPr>
        </p:nvSpPr>
        <p:spPr/>
        <p:txBody>
          <a:bodyPr/>
          <a:lstStyle/>
          <a:p>
            <a:r>
              <a:rPr lang="en-US" b="1" dirty="0">
                <a:effectLst>
                  <a:glow rad="38100">
                    <a:prstClr val="black">
                      <a:lumMod val="65000"/>
                      <a:lumOff val="35000"/>
                      <a:alpha val="40000"/>
                    </a:prstClr>
                  </a:glow>
                </a:effectLst>
              </a:rPr>
              <a:t>D.C. Official Code §§ 2-531 – 2-540</a:t>
            </a:r>
            <a:endParaRPr dirty="0">
              <a:effectLst>
                <a:glow rad="38100">
                  <a:prstClr val="black">
                    <a:lumMod val="65000"/>
                    <a:lumOff val="35000"/>
                    <a:alpha val="40000"/>
                  </a:prstClr>
                </a:glow>
              </a:effectLst>
            </a:endParaRPr>
          </a:p>
        </p:txBody>
      </p:sp>
      <p:graphicFrame>
        <p:nvGraphicFramePr>
          <p:cNvPr id="3" name="Content Placeholder 2">
            <a:extLst>
              <a:ext uri="{FF2B5EF4-FFF2-40B4-BE49-F238E27FC236}">
                <a16:creationId xmlns:a16="http://schemas.microsoft.com/office/drawing/2014/main" id="{A393BDBD-95E1-849D-A9BA-CF11D6383B30}"/>
              </a:ext>
            </a:extLst>
          </p:cNvPr>
          <p:cNvGraphicFramePr>
            <a:graphicFrameLocks noGrp="1" noDrilldown="1" noMove="1" noResize="1"/>
          </p:cNvGraphicFramePr>
          <p:nvPr>
            <p:extLst>
              <p:ext uri="{D42A27DB-BD31-4B8C-83A1-F6EECF244321}">
                <p14:modId xmlns:p14="http://schemas.microsoft.com/office/powerpoint/2010/main" val="2263096002"/>
              </p:ext>
            </p:extLst>
          </p:nvPr>
        </p:nvGraphicFramePr>
        <p:xfrm>
          <a:off x="726511" y="1321496"/>
          <a:ext cx="10697226" cy="5143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p:nvPr/>
        </p:nvSpPr>
        <p:spPr>
          <a:xfrm>
            <a:off x="1798320" y="6464808"/>
            <a:ext cx="914400" cy="39319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endParaRPr dirty="0"/>
          </a:p>
        </p:txBody>
      </p:sp>
      <p:sp>
        <p:nvSpPr>
          <p:cNvPr id="5" name="TextBox 4"/>
          <p:cNvSpPr txBox="1">
            <a:spLocks noGrp="1" noRot="1" noMove="1" noResize="1" noEditPoints="1" noAdjustHandles="1" noChangeArrowheads="1" noChangeShapeType="1"/>
          </p:cNvSpPr>
          <p:nvPr/>
        </p:nvSpPr>
        <p:spPr>
          <a:xfrm>
            <a:off x="6096000" y="6464809"/>
            <a:ext cx="2486025" cy="246221"/>
          </a:xfrm>
          <a:prstGeom prst="rect">
            <a:avLst/>
          </a:prstGeom>
          <a:noFill/>
        </p:spPr>
        <p:txBody>
          <a:bodyPr wrap="square">
            <a:spAutoFit/>
          </a:bodyPr>
          <a:lstStyle/>
          <a:p>
            <a:pPr algn="r"/>
            <a:r>
              <a:rPr lang="en-US" sz="1000" b="1" dirty="0"/>
              <a:t>OFFICE OF OPEN GOVERNMENT</a:t>
            </a:r>
            <a:endParaRPr sz="1000" b="1" dirty="0"/>
          </a:p>
        </p:txBody>
      </p:sp>
      <p:sp>
        <p:nvSpPr>
          <p:cNvPr id="6" name="Rectangle 5"/>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7" name="Content Placeholder 6">
            <a:extLst>
              <a:ext uri="{FF2B5EF4-FFF2-40B4-BE49-F238E27FC236}">
                <a16:creationId xmlns:a16="http://schemas.microsoft.com/office/drawing/2014/main" id="{36C2CE60-88FB-C65E-42F2-E9B0E8569E10}"/>
              </a:ext>
            </a:extLst>
          </p:cNvPr>
          <p:cNvPicPr>
            <a:picLocks noGrp="1" noRot="1" noMove="1" noResize="1" noEditPoints="1" noAdjustHandles="1" noChangeArrowheads="1" noChangeShapeType="1" noCrop="1"/>
          </p:cNvPicPr>
          <p:nvPr/>
        </p:nvPicPr>
        <p:blipFill>
          <a:blip r:embed="rId7"/>
          <a:srcRect/>
          <a:stretch/>
        </p:blipFill>
        <p:spPr>
          <a:xfrm flipV="1">
            <a:off x="1719015" y="6464808"/>
            <a:ext cx="914400" cy="347472"/>
          </a:xfrm>
          <a:prstGeom prst="rect">
            <a:avLst/>
          </a:prstGeom>
        </p:spPr>
      </p:pic>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B7C94101-15C4-B3FA-60C1-801BE9418E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E6532E-2525-1234-506E-67002E302533}"/>
              </a:ext>
            </a:extLst>
          </p:cNvPr>
          <p:cNvSpPr>
            <a:spLocks noGrp="1" noRot="1" noMove="1" noResize="1" noEditPoints="1" noAdjustHandles="1" noChangeArrowheads="1" noChangeShapeType="1"/>
          </p:cNvSpPr>
          <p:nvPr>
            <p:ph type="title"/>
          </p:nvPr>
        </p:nvSpPr>
        <p:spPr/>
        <p:txBody>
          <a:bodyPr>
            <a:normAutofit/>
          </a:bodyPr>
          <a:lstStyle/>
          <a:p>
            <a:r>
              <a:rPr lang="en-US" sz="5400" b="1" dirty="0">
                <a:cs typeface="Arial" panose="020B0604020202020204" pitchFamily="34" charset="0"/>
              </a:rPr>
              <a:t>CONSULTANT COROLLARY DOCTRINE</a:t>
            </a:r>
            <a:endParaRPr sz="5400" b="1" dirty="0"/>
          </a:p>
        </p:txBody>
      </p:sp>
      <p:sp>
        <p:nvSpPr>
          <p:cNvPr id="3" name="Content Placeholder 2">
            <a:extLst>
              <a:ext uri="{FF2B5EF4-FFF2-40B4-BE49-F238E27FC236}">
                <a16:creationId xmlns:a16="http://schemas.microsoft.com/office/drawing/2014/main" id="{579477C4-100D-385F-78FB-15620CA786B6}"/>
              </a:ext>
            </a:extLst>
          </p:cNvPr>
          <p:cNvSpPr>
            <a:spLocks noGrp="1" noRot="1" noMove="1" noResize="1" noEditPoints="1" noAdjustHandles="1" noChangeArrowheads="1" noChangeShapeType="1"/>
          </p:cNvSpPr>
          <p:nvPr>
            <p:ph idx="1"/>
          </p:nvPr>
        </p:nvSpPr>
        <p:spPr>
          <a:xfrm>
            <a:off x="832981" y="1993392"/>
            <a:ext cx="10258816" cy="3840481"/>
          </a:xfrm>
        </p:spPr>
        <p:txBody>
          <a:bodyPr>
            <a:normAutofit fontScale="92500"/>
          </a:bodyPr>
          <a:lstStyle/>
          <a:p>
            <a:pPr marL="0" indent="0">
              <a:lnSpc>
                <a:spcPct val="90000"/>
              </a:lnSpc>
              <a:buNone/>
            </a:pPr>
            <a:r>
              <a:rPr lang="en-US" sz="4000" dirty="0"/>
              <a:t>In some limited circumstances, a non-agency party may act as a consultant to the government, and in such cases, their communications may qualify as an “intra-agency” exchange for Exemption 4 purposes.  This extension of the “intra-agency” relationship to cover such agency consultants is generally referred to as the “consultant corollary.”</a:t>
            </a:r>
          </a:p>
          <a:p>
            <a:pPr marL="0" indent="0">
              <a:lnSpc>
                <a:spcPct val="90000"/>
              </a:lnSpc>
              <a:buNone/>
            </a:pPr>
            <a:endParaRPr lang="en-US" sz="4000" dirty="0"/>
          </a:p>
        </p:txBody>
      </p:sp>
      <p:sp>
        <p:nvSpPr>
          <p:cNvPr id="4" name="Rectangle 3">
            <a:extLst>
              <a:ext uri="{FF2B5EF4-FFF2-40B4-BE49-F238E27FC236}">
                <a16:creationId xmlns:a16="http://schemas.microsoft.com/office/drawing/2014/main" id="{30C07FFF-6AC6-CFF9-F0CC-C2169260455B}"/>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2C5E6CD8-D6D3-C51F-AE62-A6940E17E98B}"/>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5AFD174E-9E0A-68E2-D578-4D4EBE089F83}"/>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6DE3988A-560B-E858-8690-3835E746489F}"/>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268940106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22491158-E1D6-EC9D-5166-8BC2C0FD9C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730AC1-D639-CD3E-78D4-31300F270A92}"/>
              </a:ext>
            </a:extLst>
          </p:cNvPr>
          <p:cNvSpPr>
            <a:spLocks noGrp="1" noRot="1" noMove="1" noResize="1" noEditPoints="1" noAdjustHandles="1" noChangeArrowheads="1" noChangeShapeType="1"/>
          </p:cNvSpPr>
          <p:nvPr>
            <p:ph type="title"/>
          </p:nvPr>
        </p:nvSpPr>
        <p:spPr/>
        <p:txBody>
          <a:bodyPr>
            <a:normAutofit fontScale="90000"/>
          </a:bodyPr>
          <a:lstStyle/>
          <a:p>
            <a:r>
              <a:rPr lang="en-US" sz="5400" b="1" dirty="0">
                <a:cs typeface="Arial" panose="020B0604020202020204" pitchFamily="34" charset="0"/>
              </a:rPr>
              <a:t>CONSULTANT COROLLARY: WHO IS A CONSULTANT?</a:t>
            </a:r>
            <a:endParaRPr sz="5400" b="1" dirty="0"/>
          </a:p>
        </p:txBody>
      </p:sp>
      <p:sp>
        <p:nvSpPr>
          <p:cNvPr id="3" name="Content Placeholder 2">
            <a:extLst>
              <a:ext uri="{FF2B5EF4-FFF2-40B4-BE49-F238E27FC236}">
                <a16:creationId xmlns:a16="http://schemas.microsoft.com/office/drawing/2014/main" id="{E62720B3-E6F9-8FB3-4CFA-5F87492F1778}"/>
              </a:ext>
            </a:extLst>
          </p:cNvPr>
          <p:cNvSpPr>
            <a:spLocks noGrp="1" noRot="1" noMove="1" noResize="1" noEditPoints="1" noAdjustHandles="1" noChangeArrowheads="1" noChangeShapeType="1"/>
          </p:cNvSpPr>
          <p:nvPr>
            <p:ph idx="1"/>
          </p:nvPr>
        </p:nvSpPr>
        <p:spPr>
          <a:xfrm>
            <a:off x="832981" y="1993392"/>
            <a:ext cx="10258816" cy="3840481"/>
          </a:xfrm>
        </p:spPr>
        <p:txBody>
          <a:bodyPr>
            <a:normAutofit/>
          </a:bodyPr>
          <a:lstStyle/>
          <a:p>
            <a:pPr marL="0" indent="0">
              <a:buNone/>
            </a:pPr>
            <a:r>
              <a:rPr lang="en-US" dirty="0"/>
              <a:t>Covers situations where outsiders are functioning as if they were agency employees.</a:t>
            </a:r>
          </a:p>
          <a:p>
            <a:pPr marL="0" indent="0">
              <a:buNone/>
            </a:pPr>
            <a:endParaRPr lang="en-US" dirty="0"/>
          </a:p>
          <a:p>
            <a:r>
              <a:rPr lang="en-US" dirty="0"/>
              <a:t>Includes both paid and unpaid outsiders who consulted formally or informally </a:t>
            </a:r>
          </a:p>
          <a:p>
            <a:r>
              <a:rPr lang="en-US" dirty="0"/>
              <a:t>Advice from a consultant must be coming into the agency, not from the agency </a:t>
            </a:r>
          </a:p>
          <a:p>
            <a:pPr marL="0" indent="0">
              <a:lnSpc>
                <a:spcPct val="90000"/>
              </a:lnSpc>
              <a:buNone/>
            </a:pPr>
            <a:endParaRPr lang="en-US" sz="4000" dirty="0"/>
          </a:p>
        </p:txBody>
      </p:sp>
      <p:sp>
        <p:nvSpPr>
          <p:cNvPr id="4" name="Rectangle 3">
            <a:extLst>
              <a:ext uri="{FF2B5EF4-FFF2-40B4-BE49-F238E27FC236}">
                <a16:creationId xmlns:a16="http://schemas.microsoft.com/office/drawing/2014/main" id="{21787669-4E5F-39A0-82D2-BA9F15293E7A}"/>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FAC4C72D-9F48-2181-D97B-A2D6833DA425}"/>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B39CBBCF-FE24-7676-862D-2EB9FA5CDE42}"/>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0B782692-0B1A-2342-11BF-A15A5A652642}"/>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365015216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5C784B54-47B9-650F-6AE1-CBB9B40FD1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1DA5ED-7D67-589C-CC41-39D450169067}"/>
              </a:ext>
            </a:extLst>
          </p:cNvPr>
          <p:cNvSpPr>
            <a:spLocks noGrp="1" noRot="1" noMove="1" noResize="1" noEditPoints="1" noAdjustHandles="1" noChangeArrowheads="1" noChangeShapeType="1"/>
          </p:cNvSpPr>
          <p:nvPr>
            <p:ph type="title"/>
          </p:nvPr>
        </p:nvSpPr>
        <p:spPr/>
        <p:txBody>
          <a:bodyPr>
            <a:normAutofit fontScale="90000"/>
          </a:bodyPr>
          <a:lstStyle/>
          <a:p>
            <a:r>
              <a:rPr lang="en-US" sz="5400" b="1" dirty="0">
                <a:cs typeface="Arial" panose="020B0604020202020204" pitchFamily="34" charset="0"/>
              </a:rPr>
              <a:t>WRONG APPLICATION OF EXEMPTION 4: CONSULTANT COROLLARY</a:t>
            </a:r>
            <a:endParaRPr sz="5400" b="1" dirty="0"/>
          </a:p>
        </p:txBody>
      </p:sp>
      <p:sp>
        <p:nvSpPr>
          <p:cNvPr id="3" name="Content Placeholder 2">
            <a:extLst>
              <a:ext uri="{FF2B5EF4-FFF2-40B4-BE49-F238E27FC236}">
                <a16:creationId xmlns:a16="http://schemas.microsoft.com/office/drawing/2014/main" id="{88AE4650-7272-FB11-4691-CAF1AD201BB8}"/>
              </a:ext>
            </a:extLst>
          </p:cNvPr>
          <p:cNvSpPr>
            <a:spLocks noGrp="1" noRot="1" noMove="1" noResize="1" noEditPoints="1" noAdjustHandles="1" noChangeArrowheads="1" noChangeShapeType="1"/>
          </p:cNvSpPr>
          <p:nvPr>
            <p:ph idx="1"/>
          </p:nvPr>
        </p:nvSpPr>
        <p:spPr>
          <a:xfrm>
            <a:off x="832981" y="1993392"/>
            <a:ext cx="10258816" cy="3840481"/>
          </a:xfrm>
        </p:spPr>
        <p:txBody>
          <a:bodyPr>
            <a:normAutofit fontScale="47500" lnSpcReduction="20000"/>
          </a:bodyPr>
          <a:lstStyle/>
          <a:p>
            <a:r>
              <a:rPr lang="en-US" sz="4000" dirty="0">
                <a:latin typeface="Trebuchet MS" panose="020B0603020202020204" pitchFamily="34" charset="0"/>
              </a:rPr>
              <a:t>The Department of the Interior had consulted local Native American tribes on assignment of water rights.  Significantly, the tribes were among many applicants for the water rights. </a:t>
            </a:r>
          </a:p>
          <a:p>
            <a:pPr marL="0" indent="0">
              <a:buNone/>
            </a:pPr>
            <a:endParaRPr lang="en-US" sz="4000" dirty="0">
              <a:latin typeface="Trebuchet MS" panose="020B0603020202020204" pitchFamily="34" charset="0"/>
            </a:endParaRPr>
          </a:p>
          <a:p>
            <a:r>
              <a:rPr lang="en-US" sz="4000" dirty="0">
                <a:latin typeface="Trebuchet MS" panose="020B0603020202020204" pitchFamily="34" charset="0"/>
              </a:rPr>
              <a:t>The Supreme Court ruled that the tribes could not be considered “consultants” to the Department of the Interior. </a:t>
            </a:r>
          </a:p>
          <a:p>
            <a:pPr marL="0" indent="0">
              <a:buNone/>
            </a:pPr>
            <a:endParaRPr lang="en-US" sz="4000" dirty="0">
              <a:latin typeface="Trebuchet MS" panose="020B0603020202020204" pitchFamily="34" charset="0"/>
            </a:endParaRPr>
          </a:p>
          <a:p>
            <a:r>
              <a:rPr lang="en-US" sz="4000" dirty="0">
                <a:latin typeface="Trebuchet MS" panose="020B0603020202020204" pitchFamily="34" charset="0"/>
              </a:rPr>
              <a:t>The Court explained that an outsider cannot be a consultant when the outsider is: </a:t>
            </a:r>
          </a:p>
          <a:p>
            <a:pPr marL="0" indent="0">
              <a:buNone/>
            </a:pPr>
            <a:r>
              <a:rPr lang="en-US" sz="4000" dirty="0">
                <a:latin typeface="Trebuchet MS" panose="020B0603020202020204" pitchFamily="34" charset="0"/>
              </a:rPr>
              <a:t>▪ seeking a government benefit </a:t>
            </a:r>
          </a:p>
          <a:p>
            <a:pPr marL="0" indent="0">
              <a:buNone/>
            </a:pPr>
            <a:r>
              <a:rPr lang="en-US" sz="4000" dirty="0">
                <a:latin typeface="Trebuchet MS" panose="020B0603020202020204" pitchFamily="34" charset="0"/>
              </a:rPr>
              <a:t>▪ at the expense of another party. </a:t>
            </a:r>
          </a:p>
          <a:p>
            <a:endParaRPr lang="en-US" sz="4000" dirty="0">
              <a:latin typeface="Trebuchet MS" panose="020B0603020202020204" pitchFamily="34" charset="0"/>
            </a:endParaRPr>
          </a:p>
          <a:p>
            <a:pPr marL="0" indent="0" algn="ctr">
              <a:buNone/>
            </a:pPr>
            <a:r>
              <a:rPr lang="en-US" sz="4000" i="1" dirty="0">
                <a:latin typeface="Trebuchet MS" panose="020B0603020202020204" pitchFamily="34" charset="0"/>
              </a:rPr>
              <a:t>Dept. of Interior v. Klamath Water Users Protective Assn.</a:t>
            </a:r>
            <a:r>
              <a:rPr lang="en-US" sz="4000" dirty="0">
                <a:latin typeface="Trebuchet MS" panose="020B0603020202020204" pitchFamily="34" charset="0"/>
              </a:rPr>
              <a:t>, 532 </a:t>
            </a:r>
            <a:r>
              <a:rPr lang="en-US" sz="4000" i="1" dirty="0">
                <a:latin typeface="Trebuchet MS" panose="020B0603020202020204" pitchFamily="34" charset="0"/>
              </a:rPr>
              <a:t>U.S. 1 (2001)</a:t>
            </a:r>
            <a:r>
              <a:rPr lang="en-US" sz="4000" dirty="0">
                <a:latin typeface="Trebuchet MS" panose="020B0603020202020204" pitchFamily="34" charset="0"/>
              </a:rPr>
              <a:t>.</a:t>
            </a:r>
          </a:p>
          <a:p>
            <a:pPr marL="0" indent="0">
              <a:lnSpc>
                <a:spcPct val="90000"/>
              </a:lnSpc>
              <a:buNone/>
            </a:pPr>
            <a:endParaRPr lang="en-US" sz="4000" dirty="0"/>
          </a:p>
        </p:txBody>
      </p:sp>
      <p:sp>
        <p:nvSpPr>
          <p:cNvPr id="4" name="Rectangle 3">
            <a:extLst>
              <a:ext uri="{FF2B5EF4-FFF2-40B4-BE49-F238E27FC236}">
                <a16:creationId xmlns:a16="http://schemas.microsoft.com/office/drawing/2014/main" id="{61B9B8B3-DA4D-10AB-9515-857A6E83B4AE}"/>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8D3C5F6C-7AD7-22C6-BA11-D30A01F7EB71}"/>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C5B184DF-040F-8AF0-F754-57E52FA85397}"/>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72EAA620-30F8-1654-F506-0AF9EEDAECD3}"/>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327804996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D40D3F42-53A5-D694-2035-0633E7FE55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811801-3B46-F04E-BA78-13154D066204}"/>
              </a:ext>
            </a:extLst>
          </p:cNvPr>
          <p:cNvSpPr>
            <a:spLocks noGrp="1" noRot="1" noMove="1" noResize="1" noEditPoints="1" noAdjustHandles="1" noChangeArrowheads="1" noChangeShapeType="1"/>
          </p:cNvSpPr>
          <p:nvPr>
            <p:ph type="title"/>
          </p:nvPr>
        </p:nvSpPr>
        <p:spPr/>
        <p:txBody>
          <a:bodyPr>
            <a:normAutofit fontScale="90000"/>
          </a:bodyPr>
          <a:lstStyle/>
          <a:p>
            <a:r>
              <a:rPr lang="en-US" sz="5400" b="1" dirty="0">
                <a:cs typeface="Arial" panose="020B0604020202020204" pitchFamily="34" charset="0"/>
              </a:rPr>
              <a:t>CONSULTANT COROLLARY: IS THE OUTSIDER DISINTERESTED?</a:t>
            </a:r>
            <a:endParaRPr sz="5400" b="1" dirty="0"/>
          </a:p>
        </p:txBody>
      </p:sp>
      <p:sp>
        <p:nvSpPr>
          <p:cNvPr id="3" name="Content Placeholder 2">
            <a:extLst>
              <a:ext uri="{FF2B5EF4-FFF2-40B4-BE49-F238E27FC236}">
                <a16:creationId xmlns:a16="http://schemas.microsoft.com/office/drawing/2014/main" id="{D9C47F3C-465E-90FE-FB40-32A196678089}"/>
              </a:ext>
            </a:extLst>
          </p:cNvPr>
          <p:cNvSpPr>
            <a:spLocks noGrp="1" noRot="1" noMove="1" noResize="1" noEditPoints="1" noAdjustHandles="1" noChangeArrowheads="1" noChangeShapeType="1"/>
          </p:cNvSpPr>
          <p:nvPr>
            <p:ph idx="1"/>
          </p:nvPr>
        </p:nvSpPr>
        <p:spPr>
          <a:xfrm>
            <a:off x="832981" y="1993392"/>
            <a:ext cx="10258816" cy="3840481"/>
          </a:xfrm>
        </p:spPr>
        <p:txBody>
          <a:bodyPr>
            <a:normAutofit lnSpcReduction="10000"/>
          </a:bodyPr>
          <a:lstStyle/>
          <a:p>
            <a:pPr marL="0" indent="0">
              <a:buNone/>
            </a:pPr>
            <a:r>
              <a:rPr lang="en-US" dirty="0"/>
              <a:t>The question is “whether the outsider is </a:t>
            </a:r>
            <a:r>
              <a:rPr lang="en-US" u="sng" dirty="0"/>
              <a:t>disinterested</a:t>
            </a:r>
            <a:r>
              <a:rPr lang="en-US" dirty="0"/>
              <a:t>—whether it comes to the table with no obligation or stake in the outcome of an agency’s process other than a duty to provide good advice to the agency, just as the agency’s own personnel is expected to.” </a:t>
            </a:r>
          </a:p>
          <a:p>
            <a:pPr marL="0" indent="0">
              <a:buNone/>
            </a:pPr>
            <a:endParaRPr lang="en-US" dirty="0"/>
          </a:p>
          <a:p>
            <a:pPr marL="0" indent="0" algn="ctr">
              <a:buNone/>
            </a:pPr>
            <a:r>
              <a:rPr lang="en-US" i="1" dirty="0"/>
              <a:t>American Oversight v. United States Dept. of Health &amp; Human Services</a:t>
            </a:r>
            <a:r>
              <a:rPr lang="en-US" dirty="0"/>
              <a:t>, 101 F.4th 909 (D.C. Cir. 2024)</a:t>
            </a:r>
          </a:p>
          <a:p>
            <a:pPr marL="0" indent="0">
              <a:buNone/>
            </a:pPr>
            <a:endParaRPr lang="en-US" dirty="0"/>
          </a:p>
          <a:p>
            <a:pPr marL="0" indent="0">
              <a:lnSpc>
                <a:spcPct val="90000"/>
              </a:lnSpc>
              <a:buNone/>
            </a:pPr>
            <a:endParaRPr lang="en-US" sz="4000" dirty="0"/>
          </a:p>
        </p:txBody>
      </p:sp>
      <p:sp>
        <p:nvSpPr>
          <p:cNvPr id="4" name="Rectangle 3">
            <a:extLst>
              <a:ext uri="{FF2B5EF4-FFF2-40B4-BE49-F238E27FC236}">
                <a16:creationId xmlns:a16="http://schemas.microsoft.com/office/drawing/2014/main" id="{7B9B9B9E-7A7A-BFF4-9DCA-CB306EE3AED3}"/>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C0E09F88-5C38-9284-2513-5CAE12BC49D7}"/>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82C0235C-21B7-8289-120A-CE8F29F91354}"/>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C68DB9B0-7AB8-7630-76B8-1B5AB89F76C2}"/>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52826172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302CC2-9628-F875-F7D7-72E9F64063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5E36E0-94AD-3A83-EB17-F46606081FD8}"/>
              </a:ext>
            </a:extLst>
          </p:cNvPr>
          <p:cNvSpPr>
            <a:spLocks noGrp="1" noRot="1" noMove="1" noResize="1" noEditPoints="1" noAdjustHandles="1" noChangeArrowheads="1" noChangeShapeType="1"/>
          </p:cNvSpPr>
          <p:nvPr>
            <p:ph type="title"/>
          </p:nvPr>
        </p:nvSpPr>
        <p:spPr>
          <a:solidFill>
            <a:schemeClr val="bg2"/>
          </a:solidFill>
        </p:spPr>
        <p:txBody>
          <a:bodyPr>
            <a:normAutofit/>
          </a:bodyPr>
          <a:lstStyle/>
          <a:p>
            <a:r>
              <a:rPr lang="en-US" b="1" dirty="0"/>
              <a:t>WHAT AGENCIES GET WRONG: EXEMPTION 4</a:t>
            </a:r>
            <a:endParaRPr b="1" dirty="0"/>
          </a:p>
        </p:txBody>
      </p:sp>
      <p:sp>
        <p:nvSpPr>
          <p:cNvPr id="3" name="Content Placeholder 2">
            <a:extLst>
              <a:ext uri="{FF2B5EF4-FFF2-40B4-BE49-F238E27FC236}">
                <a16:creationId xmlns:a16="http://schemas.microsoft.com/office/drawing/2014/main" id="{BF011194-0168-7512-78E9-6765F71AF119}"/>
              </a:ext>
            </a:extLst>
          </p:cNvPr>
          <p:cNvSpPr>
            <a:spLocks noGrp="1" noRot="1" noMove="1" noResize="1" noEditPoints="1" noAdjustHandles="1" noChangeArrowheads="1" noChangeShapeType="1"/>
          </p:cNvSpPr>
          <p:nvPr>
            <p:ph idx="1"/>
          </p:nvPr>
        </p:nvSpPr>
        <p:spPr>
          <a:xfrm>
            <a:off x="1265129" y="2203152"/>
            <a:ext cx="9651303" cy="3464875"/>
          </a:xfrm>
          <a:solidFill>
            <a:schemeClr val="bg2"/>
          </a:solidFill>
        </p:spPr>
        <p:txBody>
          <a:bodyPr>
            <a:normAutofit/>
          </a:bodyPr>
          <a:lstStyle/>
          <a:p>
            <a:pPr marL="0" indent="0" algn="ctr">
              <a:buNone/>
            </a:pPr>
            <a:endParaRPr lang="en-US" sz="4000" b="1" dirty="0"/>
          </a:p>
          <a:p>
            <a:pPr marL="0" indent="0" algn="ctr">
              <a:buNone/>
            </a:pPr>
            <a:r>
              <a:rPr lang="en-US" sz="4000" b="1" dirty="0"/>
              <a:t>FAILURE TO SEGREGATE FACTUAL INFORMATION</a:t>
            </a:r>
          </a:p>
        </p:txBody>
      </p:sp>
      <p:sp>
        <p:nvSpPr>
          <p:cNvPr id="4" name="Rectangle 3">
            <a:extLst>
              <a:ext uri="{FF2B5EF4-FFF2-40B4-BE49-F238E27FC236}">
                <a16:creationId xmlns:a16="http://schemas.microsoft.com/office/drawing/2014/main" id="{5816C37A-7933-2C2E-F266-DA40E2C60F30}"/>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E69EA7ED-118A-312F-7AE2-472CDE5C0071}"/>
              </a:ext>
            </a:extLst>
          </p:cNvPr>
          <p:cNvSpPr txBox="1">
            <a:spLocks noGrp="1" noRot="1" noMove="1" noResize="1" noEditPoints="1" noAdjustHandles="1" noChangeArrowheads="1" noChangeShapeType="1"/>
          </p:cNvSpPr>
          <p:nvPr/>
        </p:nvSpPr>
        <p:spPr>
          <a:xfrm>
            <a:off x="6096001" y="6126482"/>
            <a:ext cx="2478023" cy="954107"/>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E6F670EE-4C92-3DC1-C716-BE212036362C}"/>
              </a:ext>
            </a:extLst>
          </p:cNvPr>
          <p:cNvSpPr/>
          <p:nvPr/>
        </p:nvSpPr>
        <p:spPr>
          <a:xfrm>
            <a:off x="1524000" y="-18288"/>
            <a:ext cx="9144000" cy="6876288"/>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34EF218C-4753-B5C5-A0C3-0E4BC57C1285}"/>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140746348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A6912F5F-BD4E-29B8-E29E-0BC2CBD098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A451AC-1985-1E52-4227-F76997FF54D0}"/>
              </a:ext>
            </a:extLst>
          </p:cNvPr>
          <p:cNvSpPr>
            <a:spLocks noGrp="1" noRot="1" noMove="1" noResize="1" noEditPoints="1" noAdjustHandles="1" noChangeArrowheads="1" noChangeShapeType="1"/>
          </p:cNvSpPr>
          <p:nvPr>
            <p:ph type="title"/>
          </p:nvPr>
        </p:nvSpPr>
        <p:spPr/>
        <p:txBody>
          <a:bodyPr>
            <a:normAutofit/>
          </a:bodyPr>
          <a:lstStyle/>
          <a:p>
            <a:r>
              <a:rPr lang="en-US" sz="4000" b="1" dirty="0">
                <a:cs typeface="Arial" panose="020B0604020202020204" pitchFamily="34" charset="0"/>
              </a:rPr>
              <a:t>DELIBERATIVE PROCESS – FAILURE TO SEGREGATE</a:t>
            </a:r>
            <a:endParaRPr sz="4000" b="1" dirty="0"/>
          </a:p>
        </p:txBody>
      </p:sp>
      <p:sp>
        <p:nvSpPr>
          <p:cNvPr id="3" name="Content Placeholder 2">
            <a:extLst>
              <a:ext uri="{FF2B5EF4-FFF2-40B4-BE49-F238E27FC236}">
                <a16:creationId xmlns:a16="http://schemas.microsoft.com/office/drawing/2014/main" id="{6F2C881A-62C5-9642-9D78-197979A8B6F2}"/>
              </a:ext>
            </a:extLst>
          </p:cNvPr>
          <p:cNvSpPr>
            <a:spLocks noGrp="1" noRot="1" noMove="1" noResize="1" noEditPoints="1" noAdjustHandles="1" noChangeArrowheads="1" noChangeShapeType="1"/>
          </p:cNvSpPr>
          <p:nvPr>
            <p:ph idx="1"/>
          </p:nvPr>
        </p:nvSpPr>
        <p:spPr>
          <a:xfrm>
            <a:off x="832981" y="1993392"/>
            <a:ext cx="10258816" cy="3840481"/>
          </a:xfrm>
        </p:spPr>
        <p:txBody>
          <a:bodyPr>
            <a:normAutofit/>
          </a:bodyPr>
          <a:lstStyle/>
          <a:p>
            <a:pPr marL="0" indent="0">
              <a:buNone/>
            </a:pPr>
            <a:r>
              <a:rPr lang="en-US" dirty="0"/>
              <a:t>Agency Duty – Segregate Factual Information</a:t>
            </a:r>
          </a:p>
          <a:p>
            <a:pPr marL="0" indent="0">
              <a:buNone/>
            </a:pPr>
            <a:endParaRPr lang="en-US" dirty="0"/>
          </a:p>
          <a:p>
            <a:r>
              <a:rPr lang="en-US" dirty="0"/>
              <a:t>The deliberative process privilege only applies to deliberative portions of documents.</a:t>
            </a:r>
          </a:p>
          <a:p>
            <a:r>
              <a:rPr lang="en-US" dirty="0"/>
              <a:t>Agencies </a:t>
            </a:r>
            <a:r>
              <a:rPr lang="en-US" u="sng" dirty="0"/>
              <a:t>must segregate </a:t>
            </a:r>
            <a:r>
              <a:rPr lang="en-US" dirty="0"/>
              <a:t>out and release factual portions of the responsive document(s). </a:t>
            </a:r>
          </a:p>
          <a:p>
            <a:pPr marL="0" indent="0">
              <a:buNone/>
            </a:pPr>
            <a:endParaRPr lang="en-US" dirty="0"/>
          </a:p>
          <a:p>
            <a:pPr marL="0" indent="0">
              <a:lnSpc>
                <a:spcPct val="90000"/>
              </a:lnSpc>
              <a:buNone/>
            </a:pPr>
            <a:endParaRPr lang="en-US" sz="4000" dirty="0"/>
          </a:p>
        </p:txBody>
      </p:sp>
      <p:sp>
        <p:nvSpPr>
          <p:cNvPr id="4" name="Rectangle 3">
            <a:extLst>
              <a:ext uri="{FF2B5EF4-FFF2-40B4-BE49-F238E27FC236}">
                <a16:creationId xmlns:a16="http://schemas.microsoft.com/office/drawing/2014/main" id="{4CDFAAB4-84EE-CDB8-804C-0C9B01B96038}"/>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A38AFD6C-572E-73F4-8C75-C26172EAD22B}"/>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D2528E94-7AC1-DC62-9F9C-97F7CDF97A1F}"/>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B29F5EED-48E8-BF43-94F5-BE9EA43B732E}"/>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301316742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54342FEA-8CB5-B99B-7951-5021C73D60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E7DA73-8EFB-2D66-BE5D-7E9406E477D8}"/>
              </a:ext>
            </a:extLst>
          </p:cNvPr>
          <p:cNvSpPr>
            <a:spLocks noGrp="1" noRot="1" noMove="1" noResize="1" noEditPoints="1" noAdjustHandles="1" noChangeArrowheads="1" noChangeShapeType="1"/>
          </p:cNvSpPr>
          <p:nvPr>
            <p:ph type="title"/>
          </p:nvPr>
        </p:nvSpPr>
        <p:spPr/>
        <p:txBody>
          <a:bodyPr>
            <a:normAutofit fontScale="90000"/>
          </a:bodyPr>
          <a:lstStyle/>
          <a:p>
            <a:r>
              <a:rPr lang="en-US" sz="4000" b="1" dirty="0">
                <a:cs typeface="Arial" panose="020B0604020202020204" pitchFamily="34" charset="0"/>
              </a:rPr>
              <a:t>DUTY TO SEGREGATE – INEXTRICABLY INTERTWINED</a:t>
            </a:r>
            <a:endParaRPr sz="4000" b="1" dirty="0"/>
          </a:p>
        </p:txBody>
      </p:sp>
      <p:sp>
        <p:nvSpPr>
          <p:cNvPr id="3" name="Content Placeholder 2">
            <a:extLst>
              <a:ext uri="{FF2B5EF4-FFF2-40B4-BE49-F238E27FC236}">
                <a16:creationId xmlns:a16="http://schemas.microsoft.com/office/drawing/2014/main" id="{E70C2F1C-67C5-7CE6-8868-530B7383C5B5}"/>
              </a:ext>
            </a:extLst>
          </p:cNvPr>
          <p:cNvSpPr>
            <a:spLocks noGrp="1" noRot="1" noMove="1" noResize="1" noEditPoints="1" noAdjustHandles="1" noChangeArrowheads="1" noChangeShapeType="1"/>
          </p:cNvSpPr>
          <p:nvPr>
            <p:ph idx="1"/>
          </p:nvPr>
        </p:nvSpPr>
        <p:spPr>
          <a:xfrm>
            <a:off x="832981" y="1791222"/>
            <a:ext cx="10258816" cy="4042651"/>
          </a:xfrm>
        </p:spPr>
        <p:txBody>
          <a:bodyPr>
            <a:normAutofit fontScale="92500"/>
          </a:bodyPr>
          <a:lstStyle/>
          <a:p>
            <a:pPr marL="0" indent="0">
              <a:buNone/>
            </a:pPr>
            <a:r>
              <a:rPr lang="en-US" dirty="0"/>
              <a:t>There is no duty to segregate if the information is inextricably intertwined.</a:t>
            </a:r>
          </a:p>
          <a:p>
            <a:pPr marL="0" indent="0">
              <a:buNone/>
            </a:pPr>
            <a:endParaRPr lang="en-US" dirty="0"/>
          </a:p>
          <a:p>
            <a:pPr marL="0" indent="0">
              <a:buNone/>
            </a:pPr>
            <a:r>
              <a:rPr lang="en-US" dirty="0"/>
              <a:t>“… non-exempt portions of a document must be disclosed unless they are inextricably intertwined with exempt portions.”</a:t>
            </a:r>
          </a:p>
          <a:p>
            <a:pPr marL="0" indent="0">
              <a:buNone/>
            </a:pPr>
            <a:endParaRPr lang="en-US" dirty="0"/>
          </a:p>
          <a:p>
            <a:pPr marL="0" indent="0" algn="ctr">
              <a:buNone/>
            </a:pPr>
            <a:r>
              <a:rPr lang="en-US" sz="2600" i="1" dirty="0"/>
              <a:t>Mead Data Cent., Inc. v. United States Dept. of the Air Force</a:t>
            </a:r>
            <a:r>
              <a:rPr lang="en-US" sz="2600" dirty="0"/>
              <a:t>, 566 F.2d 242, 260 (D.C. Cir. 1977). </a:t>
            </a:r>
          </a:p>
          <a:p>
            <a:pPr marL="0" indent="0">
              <a:buNone/>
            </a:pPr>
            <a:endParaRPr lang="en-US" dirty="0"/>
          </a:p>
          <a:p>
            <a:pPr marL="0" indent="0">
              <a:buNone/>
            </a:pPr>
            <a:endParaRPr lang="en-US" dirty="0"/>
          </a:p>
          <a:p>
            <a:pPr marL="0" indent="0">
              <a:lnSpc>
                <a:spcPct val="90000"/>
              </a:lnSpc>
              <a:buNone/>
            </a:pPr>
            <a:endParaRPr lang="en-US" sz="4000" dirty="0"/>
          </a:p>
        </p:txBody>
      </p:sp>
      <p:sp>
        <p:nvSpPr>
          <p:cNvPr id="4" name="Rectangle 3">
            <a:extLst>
              <a:ext uri="{FF2B5EF4-FFF2-40B4-BE49-F238E27FC236}">
                <a16:creationId xmlns:a16="http://schemas.microsoft.com/office/drawing/2014/main" id="{DA0680CE-257E-BDD8-B680-DBB9C91D36CC}"/>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51335150-6927-74CD-8A3F-0288E2B00ACE}"/>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99F5F515-8A89-EE15-F3AE-0F3EF265D129}"/>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14C97AD9-E0A5-9F17-15D6-91C3A3A7D085}"/>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64781537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A1DEBC64-233B-6F4B-23FD-39E5F3C378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14C97B-ACE2-5458-DB43-31066306BDA7}"/>
              </a:ext>
            </a:extLst>
          </p:cNvPr>
          <p:cNvSpPr>
            <a:spLocks noGrp="1" noRot="1" noMove="1" noResize="1" noEditPoints="1" noAdjustHandles="1" noChangeArrowheads="1" noChangeShapeType="1"/>
          </p:cNvSpPr>
          <p:nvPr>
            <p:ph type="title"/>
          </p:nvPr>
        </p:nvSpPr>
        <p:spPr/>
        <p:txBody>
          <a:bodyPr>
            <a:normAutofit/>
          </a:bodyPr>
          <a:lstStyle/>
          <a:p>
            <a:r>
              <a:rPr lang="en-US" sz="4000" b="1" dirty="0">
                <a:cs typeface="Arial" panose="020B0604020202020204" pitchFamily="34" charset="0"/>
              </a:rPr>
              <a:t>SOURCE MATERIAL AND HELPFUL RESOURCES</a:t>
            </a:r>
            <a:endParaRPr sz="4000" b="1" dirty="0"/>
          </a:p>
        </p:txBody>
      </p:sp>
      <p:sp>
        <p:nvSpPr>
          <p:cNvPr id="3" name="Content Placeholder 2">
            <a:extLst>
              <a:ext uri="{FF2B5EF4-FFF2-40B4-BE49-F238E27FC236}">
                <a16:creationId xmlns:a16="http://schemas.microsoft.com/office/drawing/2014/main" id="{0B335900-5B34-69AC-A83C-54D3934972B9}"/>
              </a:ext>
            </a:extLst>
          </p:cNvPr>
          <p:cNvSpPr>
            <a:spLocks noGrp="1" noRot="1" noMove="1" noResize="1" noEditPoints="1" noAdjustHandles="1" noChangeArrowheads="1" noChangeShapeType="1"/>
          </p:cNvSpPr>
          <p:nvPr>
            <p:ph idx="1"/>
          </p:nvPr>
        </p:nvSpPr>
        <p:spPr>
          <a:xfrm>
            <a:off x="832980" y="1828800"/>
            <a:ext cx="10384078" cy="4005073"/>
          </a:xfrm>
        </p:spPr>
        <p:txBody>
          <a:bodyPr>
            <a:normAutofit/>
          </a:bodyPr>
          <a:lstStyle/>
          <a:p>
            <a:pPr marL="0" indent="0">
              <a:buNone/>
            </a:pPr>
            <a:r>
              <a:rPr lang="en-US" sz="2400" b="1" dirty="0"/>
              <a:t>Reporter’s Committee for Freedom of the Press</a:t>
            </a:r>
          </a:p>
          <a:p>
            <a:pPr marL="0" indent="0">
              <a:buNone/>
            </a:pPr>
            <a:r>
              <a:rPr lang="en-US" sz="2400" b="1" dirty="0">
                <a:solidFill>
                  <a:schemeClr val="bg1"/>
                </a:solidFill>
                <a:hlinkClick r:id="rId2">
                  <a:extLst>
                    <a:ext uri="{A12FA001-AC4F-418D-AE19-62706E023703}">
                      <ahyp:hlinkClr xmlns:ahyp="http://schemas.microsoft.com/office/drawing/2018/hyperlinkcolor" val="tx"/>
                    </a:ext>
                  </a:extLst>
                </a:hlinkClick>
              </a:rPr>
              <a:t>https://www.rcfp.org/open-government-guide/district-of-columbia</a:t>
            </a:r>
            <a:endParaRPr lang="en-US" sz="2400" b="1" dirty="0">
              <a:solidFill>
                <a:schemeClr val="bg1"/>
              </a:solidFill>
            </a:endParaRPr>
          </a:p>
          <a:p>
            <a:pPr marL="0" indent="0">
              <a:buNone/>
            </a:pPr>
            <a:endParaRPr lang="en-US" sz="2400" b="1" dirty="0">
              <a:solidFill>
                <a:schemeClr val="bg1"/>
              </a:solidFill>
            </a:endParaRPr>
          </a:p>
          <a:p>
            <a:pPr marL="0" indent="0">
              <a:buNone/>
            </a:pPr>
            <a:r>
              <a:rPr lang="en-US" sz="2400" b="1" dirty="0"/>
              <a:t>U.S. Department of Justice, Office of Information Policy (OIP)</a:t>
            </a:r>
          </a:p>
          <a:p>
            <a:pPr marL="0" indent="0">
              <a:lnSpc>
                <a:spcPct val="90000"/>
              </a:lnSpc>
              <a:buNone/>
            </a:pPr>
            <a:r>
              <a:rPr lang="en-US" sz="2400" b="1" dirty="0">
                <a:solidFill>
                  <a:schemeClr val="bg1"/>
                </a:solidFill>
                <a:hlinkClick r:id="rId3">
                  <a:extLst>
                    <a:ext uri="{A12FA001-AC4F-418D-AE19-62706E023703}">
                      <ahyp:hlinkClr xmlns:ahyp="http://schemas.microsoft.com/office/drawing/2018/hyperlinkcolor" val="tx"/>
                    </a:ext>
                  </a:extLst>
                </a:hlinkClick>
              </a:rPr>
              <a:t>https://www.justice.gov/oip/doj-guide-freedom-information-act-0</a:t>
            </a:r>
            <a:endParaRPr lang="en-US" sz="2400" b="1" dirty="0">
              <a:solidFill>
                <a:schemeClr val="bg1"/>
              </a:solidFill>
            </a:endParaRPr>
          </a:p>
          <a:p>
            <a:pPr marL="0" indent="0">
              <a:lnSpc>
                <a:spcPct val="90000"/>
              </a:lnSpc>
              <a:buNone/>
            </a:pPr>
            <a:endParaRPr lang="en-US" sz="2400" dirty="0"/>
          </a:p>
          <a:p>
            <a:pPr marL="0" indent="0">
              <a:lnSpc>
                <a:spcPct val="90000"/>
              </a:lnSpc>
              <a:buNone/>
            </a:pPr>
            <a:r>
              <a:rPr lang="en-US" sz="2400" b="1" dirty="0"/>
              <a:t>Mayor’s Office of Legal Counsel (MOLC)</a:t>
            </a:r>
          </a:p>
          <a:p>
            <a:pPr marL="0" indent="0">
              <a:lnSpc>
                <a:spcPct val="90000"/>
              </a:lnSpc>
              <a:buNone/>
            </a:pPr>
            <a:r>
              <a:rPr lang="en-US" sz="2400" b="1" u="sng" dirty="0">
                <a:solidFill>
                  <a:schemeClr val="bg1"/>
                </a:solidFill>
                <a:hlinkClick r:id="rId4">
                  <a:extLst>
                    <a:ext uri="{A12FA001-AC4F-418D-AE19-62706E023703}">
                      <ahyp:hlinkClr xmlns:ahyp="http://schemas.microsoft.com/office/drawing/2018/hyperlinkcolor" val="tx"/>
                    </a:ext>
                  </a:extLst>
                </a:hlinkClick>
              </a:rPr>
              <a:t>https://molc.dc.gov/page/freedom-information-act-appeals</a:t>
            </a:r>
            <a:endParaRPr lang="en-US" sz="2400" b="1" dirty="0">
              <a:solidFill>
                <a:schemeClr val="bg1"/>
              </a:solidFill>
            </a:endParaRPr>
          </a:p>
          <a:p>
            <a:pPr marL="0" indent="0">
              <a:lnSpc>
                <a:spcPct val="90000"/>
              </a:lnSpc>
              <a:buNone/>
            </a:pPr>
            <a:endParaRPr lang="en-US" sz="4000" dirty="0"/>
          </a:p>
        </p:txBody>
      </p:sp>
      <p:sp>
        <p:nvSpPr>
          <p:cNvPr id="4" name="Rectangle 3">
            <a:extLst>
              <a:ext uri="{FF2B5EF4-FFF2-40B4-BE49-F238E27FC236}">
                <a16:creationId xmlns:a16="http://schemas.microsoft.com/office/drawing/2014/main" id="{C10CA091-AC31-421F-7712-F5F118257DAA}"/>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9CB4E63C-A0CC-9894-2905-4702871789BD}"/>
              </a:ext>
            </a:extLst>
          </p:cNvPr>
          <p:cNvSpPr txBox="1">
            <a:spLocks noGrp="1" noRot="1" noMove="1" noResize="1" noEditPoints="1" noAdjustHandles="1" noChangeArrowheads="1" noChangeShapeType="1"/>
          </p:cNvSpPr>
          <p:nvPr/>
        </p:nvSpPr>
        <p:spPr>
          <a:xfrm>
            <a:off x="6096000" y="6227064"/>
            <a:ext cx="2157984" cy="553998"/>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OFFICE OF OPEN GOVERNMENT</a:t>
            </a:r>
          </a:p>
        </p:txBody>
      </p:sp>
      <p:sp>
        <p:nvSpPr>
          <p:cNvPr id="6" name="Rectangle 5">
            <a:extLst>
              <a:ext uri="{FF2B5EF4-FFF2-40B4-BE49-F238E27FC236}">
                <a16:creationId xmlns:a16="http://schemas.microsoft.com/office/drawing/2014/main" id="{9E79BF16-7106-99F6-9687-C13D4EDD98D8}"/>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Content Placeholder 6">
            <a:extLst>
              <a:ext uri="{FF2B5EF4-FFF2-40B4-BE49-F238E27FC236}">
                <a16:creationId xmlns:a16="http://schemas.microsoft.com/office/drawing/2014/main" id="{49D45F87-E948-6144-27EB-28DFA45EB931}"/>
              </a:ext>
            </a:extLst>
          </p:cNvPr>
          <p:cNvPicPr>
            <a:picLocks noGrp="1" noRot="1" noMove="1" noResize="1" noEditPoints="1" noAdjustHandles="1" noChangeArrowheads="1" noChangeShapeType="1" noCrop="1"/>
          </p:cNvPicPr>
          <p:nvPr/>
        </p:nvPicPr>
        <p:blipFill>
          <a:blip r:embed="rId5"/>
          <a:srcRect/>
          <a:stretch/>
        </p:blipFill>
        <p:spPr>
          <a:xfrm flipV="1">
            <a:off x="1719015" y="6126480"/>
            <a:ext cx="993705" cy="685800"/>
          </a:xfrm>
          <a:prstGeom prst="rect">
            <a:avLst/>
          </a:prstGeom>
        </p:spPr>
      </p:pic>
    </p:spTree>
    <p:extLst>
      <p:ext uri="{BB962C8B-B14F-4D97-AF65-F5344CB8AC3E}">
        <p14:creationId xmlns:p14="http://schemas.microsoft.com/office/powerpoint/2010/main" val="405268935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06228-D052-9E29-C1E2-278079882146}"/>
              </a:ext>
            </a:extLst>
          </p:cNvPr>
          <p:cNvSpPr>
            <a:spLocks noGrp="1"/>
          </p:cNvSpPr>
          <p:nvPr>
            <p:ph type="title"/>
          </p:nvPr>
        </p:nvSpPr>
        <p:spPr>
          <a:xfrm>
            <a:off x="2190473" y="2349925"/>
            <a:ext cx="2624234" cy="2456442"/>
          </a:xfrm>
        </p:spPr>
        <p:txBody>
          <a:bodyPr>
            <a:normAutofit fontScale="90000"/>
          </a:bodyPr>
          <a:lstStyle/>
          <a:p>
            <a:r>
              <a:rPr lang="en-US" sz="2200" b="1" dirty="0">
                <a:latin typeface="Copperplate" panose="02000504000000020004" pitchFamily="2" charset="77"/>
              </a:rPr>
              <a:t>FY2024 </a:t>
            </a:r>
            <a:br>
              <a:rPr lang="en-US" sz="2200" b="1" dirty="0">
                <a:latin typeface="Copperplate" panose="02000504000000020004" pitchFamily="2" charset="77"/>
              </a:rPr>
            </a:br>
            <a:r>
              <a:rPr lang="en-US" sz="2200" b="1" dirty="0">
                <a:latin typeface="Copperplate" panose="02000504000000020004" pitchFamily="2" charset="77"/>
              </a:rPr>
              <a:t>OFFICE OF OPEN GOVERNMENT </a:t>
            </a:r>
            <a:br>
              <a:rPr lang="en-US" sz="2200" b="1" dirty="0">
                <a:latin typeface="Copperplate" panose="02000504000000020004" pitchFamily="2" charset="77"/>
              </a:rPr>
            </a:br>
            <a:r>
              <a:rPr lang="en-US" sz="2200" b="1" dirty="0">
                <a:latin typeface="Copperplate" panose="02000504000000020004" pitchFamily="2" charset="77"/>
              </a:rPr>
              <a:t>FOIA TRAINING SERIES</a:t>
            </a:r>
            <a:br>
              <a:rPr lang="en-US" sz="2200" b="1" dirty="0">
                <a:latin typeface="Copperplate" panose="02000504000000020004" pitchFamily="2" charset="77"/>
              </a:rPr>
            </a:br>
            <a:br>
              <a:rPr lang="en-US" sz="2200" b="1" dirty="0">
                <a:latin typeface="Copperplate" panose="02000504000000020004" pitchFamily="2" charset="77"/>
              </a:rPr>
            </a:br>
            <a:r>
              <a:rPr lang="en-US" sz="2200" b="1" dirty="0">
                <a:latin typeface="Copperplate" panose="02000504000000020004" pitchFamily="2" charset="77"/>
              </a:rPr>
              <a:t>Remaining Courses</a:t>
            </a:r>
            <a:br>
              <a:rPr lang="en-US" sz="2200" dirty="0"/>
            </a:br>
            <a:endParaRPr lang="en-US" sz="2200" dirty="0"/>
          </a:p>
        </p:txBody>
      </p:sp>
      <p:graphicFrame>
        <p:nvGraphicFramePr>
          <p:cNvPr id="69" name="Content Placeholder 2">
            <a:extLst>
              <a:ext uri="{FF2B5EF4-FFF2-40B4-BE49-F238E27FC236}">
                <a16:creationId xmlns:a16="http://schemas.microsoft.com/office/drawing/2014/main" id="{BF62F8E3-C4A3-8B15-A3F7-299E1101DC02}"/>
              </a:ext>
            </a:extLst>
          </p:cNvPr>
          <p:cNvGraphicFramePr>
            <a:graphicFrameLocks noGrp="1" noDrilldown="1" noMove="1" noResize="1"/>
          </p:cNvGraphicFramePr>
          <p:nvPr>
            <p:extLst>
              <p:ext uri="{D42A27DB-BD31-4B8C-83A1-F6EECF244321}">
                <p14:modId xmlns:p14="http://schemas.microsoft.com/office/powerpoint/2010/main" val="3992764925"/>
              </p:ext>
            </p:extLst>
          </p:nvPr>
        </p:nvGraphicFramePr>
        <p:xfrm>
          <a:off x="5892799" y="2091848"/>
          <a:ext cx="5718827" cy="45471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2F85A281-A661-6EAB-7F8A-77D401E61923}"/>
              </a:ext>
            </a:extLst>
          </p:cNvPr>
          <p:cNvSpPr txBox="1">
            <a:spLocks noGrp="1" noRot="1" noMove="1" noResize="1" noEditPoints="1" noAdjustHandles="1" noChangeArrowheads="1" noChangeShapeType="1"/>
          </p:cNvSpPr>
          <p:nvPr/>
        </p:nvSpPr>
        <p:spPr>
          <a:xfrm>
            <a:off x="1597069" y="2091848"/>
            <a:ext cx="3363238" cy="4247317"/>
          </a:xfrm>
          <a:prstGeom prst="rect">
            <a:avLst/>
          </a:prstGeom>
          <a:solidFill>
            <a:schemeClr val="tx2">
              <a:lumMod val="50000"/>
              <a:lumOff val="50000"/>
            </a:schemeClr>
          </a:solidFill>
        </p:spPr>
        <p:txBody>
          <a:bodyPr wrap="square">
            <a:spAutoFit/>
          </a:bodyPr>
          <a:lstStyle/>
          <a:p>
            <a:r>
              <a:rPr lang="en-US" sz="2800" b="1" dirty="0">
                <a:latin typeface="Arial" panose="020B0604020202020204" pitchFamily="34" charset="0"/>
                <a:cs typeface="Arial" panose="020B0604020202020204" pitchFamily="34" charset="0"/>
              </a:rPr>
              <a:t>FY2026 FOIA Training</a:t>
            </a:r>
          </a:p>
          <a:p>
            <a:pPr algn="ctr"/>
            <a:r>
              <a:rPr lang="en-US" sz="2800" b="1" dirty="0">
                <a:latin typeface="Arial" panose="020B0604020202020204" pitchFamily="34" charset="0"/>
                <a:cs typeface="Arial" panose="020B0604020202020204" pitchFamily="34" charset="0"/>
              </a:rPr>
              <a:t>&amp; </a:t>
            </a:r>
            <a:br>
              <a:rPr lang="en-US" sz="2800" b="1" dirty="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DC FOIA Officers Summer Training Series</a:t>
            </a:r>
            <a:br>
              <a:rPr lang="en-US" sz="2800" b="1" dirty="0">
                <a:latin typeface="Arial" panose="020B0604020202020204" pitchFamily="34" charset="0"/>
                <a:cs typeface="Arial" panose="020B0604020202020204" pitchFamily="34" charset="0"/>
              </a:rPr>
            </a:br>
            <a:br>
              <a:rPr lang="en-US" sz="2800" b="1" dirty="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Remaining Courses</a:t>
            </a:r>
            <a:br>
              <a:rPr lang="en-US" sz="1800" b="1" dirty="0">
                <a:latin typeface="Arial" panose="020B0604020202020204" pitchFamily="34" charset="0"/>
                <a:cs typeface="Arial" panose="020B0604020202020204" pitchFamily="34" charset="0"/>
              </a:rPr>
            </a:b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888497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4991363-A90A-DD87-69EF-68D239269AA7}"/>
              </a:ext>
            </a:extLst>
          </p:cNvPr>
          <p:cNvSpPr>
            <a:spLocks noGrp="1" noRot="1" noMove="1" noResize="1" noEditPoints="1" noAdjustHandles="1" noChangeArrowheads="1" noChangeShapeType="1"/>
          </p:cNvSpPr>
          <p:nvPr>
            <p:ph type="title"/>
          </p:nvPr>
        </p:nvSpPr>
        <p:spPr>
          <a:xfrm>
            <a:off x="1265128" y="609600"/>
            <a:ext cx="9753391" cy="1068888"/>
          </a:xfrm>
          <a:solidFill>
            <a:schemeClr val="tx2"/>
          </a:solidFill>
        </p:spPr>
        <p:txBody>
          <a:bodyPr>
            <a:noAutofit/>
          </a:bodyPr>
          <a:lstStyle/>
          <a:p>
            <a:pPr algn="ctr"/>
            <a:r>
              <a:rPr lang="en-US" sz="3200" b="1" dirty="0">
                <a:solidFill>
                  <a:schemeClr val="bg1"/>
                </a:solidFill>
                <a:latin typeface="Arial" panose="020B0604020202020204" pitchFamily="34" charset="0"/>
                <a:cs typeface="Arial" panose="020B0604020202020204" pitchFamily="34" charset="0"/>
              </a:rPr>
              <a:t>OFFICE of OPEN GOVERNMENT</a:t>
            </a:r>
            <a:br>
              <a:rPr lang="en-US" sz="3200" b="1" dirty="0">
                <a:solidFill>
                  <a:schemeClr val="bg1"/>
                </a:solidFill>
                <a:latin typeface="Arial" panose="020B0604020202020204" pitchFamily="34" charset="0"/>
                <a:cs typeface="Arial" panose="020B0604020202020204" pitchFamily="34" charset="0"/>
              </a:rPr>
            </a:br>
            <a:r>
              <a:rPr lang="en-US" sz="32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opengovoffice@dc.gov</a:t>
            </a:r>
            <a:r>
              <a:rPr lang="en-US" sz="3200" b="1" dirty="0">
                <a:solidFill>
                  <a:schemeClr val="bg1"/>
                </a:solidFill>
                <a:latin typeface="Arial" panose="020B0604020202020204" pitchFamily="34" charset="0"/>
                <a:cs typeface="Arial" panose="020B0604020202020204" pitchFamily="34" charset="0"/>
              </a:rPr>
              <a:t> | (202) 481-3411</a:t>
            </a:r>
          </a:p>
        </p:txBody>
      </p:sp>
      <p:pic>
        <p:nvPicPr>
          <p:cNvPr id="6" name="Content Placeholder 6">
            <a:extLst>
              <a:ext uri="{FF2B5EF4-FFF2-40B4-BE49-F238E27FC236}">
                <a16:creationId xmlns:a16="http://schemas.microsoft.com/office/drawing/2014/main" id="{F9DDDC73-5692-A0A8-9A60-2E18AA0984C9}"/>
              </a:ext>
            </a:extLst>
          </p:cNvPr>
          <p:cNvPicPr>
            <a:picLocks noGrp="1" noRot="1" noChangeAspect="1" noMove="1" noResize="1" noEditPoints="1" noAdjustHandles="1" noChangeArrowheads="1" noChangeShapeType="1" noCrop="1"/>
          </p:cNvPicPr>
          <p:nvPr>
            <p:ph idx="1"/>
          </p:nvPr>
        </p:nvPicPr>
        <p:blipFill>
          <a:blip r:embed="rId3"/>
          <a:srcRect/>
          <a:stretch/>
        </p:blipFill>
        <p:spPr>
          <a:xfrm>
            <a:off x="567430" y="3428999"/>
            <a:ext cx="1944916" cy="1868733"/>
          </a:xfrm>
          <a:prstGeom prst="rect">
            <a:avLst/>
          </a:prstGeom>
        </p:spPr>
      </p:pic>
      <p:sp>
        <p:nvSpPr>
          <p:cNvPr id="5" name="Footer Placeholder 4">
            <a:extLst>
              <a:ext uri="{FF2B5EF4-FFF2-40B4-BE49-F238E27FC236}">
                <a16:creationId xmlns:a16="http://schemas.microsoft.com/office/drawing/2014/main" id="{F981A46B-47CD-21B3-9618-1E9D0919C6F5}"/>
              </a:ext>
            </a:extLst>
          </p:cNvPr>
          <p:cNvSpPr>
            <a:spLocks noGrp="1" noRot="1" noMove="1" noResize="1" noEditPoints="1" noAdjustHandles="1" noChangeArrowheads="1" noChangeShapeType="1"/>
          </p:cNvSpPr>
          <p:nvPr>
            <p:ph type="ftr" sz="quarter" idx="11"/>
          </p:nvPr>
        </p:nvSpPr>
        <p:spPr/>
        <p:txBody>
          <a:bodyPr/>
          <a:lstStyle/>
          <a:p>
            <a:r>
              <a:rPr lang="en-US" sz="1000" b="1" dirty="0">
                <a:solidFill>
                  <a:schemeClr val="tx1"/>
                </a:solidFill>
                <a:cs typeface="Arial" panose="020B0604020202020204" pitchFamily="34" charset="0"/>
              </a:rPr>
              <a:t>OFFICE OF OPEN GOVERNMENT</a:t>
            </a:r>
          </a:p>
        </p:txBody>
      </p:sp>
      <p:sp>
        <p:nvSpPr>
          <p:cNvPr id="3" name="TextBox 2">
            <a:extLst>
              <a:ext uri="{FF2B5EF4-FFF2-40B4-BE49-F238E27FC236}">
                <a16:creationId xmlns:a16="http://schemas.microsoft.com/office/drawing/2014/main" id="{C78A08ED-A308-0505-D124-8D1AF13FAA5E}"/>
              </a:ext>
            </a:extLst>
          </p:cNvPr>
          <p:cNvSpPr txBox="1">
            <a:spLocks noGrp="1" noRot="1" noMove="1" noResize="1" noEditPoints="1" noAdjustHandles="1" noChangeArrowheads="1" noChangeShapeType="1"/>
          </p:cNvSpPr>
          <p:nvPr/>
        </p:nvSpPr>
        <p:spPr>
          <a:xfrm>
            <a:off x="2868005" y="2029215"/>
            <a:ext cx="9875520" cy="5016758"/>
          </a:xfrm>
          <a:prstGeom prst="rect">
            <a:avLst/>
          </a:prstGeom>
          <a:noFill/>
        </p:spPr>
        <p:txBody>
          <a:bodyPr wrap="square" numCol="3">
            <a:spAutoFit/>
          </a:bodyPr>
          <a:lstStyle/>
          <a:p>
            <a:r>
              <a:rPr lang="en-US" dirty="0">
                <a:solidFill>
                  <a:prstClr val="black"/>
                </a:solidFill>
                <a:latin typeface="Corbel" panose="020B0503020204020204"/>
              </a:rPr>
              <a:t>	</a:t>
            </a:r>
            <a:r>
              <a:rPr lang="en-US" sz="1600" b="1" dirty="0">
                <a:solidFill>
                  <a:prstClr val="black"/>
                </a:solidFill>
                <a:latin typeface="Corbel" panose="020B0503020204020204"/>
              </a:rPr>
              <a:t>Niquelle M. Allen, Esq.</a:t>
            </a:r>
          </a:p>
          <a:p>
            <a:r>
              <a:rPr lang="en-US" sz="1600" dirty="0">
                <a:solidFill>
                  <a:prstClr val="black"/>
                </a:solidFill>
                <a:latin typeface="Corbel" panose="020B0503020204020204"/>
              </a:rPr>
              <a:t>	Dir. of Open Government</a:t>
            </a:r>
          </a:p>
          <a:p>
            <a:r>
              <a:rPr lang="en-US" sz="1600" dirty="0">
                <a:solidFill>
                  <a:prstClr val="black"/>
                </a:solidFill>
                <a:latin typeface="Corbel" panose="020B0503020204020204"/>
              </a:rPr>
              <a:t>	</a:t>
            </a:r>
            <a:r>
              <a:rPr lang="en-US" sz="1600" dirty="0">
                <a:solidFill>
                  <a:prstClr val="black"/>
                </a:solidFill>
                <a:latin typeface="Corbel" panose="020B0503020204020204"/>
                <a:hlinkClick r:id="rId4"/>
              </a:rPr>
              <a:t>Niquelle.Allen@dc.gov</a:t>
            </a:r>
            <a:endParaRPr lang="en-US" sz="1600" dirty="0">
              <a:solidFill>
                <a:prstClr val="black"/>
              </a:solidFill>
              <a:latin typeface="Corbel" panose="020B0503020204020204"/>
            </a:endParaRPr>
          </a:p>
          <a:p>
            <a:r>
              <a:rPr lang="en-US" sz="1600" dirty="0">
                <a:solidFill>
                  <a:prstClr val="black"/>
                </a:solidFill>
                <a:latin typeface="Corbel" panose="020B0503020204020204"/>
              </a:rPr>
              <a:t>	</a:t>
            </a:r>
          </a:p>
          <a:p>
            <a:r>
              <a:rPr lang="en-US" sz="1600" dirty="0">
                <a:solidFill>
                  <a:prstClr val="black"/>
                </a:solidFill>
                <a:latin typeface="Corbel" panose="020B0503020204020204"/>
              </a:rPr>
              <a:t> </a:t>
            </a:r>
          </a:p>
          <a:p>
            <a:r>
              <a:rPr lang="en-US" sz="1600" dirty="0">
                <a:solidFill>
                  <a:prstClr val="black"/>
                </a:solidFill>
                <a:latin typeface="Corbel" panose="020B0503020204020204"/>
              </a:rPr>
              <a:t>	</a:t>
            </a:r>
            <a:r>
              <a:rPr lang="en-US" sz="1600" b="1" dirty="0">
                <a:solidFill>
                  <a:prstClr val="black"/>
                </a:solidFill>
                <a:latin typeface="Corbel" panose="020B0503020204020204"/>
              </a:rPr>
              <a:t>Anthony J. Scerbo, Esq.</a:t>
            </a:r>
          </a:p>
          <a:p>
            <a:r>
              <a:rPr lang="en-US" sz="1600" dirty="0">
                <a:solidFill>
                  <a:prstClr val="black"/>
                </a:solidFill>
                <a:latin typeface="Corbel" panose="020B0503020204020204"/>
              </a:rPr>
              <a:t>	Attorney Advisor</a:t>
            </a:r>
          </a:p>
          <a:p>
            <a:r>
              <a:rPr lang="en-US" sz="1600" dirty="0">
                <a:solidFill>
                  <a:prstClr val="black"/>
                </a:solidFill>
                <a:latin typeface="Corbel" panose="020B0503020204020204"/>
              </a:rPr>
              <a:t>	</a:t>
            </a:r>
            <a:r>
              <a:rPr lang="en-US" sz="1600" dirty="0">
                <a:solidFill>
                  <a:prstClr val="black"/>
                </a:solidFill>
                <a:latin typeface="Corbel" panose="020B0503020204020204"/>
                <a:hlinkClick r:id="rId5"/>
              </a:rPr>
              <a:t>Anthony.Scerbo</a:t>
            </a:r>
            <a:r>
              <a:rPr lang="en-US" sz="1600" dirty="0">
                <a:solidFill>
                  <a:prstClr val="black"/>
                </a:solidFill>
                <a:latin typeface="Arial" panose="020B0604020202020204" pitchFamily="34" charset="0"/>
                <a:cs typeface="Arial" panose="020B0604020202020204" pitchFamily="34" charset="0"/>
                <a:hlinkClick r:id="rId5"/>
              </a:rPr>
              <a:t>1</a:t>
            </a:r>
            <a:r>
              <a:rPr lang="en-US" sz="1600" dirty="0">
                <a:solidFill>
                  <a:prstClr val="black"/>
                </a:solidFill>
                <a:latin typeface="Corbel" panose="020B0503020204020204"/>
                <a:hlinkClick r:id="rId5"/>
              </a:rPr>
              <a:t>@dc.gov</a:t>
            </a:r>
            <a:r>
              <a:rPr lang="en-US" sz="1600" dirty="0">
                <a:solidFill>
                  <a:prstClr val="black"/>
                </a:solidFill>
                <a:latin typeface="Corbel" panose="020B0503020204020204"/>
              </a:rPr>
              <a:t>	</a:t>
            </a:r>
          </a:p>
          <a:p>
            <a:r>
              <a:rPr lang="en-US" sz="1600" dirty="0">
                <a:solidFill>
                  <a:prstClr val="black"/>
                </a:solidFill>
                <a:latin typeface="Corbel" panose="020B0503020204020204"/>
              </a:rPr>
              <a:t>	</a:t>
            </a:r>
          </a:p>
          <a:p>
            <a:r>
              <a:rPr lang="en-US" sz="1600" dirty="0">
                <a:solidFill>
                  <a:prstClr val="black"/>
                </a:solidFill>
                <a:latin typeface="Corbel" panose="020B0503020204020204"/>
              </a:rPr>
              <a:t>	</a:t>
            </a:r>
            <a:r>
              <a:rPr lang="en-US" sz="1600" b="1" dirty="0">
                <a:solidFill>
                  <a:prstClr val="black"/>
                </a:solidFill>
                <a:latin typeface="Corbel" panose="020B0503020204020204"/>
              </a:rPr>
              <a:t>Joan Lelma, Esq.</a:t>
            </a:r>
          </a:p>
          <a:p>
            <a:r>
              <a:rPr lang="en-US" sz="1600" dirty="0">
                <a:solidFill>
                  <a:prstClr val="black"/>
                </a:solidFill>
                <a:latin typeface="Corbel" panose="020B0503020204020204"/>
              </a:rPr>
              <a:t>	Attorney Advisor</a:t>
            </a:r>
          </a:p>
          <a:p>
            <a:r>
              <a:rPr lang="en-US" sz="1600" dirty="0">
                <a:solidFill>
                  <a:prstClr val="black"/>
                </a:solidFill>
                <a:latin typeface="Corbel" panose="020B0503020204020204"/>
              </a:rPr>
              <a:t>	</a:t>
            </a:r>
            <a:r>
              <a:rPr lang="en-US" sz="1600" dirty="0">
                <a:solidFill>
                  <a:prstClr val="black"/>
                </a:solidFill>
                <a:latin typeface="Corbel" panose="020B0503020204020204"/>
                <a:hlinkClick r:id="rId6"/>
              </a:rPr>
              <a:t>Joan.Lelma@dc.gov</a:t>
            </a:r>
            <a:r>
              <a:rPr lang="en-US" sz="1600" dirty="0">
                <a:solidFill>
                  <a:prstClr val="black"/>
                </a:solidFill>
                <a:latin typeface="Corbel" panose="020B0503020204020204"/>
              </a:rPr>
              <a:t> </a:t>
            </a:r>
          </a:p>
          <a:p>
            <a:r>
              <a:rPr lang="en-US" sz="1600" dirty="0">
                <a:solidFill>
                  <a:prstClr val="black"/>
                </a:solidFill>
                <a:latin typeface="Corbel" panose="020B0503020204020204"/>
              </a:rPr>
              <a:t>		 </a:t>
            </a:r>
          </a:p>
          <a:p>
            <a:r>
              <a:rPr lang="en-US" sz="1600" dirty="0">
                <a:solidFill>
                  <a:prstClr val="black"/>
                </a:solidFill>
                <a:latin typeface="Corbel" panose="020B0503020204020204"/>
              </a:rPr>
              <a:t>	</a:t>
            </a:r>
          </a:p>
          <a:p>
            <a:r>
              <a:rPr lang="en-US" sz="1600" dirty="0">
                <a:solidFill>
                  <a:prstClr val="black"/>
                </a:solidFill>
                <a:latin typeface="Corbel" panose="020B0503020204020204"/>
              </a:rPr>
              <a:t>	</a:t>
            </a:r>
          </a:p>
          <a:p>
            <a:r>
              <a:rPr lang="en-US" sz="1600" b="1" dirty="0">
                <a:solidFill>
                  <a:prstClr val="black"/>
                </a:solidFill>
                <a:latin typeface="Corbel" panose="020B0503020204020204"/>
              </a:rPr>
              <a:t>             </a:t>
            </a:r>
          </a:p>
          <a:p>
            <a:r>
              <a:rPr lang="en-US" sz="1600" dirty="0">
                <a:solidFill>
                  <a:prstClr val="black"/>
                </a:solidFill>
                <a:latin typeface="Corbel" panose="020B0503020204020204"/>
              </a:rPr>
              <a:t>             </a:t>
            </a:r>
          </a:p>
          <a:p>
            <a:r>
              <a:rPr lang="en-US" sz="1600" dirty="0">
                <a:solidFill>
                  <a:prstClr val="black"/>
                </a:solidFill>
                <a:latin typeface="Corbel" panose="020B0503020204020204"/>
              </a:rPr>
              <a:t>       </a:t>
            </a:r>
          </a:p>
          <a:p>
            <a:endParaRPr lang="en-US" sz="1600" dirty="0">
              <a:solidFill>
                <a:prstClr val="black"/>
              </a:solidFill>
              <a:latin typeface="Corbel" panose="020B0503020204020204"/>
            </a:endParaRPr>
          </a:p>
          <a:p>
            <a:endParaRPr lang="en-US" sz="1600" dirty="0">
              <a:solidFill>
                <a:prstClr val="black"/>
              </a:solidFill>
              <a:latin typeface="Corbel" panose="020B0503020204020204"/>
            </a:endParaRPr>
          </a:p>
          <a:p>
            <a:endParaRPr lang="en-US" sz="1600" dirty="0">
              <a:solidFill>
                <a:prstClr val="black"/>
              </a:solidFill>
              <a:latin typeface="Corbel" panose="020B0503020204020204"/>
            </a:endParaRPr>
          </a:p>
          <a:p>
            <a:endParaRPr lang="en-US" sz="1600" dirty="0">
              <a:solidFill>
                <a:prstClr val="black"/>
              </a:solidFill>
              <a:latin typeface="Corbel" panose="020B0503020204020204"/>
            </a:endParaRPr>
          </a:p>
          <a:p>
            <a:endParaRPr lang="en-US" sz="1600" dirty="0">
              <a:solidFill>
                <a:prstClr val="black"/>
              </a:solidFill>
              <a:latin typeface="Corbel" panose="020B0503020204020204"/>
            </a:endParaRPr>
          </a:p>
          <a:p>
            <a:endParaRPr lang="en-US" sz="1600" dirty="0">
              <a:solidFill>
                <a:prstClr val="black"/>
              </a:solidFill>
              <a:latin typeface="Corbel" panose="020B0503020204020204"/>
            </a:endParaRPr>
          </a:p>
          <a:p>
            <a:endParaRPr lang="en-US" sz="1600" dirty="0">
              <a:solidFill>
                <a:prstClr val="black"/>
              </a:solidFill>
              <a:latin typeface="Corbel" panose="020B0503020204020204"/>
            </a:endParaRPr>
          </a:p>
          <a:p>
            <a:endParaRPr lang="en-US" sz="1600" dirty="0">
              <a:solidFill>
                <a:prstClr val="black"/>
              </a:solidFill>
              <a:latin typeface="Corbel" panose="020B0503020204020204"/>
            </a:endParaRPr>
          </a:p>
          <a:p>
            <a:endParaRPr lang="en-US" sz="1600" dirty="0">
              <a:solidFill>
                <a:prstClr val="black"/>
              </a:solidFill>
              <a:latin typeface="Corbel" panose="020B0503020204020204"/>
            </a:endParaRPr>
          </a:p>
          <a:p>
            <a:endParaRPr lang="en-US" sz="1600" dirty="0">
              <a:solidFill>
                <a:prstClr val="black"/>
              </a:solidFill>
              <a:latin typeface="Corbel" panose="020B0503020204020204"/>
            </a:endParaRPr>
          </a:p>
          <a:p>
            <a:endParaRPr lang="en-US" sz="1600" dirty="0">
              <a:solidFill>
                <a:prstClr val="black"/>
              </a:solidFill>
              <a:latin typeface="Corbel" panose="020B0503020204020204"/>
            </a:endParaRPr>
          </a:p>
          <a:p>
            <a:endParaRPr lang="en-US" sz="1600" dirty="0">
              <a:solidFill>
                <a:prstClr val="black"/>
              </a:solidFill>
              <a:latin typeface="Corbel" panose="020B0503020204020204"/>
            </a:endParaRPr>
          </a:p>
          <a:p>
            <a:endParaRPr lang="en-US" sz="1600" dirty="0">
              <a:solidFill>
                <a:prstClr val="black"/>
              </a:solidFill>
              <a:latin typeface="Corbel" panose="020B0503020204020204"/>
            </a:endParaRPr>
          </a:p>
          <a:p>
            <a:endParaRPr lang="en-US" sz="1600" dirty="0">
              <a:solidFill>
                <a:prstClr val="black"/>
              </a:solidFill>
              <a:latin typeface="Corbel" panose="020B0503020204020204"/>
            </a:endParaRPr>
          </a:p>
          <a:p>
            <a:endParaRPr lang="en-US" sz="1600" dirty="0">
              <a:solidFill>
                <a:prstClr val="black"/>
              </a:solidFill>
              <a:latin typeface="Corbel" panose="020B0503020204020204"/>
            </a:endParaRPr>
          </a:p>
          <a:p>
            <a:endParaRPr lang="en-US" sz="1600" dirty="0">
              <a:solidFill>
                <a:prstClr val="black"/>
              </a:solidFill>
              <a:latin typeface="Corbel" panose="020B0503020204020204"/>
            </a:endParaRPr>
          </a:p>
          <a:p>
            <a:endParaRPr lang="en-US" sz="1600" dirty="0">
              <a:solidFill>
                <a:prstClr val="black"/>
              </a:solidFill>
              <a:latin typeface="Corbel" panose="020B0503020204020204"/>
            </a:endParaRPr>
          </a:p>
          <a:p>
            <a:r>
              <a:rPr lang="en-US" sz="1600" dirty="0">
                <a:solidFill>
                  <a:prstClr val="black"/>
                </a:solidFill>
                <a:latin typeface="Corbel" panose="020B0503020204020204"/>
              </a:rPr>
              <a:t>	</a:t>
            </a:r>
          </a:p>
          <a:p>
            <a:r>
              <a:rPr lang="en-US" sz="1600" dirty="0">
                <a:solidFill>
                  <a:prstClr val="black"/>
                </a:solidFill>
                <a:latin typeface="Corbel" panose="020B0503020204020204"/>
              </a:rPr>
              <a:t>	</a:t>
            </a:r>
          </a:p>
          <a:p>
            <a:r>
              <a:rPr lang="en-US" sz="1600" dirty="0">
                <a:solidFill>
                  <a:prstClr val="black"/>
                </a:solidFill>
                <a:latin typeface="Corbel" panose="020B0503020204020204"/>
              </a:rPr>
              <a:t>	</a:t>
            </a:r>
          </a:p>
          <a:p>
            <a:r>
              <a:rPr lang="en-US" sz="1600" dirty="0">
                <a:solidFill>
                  <a:prstClr val="black"/>
                </a:solidFill>
                <a:latin typeface="Corbel" panose="020B0503020204020204"/>
              </a:rPr>
              <a:t>	</a:t>
            </a:r>
          </a:p>
          <a:p>
            <a:endParaRPr lang="en-US" sz="1600" dirty="0">
              <a:solidFill>
                <a:prstClr val="black"/>
              </a:solidFill>
              <a:latin typeface="Corbel" panose="020B0503020204020204"/>
            </a:endParaRPr>
          </a:p>
          <a:p>
            <a:endParaRPr lang="en-US" sz="1600" dirty="0">
              <a:solidFill>
                <a:prstClr val="black"/>
              </a:solidFill>
              <a:latin typeface="Corbel" panose="020B0503020204020204"/>
            </a:endParaRPr>
          </a:p>
          <a:p>
            <a:r>
              <a:rPr lang="en-US" sz="1600" b="1" dirty="0">
                <a:solidFill>
                  <a:prstClr val="black"/>
                </a:solidFill>
                <a:latin typeface="Corbel" panose="020B0503020204020204"/>
              </a:rPr>
              <a:t>Louis L. Neal, Jr. Esq.</a:t>
            </a:r>
            <a:r>
              <a:rPr lang="en-US" sz="1600" dirty="0">
                <a:solidFill>
                  <a:prstClr val="black"/>
                </a:solidFill>
                <a:latin typeface="Corbel" panose="020B0503020204020204"/>
              </a:rPr>
              <a:t>	</a:t>
            </a:r>
          </a:p>
          <a:p>
            <a:r>
              <a:rPr lang="en-US" sz="1600" dirty="0">
                <a:solidFill>
                  <a:prstClr val="black"/>
                </a:solidFill>
                <a:latin typeface="Corbel" panose="020B0503020204020204"/>
              </a:rPr>
              <a:t>Chief Counsel</a:t>
            </a:r>
          </a:p>
          <a:p>
            <a:r>
              <a:rPr lang="en-US" sz="1600" dirty="0">
                <a:solidFill>
                  <a:prstClr val="black"/>
                </a:solidFill>
                <a:latin typeface="Corbel" panose="020B0503020204020204"/>
                <a:hlinkClick r:id="rId7"/>
              </a:rPr>
              <a:t>Louis.Neal@dc.gov</a:t>
            </a:r>
            <a:endParaRPr lang="en-US" sz="1600" dirty="0">
              <a:solidFill>
                <a:prstClr val="black"/>
              </a:solidFill>
              <a:latin typeface="Corbel" panose="020B0503020204020204"/>
            </a:endParaRPr>
          </a:p>
          <a:p>
            <a:endParaRPr lang="en-US" sz="1600" dirty="0">
              <a:solidFill>
                <a:prstClr val="black"/>
              </a:solidFill>
              <a:latin typeface="Corbel" panose="020B0503020204020204"/>
            </a:endParaRPr>
          </a:p>
          <a:p>
            <a:endParaRPr lang="en-US" sz="1600" dirty="0">
              <a:solidFill>
                <a:prstClr val="black"/>
              </a:solidFill>
              <a:latin typeface="Corbel" panose="020B0503020204020204"/>
            </a:endParaRPr>
          </a:p>
          <a:p>
            <a:r>
              <a:rPr lang="en-US" sz="1600" b="1" dirty="0">
                <a:solidFill>
                  <a:prstClr val="black"/>
                </a:solidFill>
                <a:latin typeface="Corbel" panose="020B0503020204020204"/>
              </a:rPr>
              <a:t>Brandon Lewis, Esq.</a:t>
            </a:r>
          </a:p>
          <a:p>
            <a:r>
              <a:rPr lang="en-US" sz="1600" dirty="0">
                <a:solidFill>
                  <a:prstClr val="black"/>
                </a:solidFill>
                <a:latin typeface="Corbel" panose="020B0503020204020204"/>
              </a:rPr>
              <a:t>Trial Attorney</a:t>
            </a:r>
          </a:p>
          <a:p>
            <a:r>
              <a:rPr lang="en-US" sz="1600" dirty="0">
                <a:solidFill>
                  <a:prstClr val="black"/>
                </a:solidFill>
                <a:latin typeface="Corbel" panose="020B0503020204020204"/>
                <a:hlinkClick r:id="rId8"/>
              </a:rPr>
              <a:t>Brandon.Lewis@dc.gov</a:t>
            </a:r>
            <a:endParaRPr lang="en-US" sz="1600" dirty="0">
              <a:solidFill>
                <a:prstClr val="black"/>
              </a:solidFill>
              <a:latin typeface="Corbel" panose="020B0503020204020204"/>
            </a:endParaRPr>
          </a:p>
          <a:p>
            <a:endParaRPr lang="en-US" sz="1600" dirty="0">
              <a:solidFill>
                <a:prstClr val="black"/>
              </a:solidFill>
              <a:latin typeface="Corbel" panose="020B0503020204020204"/>
            </a:endParaRPr>
          </a:p>
          <a:p>
            <a:endParaRPr lang="en-US" sz="1600" dirty="0">
              <a:solidFill>
                <a:prstClr val="black"/>
              </a:solidFill>
              <a:latin typeface="Corbel" panose="020B0503020204020204"/>
            </a:endParaRPr>
          </a:p>
          <a:p>
            <a:r>
              <a:rPr lang="en-US" sz="1600" b="1" dirty="0">
                <a:solidFill>
                  <a:prstClr val="black"/>
                </a:solidFill>
                <a:latin typeface="Corbel" panose="020B0503020204020204"/>
              </a:rPr>
              <a:t>Kimberly Brown</a:t>
            </a:r>
          </a:p>
          <a:p>
            <a:r>
              <a:rPr lang="en-US" sz="1600" dirty="0">
                <a:solidFill>
                  <a:prstClr val="black"/>
                </a:solidFill>
                <a:latin typeface="Corbel" panose="020B0503020204020204"/>
              </a:rPr>
              <a:t>Paralegal Specialist</a:t>
            </a:r>
          </a:p>
          <a:p>
            <a:r>
              <a:rPr lang="en-US" sz="1600" dirty="0">
                <a:solidFill>
                  <a:prstClr val="black"/>
                </a:solidFill>
                <a:latin typeface="Corbel" panose="020B0503020204020204"/>
                <a:hlinkClick r:id="rId9"/>
              </a:rPr>
              <a:t>Kimberly.Brown6@dc.gov</a:t>
            </a:r>
            <a:r>
              <a:rPr lang="en-US" sz="1600" dirty="0">
                <a:solidFill>
                  <a:prstClr val="black"/>
                </a:solidFill>
                <a:latin typeface="Corbel" panose="020B0503020204020204"/>
              </a:rPr>
              <a:t> </a:t>
            </a:r>
          </a:p>
          <a:p>
            <a:endParaRPr lang="en-US" sz="1600" dirty="0">
              <a:solidFill>
                <a:prstClr val="black"/>
              </a:solidFill>
              <a:latin typeface="Corbel" panose="020B0503020204020204"/>
            </a:endParaRPr>
          </a:p>
          <a:p>
            <a:r>
              <a:rPr lang="en-US" sz="1600" b="1" dirty="0">
                <a:solidFill>
                  <a:prstClr val="black"/>
                </a:solidFill>
                <a:latin typeface="Corbel" panose="020B0503020204020204"/>
              </a:rPr>
              <a:t>Kevin Brown</a:t>
            </a:r>
          </a:p>
          <a:p>
            <a:r>
              <a:rPr lang="en-US" sz="1600" dirty="0">
                <a:solidFill>
                  <a:prstClr val="black"/>
                </a:solidFill>
                <a:latin typeface="Corbel" panose="020B0503020204020204"/>
              </a:rPr>
              <a:t>IT Specialist</a:t>
            </a:r>
          </a:p>
          <a:p>
            <a:r>
              <a:rPr lang="en-US" sz="1600" dirty="0">
                <a:solidFill>
                  <a:prstClr val="black"/>
                </a:solidFill>
                <a:latin typeface="Corbel" panose="020B0503020204020204"/>
                <a:hlinkClick r:id="rId10"/>
              </a:rPr>
              <a:t>Kevin.Brown@dc.gov</a:t>
            </a:r>
            <a:endParaRPr lang="en-US" sz="1600" dirty="0">
              <a:solidFill>
                <a:prstClr val="black"/>
              </a:solidFill>
              <a:latin typeface="Corbel" panose="020B0503020204020204"/>
            </a:endParaRPr>
          </a:p>
          <a:p>
            <a:r>
              <a:rPr lang="en-US" sz="1600" dirty="0">
                <a:solidFill>
                  <a:prstClr val="black"/>
                </a:solidFill>
                <a:latin typeface="Corbel" panose="020B0503020204020204"/>
              </a:rPr>
              <a:t>	</a:t>
            </a:r>
          </a:p>
        </p:txBody>
      </p:sp>
    </p:spTree>
    <p:extLst>
      <p:ext uri="{BB962C8B-B14F-4D97-AF65-F5344CB8AC3E}">
        <p14:creationId xmlns:p14="http://schemas.microsoft.com/office/powerpoint/2010/main" val="664255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02E96C19-DAFA-07B4-F144-8467CE4775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EB6B74-BAF1-06C4-F6A2-64462B83C786}"/>
              </a:ext>
            </a:extLst>
          </p:cNvPr>
          <p:cNvSpPr>
            <a:spLocks noGrp="1" noRot="1" noMove="1" noResize="1" noEditPoints="1" noAdjustHandles="1" noChangeArrowheads="1" noChangeShapeType="1"/>
          </p:cNvSpPr>
          <p:nvPr>
            <p:ph type="title"/>
          </p:nvPr>
        </p:nvSpPr>
        <p:spPr>
          <a:xfrm>
            <a:off x="513567" y="325676"/>
            <a:ext cx="11173217" cy="1411683"/>
          </a:xfrm>
        </p:spPr>
        <p:txBody>
          <a:bodyPr>
            <a:noAutofit/>
          </a:bodyPr>
          <a:lstStyle/>
          <a:p>
            <a:r>
              <a:rPr lang="en-US" b="1" dirty="0"/>
              <a:t>APPLICATION OF FEDERAL FOIA TO DC FOIA</a:t>
            </a:r>
            <a:endParaRPr b="1" dirty="0"/>
          </a:p>
        </p:txBody>
      </p:sp>
      <p:sp>
        <p:nvSpPr>
          <p:cNvPr id="3" name="Content Placeholder 2">
            <a:extLst>
              <a:ext uri="{FF2B5EF4-FFF2-40B4-BE49-F238E27FC236}">
                <a16:creationId xmlns:a16="http://schemas.microsoft.com/office/drawing/2014/main" id="{32EEDD1B-D000-FA00-4DA6-AAFD0D523B85}"/>
              </a:ext>
            </a:extLst>
          </p:cNvPr>
          <p:cNvSpPr>
            <a:spLocks noGrp="1" noRot="1" noMove="1" noResize="1" noEditPoints="1" noAdjustHandles="1" noChangeArrowheads="1" noChangeShapeType="1"/>
          </p:cNvSpPr>
          <p:nvPr>
            <p:ph idx="1"/>
          </p:nvPr>
        </p:nvSpPr>
        <p:spPr>
          <a:xfrm>
            <a:off x="964504" y="1916482"/>
            <a:ext cx="10427918" cy="4118558"/>
          </a:xfrm>
        </p:spPr>
        <p:txBody>
          <a:bodyPr>
            <a:normAutofit/>
          </a:bodyPr>
          <a:lstStyle/>
          <a:p>
            <a:pPr marL="0" indent="0">
              <a:buNone/>
            </a:pPr>
            <a:r>
              <a:rPr lang="en-US" sz="3600" dirty="0"/>
              <a:t>D.C. FOIA was modeled on the corresponding federal Freedom of Information Act.  </a:t>
            </a:r>
            <a:r>
              <a:rPr lang="en-US" sz="3600" i="1" dirty="0"/>
              <a:t>Barry v. Washington Post Co., </a:t>
            </a:r>
            <a:r>
              <a:rPr lang="en-US" sz="3600" dirty="0"/>
              <a:t>529 A.2d 319, 321 (D.C. 1987). </a:t>
            </a:r>
          </a:p>
          <a:p>
            <a:pPr marL="0" indent="0">
              <a:buNone/>
            </a:pPr>
            <a:r>
              <a:rPr lang="en-US" sz="3600" dirty="0"/>
              <a:t>Per Curiam: “… many of its provisions closely parallel those of the federal act …”</a:t>
            </a:r>
          </a:p>
          <a:p>
            <a:pPr marL="0" indent="0">
              <a:buNone/>
            </a:pPr>
            <a:endParaRPr lang="en-US" dirty="0"/>
          </a:p>
          <a:p>
            <a:pPr marL="0" indent="0">
              <a:buNone/>
            </a:pPr>
            <a:endParaRPr dirty="0"/>
          </a:p>
        </p:txBody>
      </p:sp>
      <p:sp>
        <p:nvSpPr>
          <p:cNvPr id="4" name="Rectangle 3">
            <a:extLst>
              <a:ext uri="{FF2B5EF4-FFF2-40B4-BE49-F238E27FC236}">
                <a16:creationId xmlns:a16="http://schemas.microsoft.com/office/drawing/2014/main" id="{7AEF4198-D7C8-6A48-D789-EB38EBCFC172}"/>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97A76381-2B6E-99F3-9C18-3702E1E28125}"/>
              </a:ext>
            </a:extLst>
          </p:cNvPr>
          <p:cNvSpPr txBox="1">
            <a:spLocks noGrp="1" noRot="1" noMove="1" noResize="1" noEditPoints="1" noAdjustHandles="1" noChangeArrowheads="1" noChangeShapeType="1"/>
          </p:cNvSpPr>
          <p:nvPr/>
        </p:nvSpPr>
        <p:spPr>
          <a:xfrm>
            <a:off x="6244020" y="6450094"/>
            <a:ext cx="2000820" cy="246221"/>
          </a:xfrm>
          <a:prstGeom prst="rect">
            <a:avLst/>
          </a:prstGeom>
          <a:noFill/>
        </p:spPr>
        <p:txBody>
          <a:bodyPr wrap="square">
            <a:spAutoFit/>
          </a:bodyPr>
          <a:lstStyle/>
          <a:p>
            <a:pPr algn="r">
              <a:defRPr/>
            </a:pPr>
            <a:r>
              <a:rPr lang="en-US" sz="1000" b="1" dirty="0">
                <a:solidFill>
                  <a:prstClr val="black"/>
                </a:solidFill>
                <a:latin typeface="Calibri"/>
              </a:rPr>
              <a:t>OFFICE OF OPEN GOVERNMENT</a:t>
            </a:r>
            <a:endParaRPr sz="1000" b="1" dirty="0">
              <a:solidFill>
                <a:prstClr val="black"/>
              </a:solidFill>
              <a:latin typeface="Calibri"/>
            </a:endParaRPr>
          </a:p>
        </p:txBody>
      </p:sp>
      <p:sp>
        <p:nvSpPr>
          <p:cNvPr id="6" name="Rectangle 5">
            <a:extLst>
              <a:ext uri="{FF2B5EF4-FFF2-40B4-BE49-F238E27FC236}">
                <a16:creationId xmlns:a16="http://schemas.microsoft.com/office/drawing/2014/main" id="{584D18A2-5B8B-23DA-D57F-86E5D9CF61B2}"/>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FE4DA148-44EC-3419-3B1E-C8D106C1091C}"/>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182392180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4EC38A0-3DAB-4B29-9BBE-45A9EBDBF417}"/>
              </a:ext>
            </a:extLst>
          </p:cNvPr>
          <p:cNvSpPr>
            <a:spLocks noGrp="1" noRot="1" noMove="1" noResize="1" noEditPoints="1" noAdjustHandles="1" noChangeArrowheads="1" noChangeShapeType="1"/>
          </p:cNvSpPr>
          <p:nvPr>
            <p:ph type="title"/>
          </p:nvPr>
        </p:nvSpPr>
        <p:spPr>
          <a:xfrm>
            <a:off x="1077203" y="4262316"/>
            <a:ext cx="9391524" cy="988332"/>
          </a:xfrm>
          <a:solidFill>
            <a:schemeClr val="tx2">
              <a:lumMod val="50000"/>
              <a:lumOff val="50000"/>
            </a:schemeClr>
          </a:solidFill>
        </p:spPr>
        <p:txBody>
          <a:bodyPr/>
          <a:lstStyle/>
          <a:p>
            <a:pPr algn="ctr"/>
            <a:r>
              <a:rPr lang="en-US" b="1" dirty="0">
                <a:latin typeface="Arial" panose="020B0604020202020204" pitchFamily="34" charset="0"/>
                <a:cs typeface="Arial" panose="020B0604020202020204" pitchFamily="34" charset="0"/>
              </a:rPr>
              <a:t>THANK YOU!</a:t>
            </a:r>
            <a:endParaRPr lang="ru-RU" b="1" dirty="0">
              <a:latin typeface="Arial" panose="020B0604020202020204" pitchFamily="34" charset="0"/>
              <a:cs typeface="Arial" panose="020B0604020202020204" pitchFamily="34" charset="0"/>
            </a:endParaRPr>
          </a:p>
        </p:txBody>
      </p:sp>
      <p:sp>
        <p:nvSpPr>
          <p:cNvPr id="2" name="Footer Placeholder 1">
            <a:extLst>
              <a:ext uri="{FF2B5EF4-FFF2-40B4-BE49-F238E27FC236}">
                <a16:creationId xmlns:a16="http://schemas.microsoft.com/office/drawing/2014/main" id="{38C3B212-90AE-732E-60F8-53FD48893456}"/>
              </a:ext>
            </a:extLst>
          </p:cNvPr>
          <p:cNvSpPr>
            <a:spLocks noGrp="1" noRot="1" noMove="1" noResize="1" noEditPoints="1" noAdjustHandles="1" noChangeArrowheads="1" noChangeShapeType="1"/>
          </p:cNvSpPr>
          <p:nvPr>
            <p:ph type="ftr" sz="quarter" idx="11"/>
          </p:nvPr>
        </p:nvSpPr>
        <p:spPr>
          <a:xfrm>
            <a:off x="3263029" y="6475956"/>
            <a:ext cx="5110620" cy="313083"/>
          </a:xfrm>
        </p:spPr>
        <p:txBody>
          <a:bodyPr/>
          <a:lstStyle/>
          <a:p>
            <a:r>
              <a:rPr lang="en-US" sz="1000" b="1" dirty="0">
                <a:solidFill>
                  <a:schemeClr val="tx1"/>
                </a:solidFill>
                <a:latin typeface="Arial" panose="020B0604020202020204" pitchFamily="34" charset="0"/>
                <a:cs typeface="Arial" panose="020B0604020202020204" pitchFamily="34" charset="0"/>
              </a:rPr>
              <a:t>OFFICE OF OPEN GOVERNMENT</a:t>
            </a:r>
            <a:endParaRPr lang="en-US" sz="1000" b="1" noProof="0" dirty="0">
              <a:solidFill>
                <a:schemeClr val="tx1"/>
              </a:solidFill>
              <a:latin typeface="Arial" panose="020B0604020202020204" pitchFamily="34" charset="0"/>
              <a:cs typeface="Arial" panose="020B0604020202020204" pitchFamily="34" charset="0"/>
            </a:endParaRPr>
          </a:p>
        </p:txBody>
      </p:sp>
      <p:sp>
        <p:nvSpPr>
          <p:cNvPr id="4" name="Text Placeholder 3">
            <a:extLst>
              <a:ext uri="{FF2B5EF4-FFF2-40B4-BE49-F238E27FC236}">
                <a16:creationId xmlns:a16="http://schemas.microsoft.com/office/drawing/2014/main" id="{FD26EF91-820B-4DA2-B398-3E168AFF17A9}"/>
              </a:ext>
            </a:extLst>
          </p:cNvPr>
          <p:cNvSpPr>
            <a:spLocks noGrp="1" noRot="1" noMove="1" noResize="1" noEditPoints="1" noAdjustHandles="1" noChangeArrowheads="1" noChangeShapeType="1"/>
          </p:cNvSpPr>
          <p:nvPr>
            <p:ph type="body" sz="quarter" idx="14"/>
          </p:nvPr>
        </p:nvSpPr>
        <p:spPr>
          <a:xfrm>
            <a:off x="1077203" y="5316688"/>
            <a:ext cx="10014868" cy="676894"/>
          </a:xfrm>
          <a:solidFill>
            <a:srgbClr val="3802BE"/>
          </a:solidFill>
        </p:spPr>
        <p:txBody>
          <a:bodyPr vert="horz" lIns="91440" tIns="45720" rIns="91440" bIns="45720" rtlCol="0" anchor="t">
            <a:noAutofit/>
          </a:bodyPr>
          <a:lstStyle/>
          <a:p>
            <a:pPr marL="0" indent="0" algn="ctr">
              <a:lnSpc>
                <a:spcPct val="120000"/>
              </a:lnSpc>
              <a:spcBef>
                <a:spcPct val="20000"/>
              </a:spcBef>
              <a:buNone/>
            </a:pPr>
            <a:r>
              <a:rPr lang="en-US" b="1" cap="all" dirty="0">
                <a:solidFill>
                  <a:schemeClr val="bg1">
                    <a:alpha val="75000"/>
                  </a:schemeClr>
                </a:solidFill>
                <a:latin typeface="Arial" panose="020B0604020202020204" pitchFamily="34" charset="0"/>
                <a:cs typeface="Arial" panose="020B0604020202020204" pitchFamily="34" charset="0"/>
              </a:rPr>
              <a:t>Please contact us at </a:t>
            </a:r>
            <a:r>
              <a:rPr lang="en-US" b="1" cap="all" dirty="0">
                <a:solidFill>
                  <a:srgbClr val="00B0F0">
                    <a:alpha val="75000"/>
                  </a:srgbClr>
                </a:solidFill>
                <a:latin typeface="Arial" panose="020B0604020202020204" pitchFamily="34" charset="0"/>
                <a:cs typeface="Arial" panose="020B0604020202020204" pitchFamily="34" charset="0"/>
              </a:rPr>
              <a:t>OPENGOVOFFICE@DC.gOV  </a:t>
            </a:r>
            <a:r>
              <a:rPr lang="en-US" b="1" cap="all" dirty="0">
                <a:solidFill>
                  <a:schemeClr val="bg1">
                    <a:alpha val="75000"/>
                  </a:schemeClr>
                </a:solidFill>
                <a:latin typeface="Arial" panose="020B0604020202020204" pitchFamily="34" charset="0"/>
                <a:cs typeface="Arial" panose="020B0604020202020204" pitchFamily="34" charset="0"/>
              </a:rPr>
              <a:t>WITH  your QUESTIONS.</a:t>
            </a:r>
          </a:p>
          <a:p>
            <a:pPr marL="0" indent="0" algn="ctr">
              <a:lnSpc>
                <a:spcPct val="120000"/>
              </a:lnSpc>
              <a:spcBef>
                <a:spcPct val="20000"/>
              </a:spcBef>
              <a:buNone/>
            </a:pPr>
            <a:endParaRPr lang="en-US" b="1" cap="all" dirty="0">
              <a:solidFill>
                <a:schemeClr val="bg1">
                  <a:alpha val="75000"/>
                </a:schemeClr>
              </a:solidFill>
            </a:endParaRPr>
          </a:p>
        </p:txBody>
      </p:sp>
      <p:sp>
        <p:nvSpPr>
          <p:cNvPr id="8" name="Picture Placeholder 7">
            <a:extLst>
              <a:ext uri="{FF2B5EF4-FFF2-40B4-BE49-F238E27FC236}">
                <a16:creationId xmlns:a16="http://schemas.microsoft.com/office/drawing/2014/main" id="{BEFB1D54-986A-98A0-71D0-14792615EA17}"/>
              </a:ext>
            </a:extLst>
          </p:cNvPr>
          <p:cNvSpPr>
            <a:spLocks noGrp="1" noRot="1" noMove="1" noResize="1" noEditPoints="1" noAdjustHandles="1" noChangeArrowheads="1" noChangeShapeType="1"/>
          </p:cNvSpPr>
          <p:nvPr>
            <p:ph type="pic" sz="quarter" idx="13"/>
          </p:nvPr>
        </p:nvSpPr>
        <p:spPr>
          <a:solidFill>
            <a:schemeClr val="tx2"/>
          </a:solidFill>
        </p:spPr>
        <p:txBody>
          <a:bodyPr>
            <a:normAutofit/>
          </a:bodyPr>
          <a:lstStyle/>
          <a:p>
            <a:r>
              <a:rPr lang="en-US" sz="9600" dirty="0">
                <a:latin typeface="Baskerville Old Face" panose="02020602080505020303" pitchFamily="18" charset="0"/>
              </a:rPr>
              <a:t>THE END</a:t>
            </a:r>
          </a:p>
        </p:txBody>
      </p:sp>
    </p:spTree>
    <p:extLst>
      <p:ext uri="{BB962C8B-B14F-4D97-AF65-F5344CB8AC3E}">
        <p14:creationId xmlns:p14="http://schemas.microsoft.com/office/powerpoint/2010/main" val="37983088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2A64A8"/>
        </a:solidFill>
        <a:effectLst/>
      </p:bgPr>
    </p:bg>
    <p:spTree>
      <p:nvGrpSpPr>
        <p:cNvPr id="1" name="">
          <a:extLst>
            <a:ext uri="{FF2B5EF4-FFF2-40B4-BE49-F238E27FC236}">
              <a16:creationId xmlns:a16="http://schemas.microsoft.com/office/drawing/2014/main" id="{88CB1D6C-4D96-D9CF-933A-66CE57A19B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19F68E-7BC6-54C8-FD6E-75F6BBBA579D}"/>
              </a:ext>
            </a:extLst>
          </p:cNvPr>
          <p:cNvSpPr>
            <a:spLocks noGrp="1" noRot="1" noMove="1" noResize="1" noEditPoints="1" noAdjustHandles="1" noChangeArrowheads="1" noChangeShapeType="1"/>
          </p:cNvSpPr>
          <p:nvPr>
            <p:ph type="title"/>
          </p:nvPr>
        </p:nvSpPr>
        <p:spPr>
          <a:xfrm>
            <a:off x="613775" y="225468"/>
            <a:ext cx="10972799" cy="1511892"/>
          </a:xfrm>
        </p:spPr>
        <p:txBody>
          <a:bodyPr>
            <a:noAutofit/>
          </a:bodyPr>
          <a:lstStyle/>
          <a:p>
            <a:r>
              <a:rPr lang="en-US" b="1" dirty="0"/>
              <a:t>APPLICATION OF FEDERAL FOIA TO DC FOIA</a:t>
            </a:r>
            <a:endParaRPr b="1" dirty="0"/>
          </a:p>
        </p:txBody>
      </p:sp>
      <p:sp>
        <p:nvSpPr>
          <p:cNvPr id="3" name="Content Placeholder 2">
            <a:extLst>
              <a:ext uri="{FF2B5EF4-FFF2-40B4-BE49-F238E27FC236}">
                <a16:creationId xmlns:a16="http://schemas.microsoft.com/office/drawing/2014/main" id="{0E493DF4-6F3B-6E16-A528-1C7CF319A6D1}"/>
              </a:ext>
            </a:extLst>
          </p:cNvPr>
          <p:cNvSpPr>
            <a:spLocks noGrp="1" noRot="1" noMove="1" noResize="1" noEditPoints="1" noAdjustHandles="1" noChangeArrowheads="1" noChangeShapeType="1"/>
          </p:cNvSpPr>
          <p:nvPr>
            <p:ph idx="1"/>
          </p:nvPr>
        </p:nvSpPr>
        <p:spPr>
          <a:xfrm>
            <a:off x="883085" y="1853851"/>
            <a:ext cx="10434181" cy="4181189"/>
          </a:xfrm>
        </p:spPr>
        <p:txBody>
          <a:bodyPr>
            <a:normAutofit/>
          </a:bodyPr>
          <a:lstStyle/>
          <a:p>
            <a:pPr marL="0" indent="0">
              <a:buNone/>
            </a:pPr>
            <a:r>
              <a:rPr lang="en-US" sz="3600" dirty="0"/>
              <a:t>Decisions construing the federal statute are instructive and may be examined to construe the local law.  See </a:t>
            </a:r>
            <a:r>
              <a:rPr lang="en-US" sz="3600" i="1" dirty="0"/>
              <a:t>Washington Post Co. v. Minority Bus. Opportunity Commission</a:t>
            </a:r>
            <a:r>
              <a:rPr lang="en-US" sz="3600" dirty="0"/>
              <a:t>, 560 A.2d 517, 521 n.5 (D.C. 1989), where the language is identical to the Court of Appeal’s in </a:t>
            </a:r>
            <a:r>
              <a:rPr lang="en-US" sz="3600" i="1" dirty="0"/>
              <a:t>Barry v. Washington Post Co. </a:t>
            </a:r>
            <a:r>
              <a:rPr lang="en-US" sz="3600" dirty="0"/>
              <a:t>(D.C. 1987). </a:t>
            </a:r>
          </a:p>
          <a:p>
            <a:pPr marL="0" indent="0">
              <a:buNone/>
            </a:pPr>
            <a:endParaRPr dirty="0"/>
          </a:p>
        </p:txBody>
      </p:sp>
      <p:sp>
        <p:nvSpPr>
          <p:cNvPr id="4" name="Rectangle 3">
            <a:extLst>
              <a:ext uri="{FF2B5EF4-FFF2-40B4-BE49-F238E27FC236}">
                <a16:creationId xmlns:a16="http://schemas.microsoft.com/office/drawing/2014/main" id="{28589011-A58C-316E-2CC4-D1EA14EFD6BD}"/>
              </a:ext>
            </a:extLst>
          </p:cNvPr>
          <p:cNvSpPr/>
          <p:nvPr/>
        </p:nvSpPr>
        <p:spPr>
          <a:xfrm>
            <a:off x="1798320" y="6126480"/>
            <a:ext cx="914400" cy="64008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defRPr/>
            </a:pPr>
            <a:endParaRPr dirty="0">
              <a:solidFill>
                <a:prstClr val="white"/>
              </a:solidFill>
              <a:latin typeface="Calibri"/>
            </a:endParaRPr>
          </a:p>
        </p:txBody>
      </p:sp>
      <p:sp>
        <p:nvSpPr>
          <p:cNvPr id="5" name="TextBox 4">
            <a:extLst>
              <a:ext uri="{FF2B5EF4-FFF2-40B4-BE49-F238E27FC236}">
                <a16:creationId xmlns:a16="http://schemas.microsoft.com/office/drawing/2014/main" id="{CE8455AB-2572-5AC5-AF3E-415ECEAFF707}"/>
              </a:ext>
            </a:extLst>
          </p:cNvPr>
          <p:cNvSpPr txBox="1">
            <a:spLocks noGrp="1" noRot="1" noMove="1" noResize="1" noEditPoints="1" noAdjustHandles="1" noChangeArrowheads="1" noChangeShapeType="1"/>
          </p:cNvSpPr>
          <p:nvPr/>
        </p:nvSpPr>
        <p:spPr>
          <a:xfrm>
            <a:off x="6244020" y="6450094"/>
            <a:ext cx="2000820" cy="246221"/>
          </a:xfrm>
          <a:prstGeom prst="rect">
            <a:avLst/>
          </a:prstGeom>
          <a:noFill/>
        </p:spPr>
        <p:txBody>
          <a:bodyPr wrap="square">
            <a:spAutoFit/>
          </a:bodyPr>
          <a:lstStyle/>
          <a:p>
            <a:pPr algn="r">
              <a:defRPr/>
            </a:pPr>
            <a:r>
              <a:rPr lang="en-US" sz="1000" b="1" dirty="0">
                <a:solidFill>
                  <a:prstClr val="black"/>
                </a:solidFill>
                <a:latin typeface="Calibri"/>
              </a:rPr>
              <a:t>OFFICE OF OPEN GOVERNMENT</a:t>
            </a:r>
            <a:endParaRPr sz="1000" b="1" dirty="0">
              <a:solidFill>
                <a:prstClr val="black"/>
              </a:solidFill>
              <a:latin typeface="Calibri"/>
            </a:endParaRPr>
          </a:p>
        </p:txBody>
      </p:sp>
      <p:sp>
        <p:nvSpPr>
          <p:cNvPr id="6" name="Rectangle 5">
            <a:extLst>
              <a:ext uri="{FF2B5EF4-FFF2-40B4-BE49-F238E27FC236}">
                <a16:creationId xmlns:a16="http://schemas.microsoft.com/office/drawing/2014/main" id="{63B6480A-E342-D48A-293A-C3A1D726FBF1}"/>
              </a:ext>
            </a:extLst>
          </p:cNvPr>
          <p:cNvSpPr/>
          <p:nvPr/>
        </p:nvSpPr>
        <p:spPr>
          <a:xfrm>
            <a:off x="1524000" y="0"/>
            <a:ext cx="9144000" cy="6858000"/>
          </a:xfrm>
          <a:prstGeom prst="rect">
            <a:avLst/>
          </a:prstGeom>
          <a:no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a:solidFill>
                <a:prstClr val="white"/>
              </a:solidFill>
              <a:latin typeface="Calibri"/>
            </a:endParaRPr>
          </a:p>
        </p:txBody>
      </p:sp>
      <p:pic>
        <p:nvPicPr>
          <p:cNvPr id="7" name="Content Placeholder 6">
            <a:extLst>
              <a:ext uri="{FF2B5EF4-FFF2-40B4-BE49-F238E27FC236}">
                <a16:creationId xmlns:a16="http://schemas.microsoft.com/office/drawing/2014/main" id="{E88F319E-4D82-8217-0DB0-10BE2B9B7164}"/>
              </a:ext>
            </a:extLst>
          </p:cNvPr>
          <p:cNvPicPr>
            <a:picLocks noGrp="1" noRot="1" noMove="1" noResize="1" noEditPoints="1" noAdjustHandles="1" noChangeArrowheads="1" noChangeShapeType="1" noCrop="1"/>
          </p:cNvPicPr>
          <p:nvPr/>
        </p:nvPicPr>
        <p:blipFill>
          <a:blip r:embed="rId2"/>
          <a:srcRect/>
          <a:stretch/>
        </p:blipFill>
        <p:spPr>
          <a:xfrm flipV="1">
            <a:off x="1719015" y="6126480"/>
            <a:ext cx="993705" cy="685800"/>
          </a:xfrm>
          <a:prstGeom prst="rect">
            <a:avLst/>
          </a:prstGeom>
        </p:spPr>
      </p:pic>
    </p:spTree>
    <p:extLst>
      <p:ext uri="{BB962C8B-B14F-4D97-AF65-F5344CB8AC3E}">
        <p14:creationId xmlns:p14="http://schemas.microsoft.com/office/powerpoint/2010/main" val="26286625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2041</TotalTime>
  <Words>5336</Words>
  <Application>Microsoft Office PowerPoint</Application>
  <PresentationFormat>Widescreen</PresentationFormat>
  <Paragraphs>677</Paragraphs>
  <Slides>80</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80</vt:i4>
      </vt:variant>
    </vt:vector>
  </HeadingPairs>
  <TitlesOfParts>
    <vt:vector size="90" baseType="lpstr">
      <vt:lpstr>Aptos</vt:lpstr>
      <vt:lpstr>Arial</vt:lpstr>
      <vt:lpstr>Baskerville Old Face</vt:lpstr>
      <vt:lpstr>Calibri</vt:lpstr>
      <vt:lpstr>Century Gothic</vt:lpstr>
      <vt:lpstr>Copperplate</vt:lpstr>
      <vt:lpstr>Corbel</vt:lpstr>
      <vt:lpstr>Trebuchet MS</vt:lpstr>
      <vt:lpstr>Wingdings</vt:lpstr>
      <vt:lpstr>Office Theme</vt:lpstr>
      <vt:lpstr>WHAT AGENCIES GET WRONG: DC FOIA EXEMPTIONS</vt:lpstr>
      <vt:lpstr>Presenter</vt:lpstr>
      <vt:lpstr>OFFICE OF OPEN GOVERNMENT (OOG)</vt:lpstr>
      <vt:lpstr>CONTENTS</vt:lpstr>
      <vt:lpstr>INTRODUCTION</vt:lpstr>
      <vt:lpstr>PURPOSE OF FOIA</vt:lpstr>
      <vt:lpstr>D.C. Official Code §§ 2-531 – 2-540</vt:lpstr>
      <vt:lpstr>APPLICATION OF FEDERAL FOIA TO DC FOIA</vt:lpstr>
      <vt:lpstr>APPLICATION OF FEDERAL FOIA TO DC FOIA</vt:lpstr>
      <vt:lpstr>APPLICATION OF FEDERAL FOIA TO DC FOIA</vt:lpstr>
      <vt:lpstr>GENERAL PRESUMPTION - DISCLOSURE</vt:lpstr>
      <vt:lpstr>GENERAL PRESUMPTION - DISCLOSURE</vt:lpstr>
      <vt:lpstr>EXEMPTION</vt:lpstr>
      <vt:lpstr>BASICS - REMINDERS</vt:lpstr>
      <vt:lpstr>INCORRECT USE OF EXEMPTIONS</vt:lpstr>
      <vt:lpstr>INCORRECT USE OF EXEMPTIONS</vt:lpstr>
      <vt:lpstr>INCORRECT USE OF EXEMPTIONS</vt:lpstr>
      <vt:lpstr>INCORRECT USE OF EXEMPTIONS</vt:lpstr>
      <vt:lpstr>WHAT AGENCIES GET WRONG: ASSERT AN EXEMPTION AND ISSUE ‘NO INFORMATION FOUND’ RESPONSE SIMULTANEOUSLY </vt:lpstr>
      <vt:lpstr>NO INFORMATION – NO EXEMPTION</vt:lpstr>
      <vt:lpstr>WHAT AGENCIES GET WRONG: EXEMPTION 1</vt:lpstr>
      <vt:lpstr>EXEMPTION 1</vt:lpstr>
      <vt:lpstr>EXEMPTION 1, DC – EXEMPTION 4, FEDERAL</vt:lpstr>
      <vt:lpstr>CONFIDENTIALITY</vt:lpstr>
      <vt:lpstr>COMMERCIAL OR FINANCIAL</vt:lpstr>
      <vt:lpstr>FORESEEABLE SUBSTANTIAL COMPETITIVE HARM</vt:lpstr>
      <vt:lpstr>WHAT AGENCIES GET WRONG:</vt:lpstr>
      <vt:lpstr>EXEMPTION 1 - THRICE NOT CLEARING THE HURDLE</vt:lpstr>
      <vt:lpstr>EXEMPTION 1 (#4 Fed.) - THRICE NOT CLEARING THE HURDLE</vt:lpstr>
      <vt:lpstr>EXEMPTION 1 - THRICE NOT CLEARING THE HURDLE</vt:lpstr>
      <vt:lpstr>WHAT AGENCIES GET WRONG: EXEMPTION 1</vt:lpstr>
      <vt:lpstr>OVERBROAD USE OF “COMMERCIAL”</vt:lpstr>
      <vt:lpstr>OVERBROAD USE OF “COMMERCIAL”</vt:lpstr>
      <vt:lpstr>WHAT AGENCIES GET WRONG: EXEMPTION 1</vt:lpstr>
      <vt:lpstr>MISCHARACTERIZATION – HURDLE OF CONFIDENTIALITY</vt:lpstr>
      <vt:lpstr>MISCHARACTERIZATION – HURDLE OF CONFIDENTIALITY</vt:lpstr>
      <vt:lpstr>MISCHARACTERIZATION – HURDLE OF CONFIDENTIALITY</vt:lpstr>
      <vt:lpstr>MISCHARACTERIZATION – HURDLE OF CONFIDENTIALITY</vt:lpstr>
      <vt:lpstr>WHAT AGENCIES GET WRONG: EXEMPTION 1</vt:lpstr>
      <vt:lpstr>EXEMPTION 1 - TRADE SECRET</vt:lpstr>
      <vt:lpstr>EXEMPTION 1 – TRADE SECRET</vt:lpstr>
      <vt:lpstr>EXEMPTION 2</vt:lpstr>
      <vt:lpstr>EXEMPTION 2, DC – EXEMPTION 6, FEDERAL</vt:lpstr>
      <vt:lpstr>WHAT AGENCIES GET WRONG: EXEMPTION 2</vt:lpstr>
      <vt:lpstr>PERSONAL PRIVACY EXEMPTION BALANCING TEST</vt:lpstr>
      <vt:lpstr>STEPS FOR DETERMINING PRIVACY INTEREST</vt:lpstr>
      <vt:lpstr>WHAT AGENCIES GET WRONG: EXEMPTION 2</vt:lpstr>
      <vt:lpstr>PRIVACY INTERESTS – INDIVIDUALS V. PUBLIC</vt:lpstr>
      <vt:lpstr>PRIVACY INTERESTS – INDIVIDUALS v. PUBLIC</vt:lpstr>
      <vt:lpstr>PRIVACY INTERESTS – INDIVIDUALS v. PUBLIC</vt:lpstr>
      <vt:lpstr>EXEMPTION 4</vt:lpstr>
      <vt:lpstr>EXEMPTION 4, DC – EXEMPTION 5, FEDERAL</vt:lpstr>
      <vt:lpstr>EXEMPTION 4</vt:lpstr>
      <vt:lpstr>WHAT AGENCIES GET WRONG: EXEMPTION 4</vt:lpstr>
      <vt:lpstr>WHAT AGENCIES GET WRONG: EXEMPTION 4</vt:lpstr>
      <vt:lpstr>DELIBERATIVE PROCESS PRIVILEGE</vt:lpstr>
      <vt:lpstr>DELIBERATIVE PROCESS PRIVILEGE</vt:lpstr>
      <vt:lpstr>PREDECISIONAL</vt:lpstr>
      <vt:lpstr>PREDECISIONAL v. POSTDECISIONAL</vt:lpstr>
      <vt:lpstr>WHAT AGENCIES GET WRONG: EXEMPTION 4</vt:lpstr>
      <vt:lpstr>DELIBERATIVE PRONG OF DELIBERATIVE PROCESS PRIVILEGE</vt:lpstr>
      <vt:lpstr>DELIBERATIVE</vt:lpstr>
      <vt:lpstr>WHAT AGENCIES GET WRONG: EXEMPTION 4</vt:lpstr>
      <vt:lpstr>ADOPTED OR INCORPORATED</vt:lpstr>
      <vt:lpstr>DELIBERATIVE - ADOPTION</vt:lpstr>
      <vt:lpstr>DELIBERATIVE - INCORPORATION</vt:lpstr>
      <vt:lpstr>DELIBERATIVE – LOST PREDECISIONAL STATUS</vt:lpstr>
      <vt:lpstr>WHAT AGENCIES GET WRONG: EXEMPTION 4</vt:lpstr>
      <vt:lpstr>AGENCY COMMUNICATION: AGENCY MEMOS AND LETTERS</vt:lpstr>
      <vt:lpstr>CONSULTANT COROLLARY DOCTRINE</vt:lpstr>
      <vt:lpstr>CONSULTANT COROLLARY: WHO IS A CONSULTANT?</vt:lpstr>
      <vt:lpstr>WRONG APPLICATION OF EXEMPTION 4: CONSULTANT COROLLARY</vt:lpstr>
      <vt:lpstr>CONSULTANT COROLLARY: IS THE OUTSIDER DISINTERESTED?</vt:lpstr>
      <vt:lpstr>WHAT AGENCIES GET WRONG: EXEMPTION 4</vt:lpstr>
      <vt:lpstr>DELIBERATIVE PROCESS – FAILURE TO SEGREGATE</vt:lpstr>
      <vt:lpstr>DUTY TO SEGREGATE – INEXTRICABLY INTERTWINED</vt:lpstr>
      <vt:lpstr>SOURCE MATERIAL AND HELPFUL RESOURCES</vt:lpstr>
      <vt:lpstr>FY2024  OFFICE OF OPEN GOVERNMENT  FOIA TRAINING SERIES  Remaining Courses </vt:lpstr>
      <vt:lpstr>OFFICE of OPEN GOVERNMENT opengovoffice@dc.gov | (202) 481-3411</vt:lpstr>
      <vt:lpstr>THANK YOU!</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Lelma, Joan (BEGA)</dc:creator>
  <cp:keywords/>
  <dc:description>generated using python-pptx</dc:description>
  <cp:lastModifiedBy>Lelma, Joan (BEGA)</cp:lastModifiedBy>
  <cp:revision>5</cp:revision>
  <dcterms:created xsi:type="dcterms:W3CDTF">2013-01-27T09:14:16Z</dcterms:created>
  <dcterms:modified xsi:type="dcterms:W3CDTF">2026-07-10T20:04:34Z</dcterms:modified>
  <cp:category/>
</cp:coreProperties>
</file>