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798" r:id="rId1"/>
  </p:sldMasterIdLst>
  <p:notesMasterIdLst>
    <p:notesMasterId r:id="rId55"/>
  </p:notesMasterIdLst>
  <p:handoutMasterIdLst>
    <p:handoutMasterId r:id="rId56"/>
  </p:handoutMasterIdLst>
  <p:sldIdLst>
    <p:sldId id="3850" r:id="rId2"/>
    <p:sldId id="3805" r:id="rId3"/>
    <p:sldId id="3847" r:id="rId4"/>
    <p:sldId id="3858" r:id="rId5"/>
    <p:sldId id="3851" r:id="rId6"/>
    <p:sldId id="3852" r:id="rId7"/>
    <p:sldId id="3853" r:id="rId8"/>
    <p:sldId id="3854" r:id="rId9"/>
    <p:sldId id="3860" r:id="rId10"/>
    <p:sldId id="3861" r:id="rId11"/>
    <p:sldId id="3862" r:id="rId12"/>
    <p:sldId id="3863" r:id="rId13"/>
    <p:sldId id="3855" r:id="rId14"/>
    <p:sldId id="3904" r:id="rId15"/>
    <p:sldId id="3856" r:id="rId16"/>
    <p:sldId id="3857" r:id="rId17"/>
    <p:sldId id="3882" r:id="rId18"/>
    <p:sldId id="3881" r:id="rId19"/>
    <p:sldId id="3883" r:id="rId20"/>
    <p:sldId id="3859" r:id="rId21"/>
    <p:sldId id="3876" r:id="rId22"/>
    <p:sldId id="3878" r:id="rId23"/>
    <p:sldId id="3877" r:id="rId24"/>
    <p:sldId id="3895" r:id="rId25"/>
    <p:sldId id="3897" r:id="rId26"/>
    <p:sldId id="3898" r:id="rId27"/>
    <p:sldId id="3899" r:id="rId28"/>
    <p:sldId id="3900" r:id="rId29"/>
    <p:sldId id="3885" r:id="rId30"/>
    <p:sldId id="3901" r:id="rId31"/>
    <p:sldId id="3886" r:id="rId32"/>
    <p:sldId id="3865" r:id="rId33"/>
    <p:sldId id="3902" r:id="rId34"/>
    <p:sldId id="3866" r:id="rId35"/>
    <p:sldId id="3888" r:id="rId36"/>
    <p:sldId id="3903" r:id="rId37"/>
    <p:sldId id="3889" r:id="rId38"/>
    <p:sldId id="3890" r:id="rId39"/>
    <p:sldId id="3884" r:id="rId40"/>
    <p:sldId id="3869" r:id="rId41"/>
    <p:sldId id="3867" r:id="rId42"/>
    <p:sldId id="3868" r:id="rId43"/>
    <p:sldId id="3871" r:id="rId44"/>
    <p:sldId id="3872" r:id="rId45"/>
    <p:sldId id="3891" r:id="rId46"/>
    <p:sldId id="3806" r:id="rId47"/>
    <p:sldId id="3820" r:id="rId48"/>
    <p:sldId id="3894" r:id="rId49"/>
    <p:sldId id="3846" r:id="rId50"/>
    <p:sldId id="3848" r:id="rId51"/>
    <p:sldId id="3849" r:id="rId52"/>
    <p:sldId id="341" r:id="rId53"/>
    <p:sldId id="343" r:id="rId54"/>
  </p:sldIdLst>
  <p:sldSz cx="9144000" cy="6858000" type="screen4x3"/>
  <p:notesSz cx="6858000" cy="9144000"/>
  <p:embeddedFontLst>
    <p:embeddedFont>
      <p:font typeface="Century Gothic" panose="020B0502020202020204" pitchFamily="34" charset="0"/>
      <p:regular r:id="rId57"/>
      <p:bold r:id="rId58"/>
      <p:italic r:id="rId59"/>
      <p:boldItalic r:id="rId60"/>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nie Barton" initials="JB" lastIdx="2" clrIdx="0">
    <p:extLst>
      <p:ext uri="{19B8F6BF-5375-455C-9EA6-DF929625EA0E}">
        <p15:presenceInfo xmlns:p15="http://schemas.microsoft.com/office/powerpoint/2012/main" userId="441cabc141e876f5" providerId="Windows Live"/>
      </p:ext>
    </p:extLst>
  </p:cmAuthor>
  <p:cmAuthor id="2" name="Barton, Johnnie (BEGA)" initials="BJ(" lastIdx="1" clrIdx="1">
    <p:extLst>
      <p:ext uri="{19B8F6BF-5375-455C-9EA6-DF929625EA0E}">
        <p15:presenceInfo xmlns:p15="http://schemas.microsoft.com/office/powerpoint/2012/main" userId="S::Johnnie.Barton2@dc.gov::61e4eb33-ae3c-42a4-b9b5-d678a17c47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5FF"/>
    <a:srgbClr val="FF15FF"/>
    <a:srgbClr val="5EE4DE"/>
    <a:srgbClr val="03DF9B"/>
    <a:srgbClr val="FFC000"/>
    <a:srgbClr val="006C31"/>
    <a:srgbClr val="016A75"/>
    <a:srgbClr val="04739A"/>
    <a:srgbClr val="7FBEE5"/>
    <a:srgbClr val="6666FF"/>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74EFCF-E970-4ECA-A6BB-5C699C184E02}" v="136" dt="2026-07-15T21:52:50.8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75" autoAdjust="0"/>
  </p:normalViewPr>
  <p:slideViewPr>
    <p:cSldViewPr>
      <p:cViewPr varScale="1">
        <p:scale>
          <a:sx n="92" d="100"/>
          <a:sy n="92" d="100"/>
        </p:scale>
        <p:origin x="1464"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20" d="100"/>
        <a:sy n="120" d="100"/>
      </p:scale>
      <p:origin x="0" y="-5778"/>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font" Target="fonts/font2.fntdata"/><Relationship Id="rId66" Type="http://schemas.microsoft.com/office/2016/11/relationships/changesInfo" Target="changesInfos/changesInfo1.xml"/><Relationship Id="rId5" Type="http://schemas.openxmlformats.org/officeDocument/2006/relationships/slide" Target="slides/slide4.xml"/><Relationship Id="rId61" Type="http://schemas.openxmlformats.org/officeDocument/2006/relationships/commentAuthors" Target="commentAuthor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3.fntdata"/><Relationship Id="rId67"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1.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font" Target="fonts/font4.fntdata"/><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erbo, Anthony (BEGA)" userId="c79c4f7b-354d-4727-ae95-15eb5f58c793" providerId="ADAL" clId="{FE4EAB39-A290-44CB-BE41-2E3C0DFDE337}"/>
    <pc:docChg chg="undo custSel addSld delSld modSld sldOrd">
      <pc:chgData name="Scerbo, Anthony (BEGA)" userId="c79c4f7b-354d-4727-ae95-15eb5f58c793" providerId="ADAL" clId="{FE4EAB39-A290-44CB-BE41-2E3C0DFDE337}" dt="2026-07-16T21:04:57.404" v="4044" actId="20577"/>
      <pc:docMkLst>
        <pc:docMk/>
      </pc:docMkLst>
      <pc:sldChg chg="addSp delSp modSp mod">
        <pc:chgData name="Scerbo, Anthony (BEGA)" userId="c79c4f7b-354d-4727-ae95-15eb5f58c793" providerId="ADAL" clId="{FE4EAB39-A290-44CB-BE41-2E3C0DFDE337}" dt="2026-07-15T21:45:12.865" v="3857"/>
        <pc:sldMkLst>
          <pc:docMk/>
          <pc:sldMk cId="2928079025" sldId="341"/>
        </pc:sldMkLst>
        <pc:spChg chg="mod">
          <ac:chgData name="Scerbo, Anthony (BEGA)" userId="c79c4f7b-354d-4727-ae95-15eb5f58c793" providerId="ADAL" clId="{FE4EAB39-A290-44CB-BE41-2E3C0DFDE337}" dt="2026-07-15T01:53:59.979" v="2312" actId="255"/>
          <ac:spMkLst>
            <pc:docMk/>
            <pc:sldMk cId="2928079025" sldId="341"/>
            <ac:spMk id="2" creationId="{00000000-0000-0000-0000-000000000000}"/>
          </ac:spMkLst>
        </pc:spChg>
        <pc:spChg chg="mod">
          <ac:chgData name="Scerbo, Anthony (BEGA)" userId="c79c4f7b-354d-4727-ae95-15eb5f58c793" providerId="ADAL" clId="{FE4EAB39-A290-44CB-BE41-2E3C0DFDE337}" dt="2026-07-15T21:03:39.684" v="3375" actId="20577"/>
          <ac:spMkLst>
            <pc:docMk/>
            <pc:sldMk cId="2928079025" sldId="341"/>
            <ac:spMk id="3" creationId="{00000000-0000-0000-0000-000000000000}"/>
          </ac:spMkLst>
        </pc:spChg>
        <pc:grpChg chg="mod">
          <ac:chgData name="Scerbo, Anthony (BEGA)" userId="c79c4f7b-354d-4727-ae95-15eb5f58c793" providerId="ADAL" clId="{FE4EAB39-A290-44CB-BE41-2E3C0DFDE337}" dt="2026-07-15T21:44:58.352" v="3848"/>
          <ac:grpSpMkLst>
            <pc:docMk/>
            <pc:sldMk cId="2928079025" sldId="341"/>
            <ac:grpSpMk id="9" creationId="{5CED3C43-B7A4-00C3-8CD3-69CE9D3EC414}"/>
          </ac:grpSpMkLst>
        </pc:grpChg>
        <pc:grpChg chg="del mod">
          <ac:chgData name="Scerbo, Anthony (BEGA)" userId="c79c4f7b-354d-4727-ae95-15eb5f58c793" providerId="ADAL" clId="{FE4EAB39-A290-44CB-BE41-2E3C0DFDE337}" dt="2026-07-15T21:45:12.865" v="3857"/>
          <ac:grpSpMkLst>
            <pc:docMk/>
            <pc:sldMk cId="2928079025" sldId="341"/>
            <ac:grpSpMk id="15" creationId="{C4F603F3-EF67-A76D-2153-6C2C6043C451}"/>
          </ac:grpSpMkLst>
        </pc:grpChg>
        <pc:grpChg chg="mod">
          <ac:chgData name="Scerbo, Anthony (BEGA)" userId="c79c4f7b-354d-4727-ae95-15eb5f58c793" providerId="ADAL" clId="{FE4EAB39-A290-44CB-BE41-2E3C0DFDE337}" dt="2026-07-15T21:45:12.865" v="3857"/>
          <ac:grpSpMkLst>
            <pc:docMk/>
            <pc:sldMk cId="2928079025" sldId="341"/>
            <ac:grpSpMk id="18" creationId="{542FE5E0-7589-8320-243F-AEC693344A0E}"/>
          </ac:grpSpMkLst>
        </pc:grpChg>
        <pc:inkChg chg="add">
          <ac:chgData name="Scerbo, Anthony (BEGA)" userId="c79c4f7b-354d-4727-ae95-15eb5f58c793" providerId="ADAL" clId="{FE4EAB39-A290-44CB-BE41-2E3C0DFDE337}" dt="2026-07-15T21:04:08.177" v="3376" actId="9405"/>
          <ac:inkMkLst>
            <pc:docMk/>
            <pc:sldMk cId="2928079025" sldId="341"/>
            <ac:inkMk id="4" creationId="{58BDF475-74A6-F948-5537-D4B346F6D020}"/>
          </ac:inkMkLst>
        </pc:inkChg>
        <pc:inkChg chg="add del">
          <ac:chgData name="Scerbo, Anthony (BEGA)" userId="c79c4f7b-354d-4727-ae95-15eb5f58c793" providerId="ADAL" clId="{FE4EAB39-A290-44CB-BE41-2E3C0DFDE337}" dt="2026-07-15T21:44:59.929" v="3851" actId="9405"/>
          <ac:inkMkLst>
            <pc:docMk/>
            <pc:sldMk cId="2928079025" sldId="341"/>
            <ac:inkMk id="5" creationId="{8AAE6BEB-2359-570C-AABA-D9353F67FAA3}"/>
          </ac:inkMkLst>
        </pc:inkChg>
        <pc:inkChg chg="add del">
          <ac:chgData name="Scerbo, Anthony (BEGA)" userId="c79c4f7b-354d-4727-ae95-15eb5f58c793" providerId="ADAL" clId="{FE4EAB39-A290-44CB-BE41-2E3C0DFDE337}" dt="2026-07-15T21:44:59.489" v="3850" actId="9405"/>
          <ac:inkMkLst>
            <pc:docMk/>
            <pc:sldMk cId="2928079025" sldId="341"/>
            <ac:inkMk id="6" creationId="{DA388F99-53A8-117F-D2B9-0225AC1011BC}"/>
          </ac:inkMkLst>
        </pc:inkChg>
        <pc:inkChg chg="add del mod">
          <ac:chgData name="Scerbo, Anthony (BEGA)" userId="c79c4f7b-354d-4727-ae95-15eb5f58c793" providerId="ADAL" clId="{FE4EAB39-A290-44CB-BE41-2E3C0DFDE337}" dt="2026-07-15T21:44:58.940" v="3849" actId="9405"/>
          <ac:inkMkLst>
            <pc:docMk/>
            <pc:sldMk cId="2928079025" sldId="341"/>
            <ac:inkMk id="7" creationId="{B54F0BF7-0376-C538-F5B3-B80A48D0FB44}"/>
          </ac:inkMkLst>
        </pc:inkChg>
        <pc:inkChg chg="add del mod">
          <ac:chgData name="Scerbo, Anthony (BEGA)" userId="c79c4f7b-354d-4727-ae95-15eb5f58c793" providerId="ADAL" clId="{FE4EAB39-A290-44CB-BE41-2E3C0DFDE337}" dt="2026-07-15T21:44:58.352" v="3848"/>
          <ac:inkMkLst>
            <pc:docMk/>
            <pc:sldMk cId="2928079025" sldId="341"/>
            <ac:inkMk id="8" creationId="{843CB5DF-06D5-920D-1267-D50CADE88C39}"/>
          </ac:inkMkLst>
        </pc:inkChg>
        <pc:inkChg chg="add mod">
          <ac:chgData name="Scerbo, Anthony (BEGA)" userId="c79c4f7b-354d-4727-ae95-15eb5f58c793" providerId="ADAL" clId="{FE4EAB39-A290-44CB-BE41-2E3C0DFDE337}" dt="2026-07-15T21:45:12.865" v="3857"/>
          <ac:inkMkLst>
            <pc:docMk/>
            <pc:sldMk cId="2928079025" sldId="341"/>
            <ac:inkMk id="11" creationId="{360E158B-82F8-128B-C5C7-9E3E38180395}"/>
          </ac:inkMkLst>
        </pc:inkChg>
        <pc:inkChg chg="add mod">
          <ac:chgData name="Scerbo, Anthony (BEGA)" userId="c79c4f7b-354d-4727-ae95-15eb5f58c793" providerId="ADAL" clId="{FE4EAB39-A290-44CB-BE41-2E3C0DFDE337}" dt="2026-07-15T21:45:12.865" v="3857"/>
          <ac:inkMkLst>
            <pc:docMk/>
            <pc:sldMk cId="2928079025" sldId="341"/>
            <ac:inkMk id="13" creationId="{27000C78-05C7-6203-F31B-AAE8EB9CC7B7}"/>
          </ac:inkMkLst>
        </pc:inkChg>
        <pc:inkChg chg="add mod">
          <ac:chgData name="Scerbo, Anthony (BEGA)" userId="c79c4f7b-354d-4727-ae95-15eb5f58c793" providerId="ADAL" clId="{FE4EAB39-A290-44CB-BE41-2E3C0DFDE337}" dt="2026-07-15T21:45:12.865" v="3857"/>
          <ac:inkMkLst>
            <pc:docMk/>
            <pc:sldMk cId="2928079025" sldId="341"/>
            <ac:inkMk id="16" creationId="{DD6C4C6C-EB96-070A-14EF-094D22815464}"/>
          </ac:inkMkLst>
        </pc:inkChg>
        <pc:inkChg chg="add mod">
          <ac:chgData name="Scerbo, Anthony (BEGA)" userId="c79c4f7b-354d-4727-ae95-15eb5f58c793" providerId="ADAL" clId="{FE4EAB39-A290-44CB-BE41-2E3C0DFDE337}" dt="2026-07-15T21:45:12.865" v="3857"/>
          <ac:inkMkLst>
            <pc:docMk/>
            <pc:sldMk cId="2928079025" sldId="341"/>
            <ac:inkMk id="17" creationId="{342179BD-5155-0E68-BAB2-41E3733B916A}"/>
          </ac:inkMkLst>
        </pc:inkChg>
      </pc:sldChg>
      <pc:sldChg chg="modSp mod ord setBg">
        <pc:chgData name="Scerbo, Anthony (BEGA)" userId="c79c4f7b-354d-4727-ae95-15eb5f58c793" providerId="ADAL" clId="{FE4EAB39-A290-44CB-BE41-2E3C0DFDE337}" dt="2026-07-15T21:49:21.861" v="3868"/>
        <pc:sldMkLst>
          <pc:docMk/>
          <pc:sldMk cId="1426968728" sldId="3805"/>
        </pc:sldMkLst>
        <pc:spChg chg="mod">
          <ac:chgData name="Scerbo, Anthony (BEGA)" userId="c79c4f7b-354d-4727-ae95-15eb5f58c793" providerId="ADAL" clId="{FE4EAB39-A290-44CB-BE41-2E3C0DFDE337}" dt="2026-07-14T17:46:33.100" v="1007" actId="255"/>
          <ac:spMkLst>
            <pc:docMk/>
            <pc:sldMk cId="1426968728" sldId="3805"/>
            <ac:spMk id="2" creationId="{0375A0EA-97B5-E84A-7F26-5AB4F0A01DFE}"/>
          </ac:spMkLst>
        </pc:spChg>
        <pc:graphicFrameChg chg="mod modGraphic">
          <ac:chgData name="Scerbo, Anthony (BEGA)" userId="c79c4f7b-354d-4727-ae95-15eb5f58c793" providerId="ADAL" clId="{FE4EAB39-A290-44CB-BE41-2E3C0DFDE337}" dt="2026-07-14T17:45:36.395" v="1004" actId="692"/>
          <ac:graphicFrameMkLst>
            <pc:docMk/>
            <pc:sldMk cId="1426968728" sldId="3805"/>
            <ac:graphicFrameMk id="17" creationId="{19A71FB9-B0D4-4289-B680-7A26588747F1}"/>
          </ac:graphicFrameMkLst>
        </pc:graphicFrameChg>
      </pc:sldChg>
      <pc:sldChg chg="addSp modSp mod">
        <pc:chgData name="Scerbo, Anthony (BEGA)" userId="c79c4f7b-354d-4727-ae95-15eb5f58c793" providerId="ADAL" clId="{FE4EAB39-A290-44CB-BE41-2E3C0DFDE337}" dt="2026-07-15T21:34:51.589" v="3676" actId="313"/>
        <pc:sldMkLst>
          <pc:docMk/>
          <pc:sldMk cId="574281534" sldId="3806"/>
        </pc:sldMkLst>
        <pc:spChg chg="mod">
          <ac:chgData name="Scerbo, Anthony (BEGA)" userId="c79c4f7b-354d-4727-ae95-15eb5f58c793" providerId="ADAL" clId="{FE4EAB39-A290-44CB-BE41-2E3C0DFDE337}" dt="2026-07-15T01:57:26.566" v="2346" actId="20577"/>
          <ac:spMkLst>
            <pc:docMk/>
            <pc:sldMk cId="574281534" sldId="3806"/>
            <ac:spMk id="2" creationId="{596AF0EE-1503-B120-4A69-68F41925B167}"/>
          </ac:spMkLst>
        </pc:spChg>
        <pc:spChg chg="mod">
          <ac:chgData name="Scerbo, Anthony (BEGA)" userId="c79c4f7b-354d-4727-ae95-15eb5f58c793" providerId="ADAL" clId="{FE4EAB39-A290-44CB-BE41-2E3C0DFDE337}" dt="2026-07-15T21:34:51.589" v="3676" actId="313"/>
          <ac:spMkLst>
            <pc:docMk/>
            <pc:sldMk cId="574281534" sldId="3806"/>
            <ac:spMk id="3" creationId="{937720B9-DF93-C1EF-EFEA-442007E651B1}"/>
          </ac:spMkLst>
        </pc:spChg>
        <pc:spChg chg="add mod">
          <ac:chgData name="Scerbo, Anthony (BEGA)" userId="c79c4f7b-354d-4727-ae95-15eb5f58c793" providerId="ADAL" clId="{FE4EAB39-A290-44CB-BE41-2E3C0DFDE337}" dt="2026-07-15T01:58:48.026" v="2357"/>
          <ac:spMkLst>
            <pc:docMk/>
            <pc:sldMk cId="574281534" sldId="3806"/>
            <ac:spMk id="4" creationId="{50EBC061-79C9-6C9F-8BB3-B0B349523672}"/>
          </ac:spMkLst>
        </pc:spChg>
      </pc:sldChg>
      <pc:sldChg chg="modSp mod">
        <pc:chgData name="Scerbo, Anthony (BEGA)" userId="c79c4f7b-354d-4727-ae95-15eb5f58c793" providerId="ADAL" clId="{FE4EAB39-A290-44CB-BE41-2E3C0DFDE337}" dt="2026-07-15T21:34:53.131" v="3677" actId="313"/>
        <pc:sldMkLst>
          <pc:docMk/>
          <pc:sldMk cId="1358434796" sldId="3820"/>
        </pc:sldMkLst>
        <pc:spChg chg="mod">
          <ac:chgData name="Scerbo, Anthony (BEGA)" userId="c79c4f7b-354d-4727-ae95-15eb5f58c793" providerId="ADAL" clId="{FE4EAB39-A290-44CB-BE41-2E3C0DFDE337}" dt="2026-07-15T01:58:13.137" v="2354" actId="255"/>
          <ac:spMkLst>
            <pc:docMk/>
            <pc:sldMk cId="1358434796" sldId="3820"/>
            <ac:spMk id="2" creationId="{596AF0EE-1503-B120-4A69-68F41925B167}"/>
          </ac:spMkLst>
        </pc:spChg>
        <pc:spChg chg="mod">
          <ac:chgData name="Scerbo, Anthony (BEGA)" userId="c79c4f7b-354d-4727-ae95-15eb5f58c793" providerId="ADAL" clId="{FE4EAB39-A290-44CB-BE41-2E3C0DFDE337}" dt="2026-07-15T21:34:53.131" v="3677" actId="313"/>
          <ac:spMkLst>
            <pc:docMk/>
            <pc:sldMk cId="1358434796" sldId="3820"/>
            <ac:spMk id="3" creationId="{937720B9-DF93-C1EF-EFEA-442007E651B1}"/>
          </ac:spMkLst>
        </pc:spChg>
      </pc:sldChg>
      <pc:sldChg chg="addSp modSp mod">
        <pc:chgData name="Scerbo, Anthony (BEGA)" userId="c79c4f7b-354d-4727-ae95-15eb5f58c793" providerId="ADAL" clId="{FE4EAB39-A290-44CB-BE41-2E3C0DFDE337}" dt="2026-07-15T21:57:22.962" v="3982" actId="20577"/>
        <pc:sldMkLst>
          <pc:docMk/>
          <pc:sldMk cId="1050577464" sldId="3846"/>
        </pc:sldMkLst>
        <pc:spChg chg="mod">
          <ac:chgData name="Scerbo, Anthony (BEGA)" userId="c79c4f7b-354d-4727-ae95-15eb5f58c793" providerId="ADAL" clId="{FE4EAB39-A290-44CB-BE41-2E3C0DFDE337}" dt="2026-07-15T21:57:22.962" v="3982" actId="20577"/>
          <ac:spMkLst>
            <pc:docMk/>
            <pc:sldMk cId="1050577464" sldId="3846"/>
            <ac:spMk id="2" creationId="{9E31E568-FB21-DE7F-9F4D-1BEB2C90FA08}"/>
          </ac:spMkLst>
        </pc:spChg>
        <pc:spChg chg="mod">
          <ac:chgData name="Scerbo, Anthony (BEGA)" userId="c79c4f7b-354d-4727-ae95-15eb5f58c793" providerId="ADAL" clId="{FE4EAB39-A290-44CB-BE41-2E3C0DFDE337}" dt="2026-07-15T01:55:13.892" v="2326" actId="114"/>
          <ac:spMkLst>
            <pc:docMk/>
            <pc:sldMk cId="1050577464" sldId="3846"/>
            <ac:spMk id="3" creationId="{486DBC74-206E-3303-D599-04A22488CE85}"/>
          </ac:spMkLst>
        </pc:spChg>
        <pc:spChg chg="add mod">
          <ac:chgData name="Scerbo, Anthony (BEGA)" userId="c79c4f7b-354d-4727-ae95-15eb5f58c793" providerId="ADAL" clId="{FE4EAB39-A290-44CB-BE41-2E3C0DFDE337}" dt="2026-07-15T01:56:44.751" v="2339"/>
          <ac:spMkLst>
            <pc:docMk/>
            <pc:sldMk cId="1050577464" sldId="3846"/>
            <ac:spMk id="4" creationId="{93647E47-EA5F-3E21-23E0-1267AC7B044A}"/>
          </ac:spMkLst>
        </pc:spChg>
      </pc:sldChg>
      <pc:sldChg chg="modSp mod ord">
        <pc:chgData name="Scerbo, Anthony (BEGA)" userId="c79c4f7b-354d-4727-ae95-15eb5f58c793" providerId="ADAL" clId="{FE4EAB39-A290-44CB-BE41-2E3C0DFDE337}" dt="2026-07-15T02:00:19.590" v="2366" actId="14100"/>
        <pc:sldMkLst>
          <pc:docMk/>
          <pc:sldMk cId="2856218598" sldId="3847"/>
        </pc:sldMkLst>
        <pc:spChg chg="mod">
          <ac:chgData name="Scerbo, Anthony (BEGA)" userId="c79c4f7b-354d-4727-ae95-15eb5f58c793" providerId="ADAL" clId="{FE4EAB39-A290-44CB-BE41-2E3C0DFDE337}" dt="2026-07-15T02:00:19.590" v="2366" actId="14100"/>
          <ac:spMkLst>
            <pc:docMk/>
            <pc:sldMk cId="2856218598" sldId="3847"/>
            <ac:spMk id="2" creationId="{CFEEDEF6-55BC-1F11-1FA5-BB36669940B3}"/>
          </ac:spMkLst>
        </pc:spChg>
        <pc:graphicFrameChg chg="mod">
          <ac:chgData name="Scerbo, Anthony (BEGA)" userId="c79c4f7b-354d-4727-ae95-15eb5f58c793" providerId="ADAL" clId="{FE4EAB39-A290-44CB-BE41-2E3C0DFDE337}" dt="2026-07-13T23:20:57.714" v="35"/>
          <ac:graphicFrameMkLst>
            <pc:docMk/>
            <pc:sldMk cId="2856218598" sldId="3847"/>
            <ac:graphicFrameMk id="17" creationId="{4E45AE21-4D51-7548-B5B8-E4879FFC03A2}"/>
          </ac:graphicFrameMkLst>
        </pc:graphicFrameChg>
      </pc:sldChg>
      <pc:sldChg chg="addSp modSp mod">
        <pc:chgData name="Scerbo, Anthony (BEGA)" userId="c79c4f7b-354d-4727-ae95-15eb5f58c793" providerId="ADAL" clId="{FE4EAB39-A290-44CB-BE41-2E3C0DFDE337}" dt="2026-07-15T21:56:00.667" v="3951" actId="114"/>
        <pc:sldMkLst>
          <pc:docMk/>
          <pc:sldMk cId="3340993436" sldId="3848"/>
        </pc:sldMkLst>
        <pc:spChg chg="mod">
          <ac:chgData name="Scerbo, Anthony (BEGA)" userId="c79c4f7b-354d-4727-ae95-15eb5f58c793" providerId="ADAL" clId="{FE4EAB39-A290-44CB-BE41-2E3C0DFDE337}" dt="2026-07-15T01:56:30.785" v="2338" actId="1035"/>
          <ac:spMkLst>
            <pc:docMk/>
            <pc:sldMk cId="3340993436" sldId="3848"/>
            <ac:spMk id="2" creationId="{F981A41D-6EAC-E9E3-DFCB-766970CBC570}"/>
          </ac:spMkLst>
        </pc:spChg>
        <pc:spChg chg="mod">
          <ac:chgData name="Scerbo, Anthony (BEGA)" userId="c79c4f7b-354d-4727-ae95-15eb5f58c793" providerId="ADAL" clId="{FE4EAB39-A290-44CB-BE41-2E3C0DFDE337}" dt="2026-07-15T21:56:00.667" v="3951" actId="114"/>
          <ac:spMkLst>
            <pc:docMk/>
            <pc:sldMk cId="3340993436" sldId="3848"/>
            <ac:spMk id="3" creationId="{983EEA4B-9AD8-464A-1894-BC638B7320B5}"/>
          </ac:spMkLst>
        </pc:spChg>
        <pc:spChg chg="add mod">
          <ac:chgData name="Scerbo, Anthony (BEGA)" userId="c79c4f7b-354d-4727-ae95-15eb5f58c793" providerId="ADAL" clId="{FE4EAB39-A290-44CB-BE41-2E3C0DFDE337}" dt="2026-07-15T01:56:49.829" v="2340"/>
          <ac:spMkLst>
            <pc:docMk/>
            <pc:sldMk cId="3340993436" sldId="3848"/>
            <ac:spMk id="4" creationId="{A7D0731D-7712-2933-495F-1FD3521FE92E}"/>
          </ac:spMkLst>
        </pc:spChg>
      </pc:sldChg>
      <pc:sldChg chg="modSp mod">
        <pc:chgData name="Scerbo, Anthony (BEGA)" userId="c79c4f7b-354d-4727-ae95-15eb5f58c793" providerId="ADAL" clId="{FE4EAB39-A290-44CB-BE41-2E3C0DFDE337}" dt="2026-07-15T21:56:48.693" v="3976" actId="20577"/>
        <pc:sldMkLst>
          <pc:docMk/>
          <pc:sldMk cId="1749070556" sldId="3849"/>
        </pc:sldMkLst>
        <pc:spChg chg="mod">
          <ac:chgData name="Scerbo, Anthony (BEGA)" userId="c79c4f7b-354d-4727-ae95-15eb5f58c793" providerId="ADAL" clId="{FE4EAB39-A290-44CB-BE41-2E3C0DFDE337}" dt="2026-07-15T01:56:24.383" v="2334" actId="1035"/>
          <ac:spMkLst>
            <pc:docMk/>
            <pc:sldMk cId="1749070556" sldId="3849"/>
            <ac:spMk id="2" creationId="{042CA34C-DA6C-1534-B045-5D69E32467A1}"/>
          </ac:spMkLst>
        </pc:spChg>
        <pc:spChg chg="mod">
          <ac:chgData name="Scerbo, Anthony (BEGA)" userId="c79c4f7b-354d-4727-ae95-15eb5f58c793" providerId="ADAL" clId="{FE4EAB39-A290-44CB-BE41-2E3C0DFDE337}" dt="2026-07-15T21:56:48.693" v="3976" actId="20577"/>
          <ac:spMkLst>
            <pc:docMk/>
            <pc:sldMk cId="1749070556" sldId="3849"/>
            <ac:spMk id="3" creationId="{311E6F2F-B31F-5D2D-DD01-B4F2E546DD3C}"/>
          </ac:spMkLst>
        </pc:spChg>
      </pc:sldChg>
      <pc:sldChg chg="addSp delSp modSp mod ord">
        <pc:chgData name="Scerbo, Anthony (BEGA)" userId="c79c4f7b-354d-4727-ae95-15eb5f58c793" providerId="ADAL" clId="{FE4EAB39-A290-44CB-BE41-2E3C0DFDE337}" dt="2026-07-16T17:54:36.882" v="4005" actId="20577"/>
        <pc:sldMkLst>
          <pc:docMk/>
          <pc:sldMk cId="568884676" sldId="3850"/>
        </pc:sldMkLst>
        <pc:spChg chg="mod">
          <ac:chgData name="Scerbo, Anthony (BEGA)" userId="c79c4f7b-354d-4727-ae95-15eb5f58c793" providerId="ADAL" clId="{FE4EAB39-A290-44CB-BE41-2E3C0DFDE337}" dt="2026-07-15T02:00:35.992" v="2367" actId="255"/>
          <ac:spMkLst>
            <pc:docMk/>
            <pc:sldMk cId="568884676" sldId="3850"/>
            <ac:spMk id="2" creationId="{F3EB77A8-E2B3-395C-C96E-2D20E9F14513}"/>
          </ac:spMkLst>
        </pc:spChg>
        <pc:spChg chg="mod">
          <ac:chgData name="Scerbo, Anthony (BEGA)" userId="c79c4f7b-354d-4727-ae95-15eb5f58c793" providerId="ADAL" clId="{FE4EAB39-A290-44CB-BE41-2E3C0DFDE337}" dt="2026-07-16T17:54:36.882" v="4005" actId="20577"/>
          <ac:spMkLst>
            <pc:docMk/>
            <pc:sldMk cId="568884676" sldId="3850"/>
            <ac:spMk id="5" creationId="{4E0C7101-AF0B-167B-275D-4A638B53307D}"/>
          </ac:spMkLst>
        </pc:spChg>
        <pc:picChg chg="mod">
          <ac:chgData name="Scerbo, Anthony (BEGA)" userId="c79c4f7b-354d-4727-ae95-15eb5f58c793" providerId="ADAL" clId="{FE4EAB39-A290-44CB-BE41-2E3C0DFDE337}" dt="2026-07-14T17:53:25.897" v="1045" actId="692"/>
          <ac:picMkLst>
            <pc:docMk/>
            <pc:sldMk cId="568884676" sldId="3850"/>
            <ac:picMk id="4" creationId="{303CF0B9-AB1F-4ECD-5C60-1CBC285EA88B}"/>
          </ac:picMkLst>
        </pc:picChg>
        <pc:picChg chg="mod">
          <ac:chgData name="Scerbo, Anthony (BEGA)" userId="c79c4f7b-354d-4727-ae95-15eb5f58c793" providerId="ADAL" clId="{FE4EAB39-A290-44CB-BE41-2E3C0DFDE337}" dt="2026-07-14T17:54:00.801" v="1047" actId="692"/>
          <ac:picMkLst>
            <pc:docMk/>
            <pc:sldMk cId="568884676" sldId="3850"/>
            <ac:picMk id="7" creationId="{7ACF480C-DC63-05C0-33CD-5C0B4F6962D8}"/>
          </ac:picMkLst>
        </pc:picChg>
      </pc:sldChg>
      <pc:sldChg chg="delSp modSp new mod">
        <pc:chgData name="Scerbo, Anthony (BEGA)" userId="c79c4f7b-354d-4727-ae95-15eb5f58c793" providerId="ADAL" clId="{FE4EAB39-A290-44CB-BE41-2E3C0DFDE337}" dt="2026-07-15T21:06:25.386" v="3389" actId="20577"/>
        <pc:sldMkLst>
          <pc:docMk/>
          <pc:sldMk cId="25425532" sldId="3851"/>
        </pc:sldMkLst>
        <pc:spChg chg="mod">
          <ac:chgData name="Scerbo, Anthony (BEGA)" userId="c79c4f7b-354d-4727-ae95-15eb5f58c793" providerId="ADAL" clId="{FE4EAB39-A290-44CB-BE41-2E3C0DFDE337}" dt="2026-07-14T20:36:48.483" v="1712" actId="27636"/>
          <ac:spMkLst>
            <pc:docMk/>
            <pc:sldMk cId="25425532" sldId="3851"/>
            <ac:spMk id="2" creationId="{A74C4E02-69F3-C8DC-E87E-675AC3178E79}"/>
          </ac:spMkLst>
        </pc:spChg>
        <pc:spChg chg="mod">
          <ac:chgData name="Scerbo, Anthony (BEGA)" userId="c79c4f7b-354d-4727-ae95-15eb5f58c793" providerId="ADAL" clId="{FE4EAB39-A290-44CB-BE41-2E3C0DFDE337}" dt="2026-07-15T21:06:25.386" v="3389" actId="20577"/>
          <ac:spMkLst>
            <pc:docMk/>
            <pc:sldMk cId="25425532" sldId="3851"/>
            <ac:spMk id="3" creationId="{988D7A32-DAC7-31E2-ADBD-EA077D55517F}"/>
          </ac:spMkLst>
        </pc:spChg>
      </pc:sldChg>
      <pc:sldChg chg="delSp modSp new mod">
        <pc:chgData name="Scerbo, Anthony (BEGA)" userId="c79c4f7b-354d-4727-ae95-15eb5f58c793" providerId="ADAL" clId="{FE4EAB39-A290-44CB-BE41-2E3C0DFDE337}" dt="2026-07-14T20:50:40.578" v="1786" actId="121"/>
        <pc:sldMkLst>
          <pc:docMk/>
          <pc:sldMk cId="4142292087" sldId="3852"/>
        </pc:sldMkLst>
        <pc:spChg chg="mod">
          <ac:chgData name="Scerbo, Anthony (BEGA)" userId="c79c4f7b-354d-4727-ae95-15eb5f58c793" providerId="ADAL" clId="{FE4EAB39-A290-44CB-BE41-2E3C0DFDE337}" dt="2026-07-14T20:13:42.486" v="1704" actId="20577"/>
          <ac:spMkLst>
            <pc:docMk/>
            <pc:sldMk cId="4142292087" sldId="3852"/>
            <ac:spMk id="2" creationId="{4BE23711-4054-E6FF-AF43-C9E1F9BC50A4}"/>
          </ac:spMkLst>
        </pc:spChg>
        <pc:spChg chg="mod">
          <ac:chgData name="Scerbo, Anthony (BEGA)" userId="c79c4f7b-354d-4727-ae95-15eb5f58c793" providerId="ADAL" clId="{FE4EAB39-A290-44CB-BE41-2E3C0DFDE337}" dt="2026-07-14T20:50:40.578" v="1786" actId="121"/>
          <ac:spMkLst>
            <pc:docMk/>
            <pc:sldMk cId="4142292087" sldId="3852"/>
            <ac:spMk id="3" creationId="{46650B0D-D3E8-BF47-0350-0FCBBD02129F}"/>
          </ac:spMkLst>
        </pc:spChg>
      </pc:sldChg>
      <pc:sldChg chg="delSp modSp new mod">
        <pc:chgData name="Scerbo, Anthony (BEGA)" userId="c79c4f7b-354d-4727-ae95-15eb5f58c793" providerId="ADAL" clId="{FE4EAB39-A290-44CB-BE41-2E3C0DFDE337}" dt="2026-07-15T21:46:40.129" v="3858" actId="2"/>
        <pc:sldMkLst>
          <pc:docMk/>
          <pc:sldMk cId="3234540694" sldId="3853"/>
        </pc:sldMkLst>
        <pc:spChg chg="mod">
          <ac:chgData name="Scerbo, Anthony (BEGA)" userId="c79c4f7b-354d-4727-ae95-15eb5f58c793" providerId="ADAL" clId="{FE4EAB39-A290-44CB-BE41-2E3C0DFDE337}" dt="2026-07-14T20:11:45.376" v="1631" actId="122"/>
          <ac:spMkLst>
            <pc:docMk/>
            <pc:sldMk cId="3234540694" sldId="3853"/>
            <ac:spMk id="2" creationId="{5E2450D1-70C0-BE11-5CAA-E1E01C085A7E}"/>
          </ac:spMkLst>
        </pc:spChg>
        <pc:spChg chg="mod">
          <ac:chgData name="Scerbo, Anthony (BEGA)" userId="c79c4f7b-354d-4727-ae95-15eb5f58c793" providerId="ADAL" clId="{FE4EAB39-A290-44CB-BE41-2E3C0DFDE337}" dt="2026-07-15T21:46:40.129" v="3858" actId="2"/>
          <ac:spMkLst>
            <pc:docMk/>
            <pc:sldMk cId="3234540694" sldId="3853"/>
            <ac:spMk id="3" creationId="{74AF0BDF-8B09-3693-E8C1-B6E418DC683B}"/>
          </ac:spMkLst>
        </pc:spChg>
      </pc:sldChg>
      <pc:sldChg chg="delSp modSp new mod">
        <pc:chgData name="Scerbo, Anthony (BEGA)" userId="c79c4f7b-354d-4727-ae95-15eb5f58c793" providerId="ADAL" clId="{FE4EAB39-A290-44CB-BE41-2E3C0DFDE337}" dt="2026-07-14T20:54:32.606" v="1799" actId="113"/>
        <pc:sldMkLst>
          <pc:docMk/>
          <pc:sldMk cId="682269901" sldId="3854"/>
        </pc:sldMkLst>
        <pc:spChg chg="mod">
          <ac:chgData name="Scerbo, Anthony (BEGA)" userId="c79c4f7b-354d-4727-ae95-15eb5f58c793" providerId="ADAL" clId="{FE4EAB39-A290-44CB-BE41-2E3C0DFDE337}" dt="2026-07-14T20:11:41.044" v="1630" actId="122"/>
          <ac:spMkLst>
            <pc:docMk/>
            <pc:sldMk cId="682269901" sldId="3854"/>
            <ac:spMk id="2" creationId="{44B85CC6-E66A-5D06-8A37-1CBE0DB5503E}"/>
          </ac:spMkLst>
        </pc:spChg>
        <pc:spChg chg="mod">
          <ac:chgData name="Scerbo, Anthony (BEGA)" userId="c79c4f7b-354d-4727-ae95-15eb5f58c793" providerId="ADAL" clId="{FE4EAB39-A290-44CB-BE41-2E3C0DFDE337}" dt="2026-07-14T20:54:32.606" v="1799" actId="113"/>
          <ac:spMkLst>
            <pc:docMk/>
            <pc:sldMk cId="682269901" sldId="3854"/>
            <ac:spMk id="3" creationId="{1858DC1A-29BB-04B8-88F8-320C9AFFBF39}"/>
          </ac:spMkLst>
        </pc:spChg>
      </pc:sldChg>
      <pc:sldChg chg="addSp delSp modSp new mod">
        <pc:chgData name="Scerbo, Anthony (BEGA)" userId="c79c4f7b-354d-4727-ae95-15eb5f58c793" providerId="ADAL" clId="{FE4EAB39-A290-44CB-BE41-2E3C0DFDE337}" dt="2026-07-15T21:53:11.724" v="3880" actId="255"/>
        <pc:sldMkLst>
          <pc:docMk/>
          <pc:sldMk cId="2558477876" sldId="3855"/>
        </pc:sldMkLst>
        <pc:spChg chg="mod">
          <ac:chgData name="Scerbo, Anthony (BEGA)" userId="c79c4f7b-354d-4727-ae95-15eb5f58c793" providerId="ADAL" clId="{FE4EAB39-A290-44CB-BE41-2E3C0DFDE337}" dt="2026-07-14T20:11:14.452" v="1625" actId="122"/>
          <ac:spMkLst>
            <pc:docMk/>
            <pc:sldMk cId="2558477876" sldId="3855"/>
            <ac:spMk id="2" creationId="{FE8FECBA-7D2A-6065-1532-A62537405DD7}"/>
          </ac:spMkLst>
        </pc:spChg>
        <pc:spChg chg="add del mod">
          <ac:chgData name="Scerbo, Anthony (BEGA)" userId="c79c4f7b-354d-4727-ae95-15eb5f58c793" providerId="ADAL" clId="{FE4EAB39-A290-44CB-BE41-2E3C0DFDE337}" dt="2026-07-15T21:53:11.724" v="3880" actId="255"/>
          <ac:spMkLst>
            <pc:docMk/>
            <pc:sldMk cId="2558477876" sldId="3855"/>
            <ac:spMk id="3" creationId="{047F9CF0-DF4F-1EBC-D9D9-746F75E4CCE8}"/>
          </ac:spMkLst>
        </pc:spChg>
        <pc:spChg chg="add mod">
          <ac:chgData name="Scerbo, Anthony (BEGA)" userId="c79c4f7b-354d-4727-ae95-15eb5f58c793" providerId="ADAL" clId="{FE4EAB39-A290-44CB-BE41-2E3C0DFDE337}" dt="2026-07-15T21:52:50.864" v="3879"/>
          <ac:spMkLst>
            <pc:docMk/>
            <pc:sldMk cId="2558477876" sldId="3855"/>
            <ac:spMk id="4" creationId="{E5108C06-FF1C-7B5E-EF0C-407C86707C64}"/>
          </ac:spMkLst>
        </pc:spChg>
      </pc:sldChg>
      <pc:sldChg chg="delSp modSp new mod">
        <pc:chgData name="Scerbo, Anthony (BEGA)" userId="c79c4f7b-354d-4727-ae95-15eb5f58c793" providerId="ADAL" clId="{FE4EAB39-A290-44CB-BE41-2E3C0DFDE337}" dt="2026-07-14T20:11:10.185" v="1624" actId="122"/>
        <pc:sldMkLst>
          <pc:docMk/>
          <pc:sldMk cId="3964629455" sldId="3856"/>
        </pc:sldMkLst>
        <pc:spChg chg="mod">
          <ac:chgData name="Scerbo, Anthony (BEGA)" userId="c79c4f7b-354d-4727-ae95-15eb5f58c793" providerId="ADAL" clId="{FE4EAB39-A290-44CB-BE41-2E3C0DFDE337}" dt="2026-07-14T20:11:10.185" v="1624" actId="122"/>
          <ac:spMkLst>
            <pc:docMk/>
            <pc:sldMk cId="3964629455" sldId="3856"/>
            <ac:spMk id="2" creationId="{8673995E-33A3-CE2D-6DBE-F25A64CD127A}"/>
          </ac:spMkLst>
        </pc:spChg>
        <pc:spChg chg="mod">
          <ac:chgData name="Scerbo, Anthony (BEGA)" userId="c79c4f7b-354d-4727-ae95-15eb5f58c793" providerId="ADAL" clId="{FE4EAB39-A290-44CB-BE41-2E3C0DFDE337}" dt="2026-07-14T19:55:13.553" v="1570" actId="113"/>
          <ac:spMkLst>
            <pc:docMk/>
            <pc:sldMk cId="3964629455" sldId="3856"/>
            <ac:spMk id="3" creationId="{DD728286-BF34-2940-3B9F-5C23B3673023}"/>
          </ac:spMkLst>
        </pc:spChg>
      </pc:sldChg>
      <pc:sldChg chg="delSp modSp new mod">
        <pc:chgData name="Scerbo, Anthony (BEGA)" userId="c79c4f7b-354d-4727-ae95-15eb5f58c793" providerId="ADAL" clId="{FE4EAB39-A290-44CB-BE41-2E3C0DFDE337}" dt="2026-07-15T21:34:26.612" v="3668"/>
        <pc:sldMkLst>
          <pc:docMk/>
          <pc:sldMk cId="3946122357" sldId="3857"/>
        </pc:sldMkLst>
        <pc:spChg chg="mod">
          <ac:chgData name="Scerbo, Anthony (BEGA)" userId="c79c4f7b-354d-4727-ae95-15eb5f58c793" providerId="ADAL" clId="{FE4EAB39-A290-44CB-BE41-2E3C0DFDE337}" dt="2026-07-14T20:55:18.935" v="1803" actId="313"/>
          <ac:spMkLst>
            <pc:docMk/>
            <pc:sldMk cId="3946122357" sldId="3857"/>
            <ac:spMk id="2" creationId="{2B7F7C2E-B0B4-F24D-ACA1-0410B7AE0360}"/>
          </ac:spMkLst>
        </pc:spChg>
        <pc:spChg chg="mod">
          <ac:chgData name="Scerbo, Anthony (BEGA)" userId="c79c4f7b-354d-4727-ae95-15eb5f58c793" providerId="ADAL" clId="{FE4EAB39-A290-44CB-BE41-2E3C0DFDE337}" dt="2026-07-15T21:34:26.612" v="3668"/>
          <ac:spMkLst>
            <pc:docMk/>
            <pc:sldMk cId="3946122357" sldId="3857"/>
            <ac:spMk id="3" creationId="{1C1E3B8F-00A4-9233-BCF7-9154190F8C7A}"/>
          </ac:spMkLst>
        </pc:spChg>
      </pc:sldChg>
      <pc:sldChg chg="modSp new mod">
        <pc:chgData name="Scerbo, Anthony (BEGA)" userId="c79c4f7b-354d-4727-ae95-15eb5f58c793" providerId="ADAL" clId="{FE4EAB39-A290-44CB-BE41-2E3C0DFDE337}" dt="2026-07-14T17:46:10.705" v="1005" actId="255"/>
        <pc:sldMkLst>
          <pc:docMk/>
          <pc:sldMk cId="4119291988" sldId="3858"/>
        </pc:sldMkLst>
        <pc:spChg chg="mod">
          <ac:chgData name="Scerbo, Anthony (BEGA)" userId="c79c4f7b-354d-4727-ae95-15eb5f58c793" providerId="ADAL" clId="{FE4EAB39-A290-44CB-BE41-2E3C0DFDE337}" dt="2026-07-14T17:46:10.705" v="1005" actId="255"/>
          <ac:spMkLst>
            <pc:docMk/>
            <pc:sldMk cId="4119291988" sldId="3858"/>
            <ac:spMk id="2" creationId="{FDA2BF0D-2BD5-F60A-76BC-A7B3CAEA0224}"/>
          </ac:spMkLst>
        </pc:spChg>
      </pc:sldChg>
      <pc:sldChg chg="modSp add mod ord">
        <pc:chgData name="Scerbo, Anthony (BEGA)" userId="c79c4f7b-354d-4727-ae95-15eb5f58c793" providerId="ADAL" clId="{FE4EAB39-A290-44CB-BE41-2E3C0DFDE337}" dt="2026-07-14T17:46:19.146" v="1006" actId="255"/>
        <pc:sldMkLst>
          <pc:docMk/>
          <pc:sldMk cId="1447550490" sldId="3859"/>
        </pc:sldMkLst>
        <pc:spChg chg="mod">
          <ac:chgData name="Scerbo, Anthony (BEGA)" userId="c79c4f7b-354d-4727-ae95-15eb5f58c793" providerId="ADAL" clId="{FE4EAB39-A290-44CB-BE41-2E3C0DFDE337}" dt="2026-07-14T17:46:19.146" v="1006" actId="255"/>
          <ac:spMkLst>
            <pc:docMk/>
            <pc:sldMk cId="1447550490" sldId="3859"/>
            <ac:spMk id="2" creationId="{6B8CF1E6-0FCF-82F8-3C70-B1E576E8E0A5}"/>
          </ac:spMkLst>
        </pc:spChg>
      </pc:sldChg>
      <pc:sldChg chg="delSp modSp new mod">
        <pc:chgData name="Scerbo, Anthony (BEGA)" userId="c79c4f7b-354d-4727-ae95-15eb5f58c793" providerId="ADAL" clId="{FE4EAB39-A290-44CB-BE41-2E3C0DFDE337}" dt="2026-07-14T20:11:34.039" v="1629" actId="122"/>
        <pc:sldMkLst>
          <pc:docMk/>
          <pc:sldMk cId="1705383731" sldId="3860"/>
        </pc:sldMkLst>
        <pc:spChg chg="mod">
          <ac:chgData name="Scerbo, Anthony (BEGA)" userId="c79c4f7b-354d-4727-ae95-15eb5f58c793" providerId="ADAL" clId="{FE4EAB39-A290-44CB-BE41-2E3C0DFDE337}" dt="2026-07-14T20:11:34.039" v="1629" actId="122"/>
          <ac:spMkLst>
            <pc:docMk/>
            <pc:sldMk cId="1705383731" sldId="3860"/>
            <ac:spMk id="2" creationId="{B6ACA571-F795-49A3-6057-0F848185CBC6}"/>
          </ac:spMkLst>
        </pc:spChg>
        <pc:spChg chg="mod">
          <ac:chgData name="Scerbo, Anthony (BEGA)" userId="c79c4f7b-354d-4727-ae95-15eb5f58c793" providerId="ADAL" clId="{FE4EAB39-A290-44CB-BE41-2E3C0DFDE337}" dt="2026-07-14T19:53:14.002" v="1561" actId="20577"/>
          <ac:spMkLst>
            <pc:docMk/>
            <pc:sldMk cId="1705383731" sldId="3860"/>
            <ac:spMk id="3" creationId="{E2721F76-EC37-806B-E159-D8053E688668}"/>
          </ac:spMkLst>
        </pc:spChg>
      </pc:sldChg>
      <pc:sldChg chg="delSp modSp add mod">
        <pc:chgData name="Scerbo, Anthony (BEGA)" userId="c79c4f7b-354d-4727-ae95-15eb5f58c793" providerId="ADAL" clId="{FE4EAB39-A290-44CB-BE41-2E3C0DFDE337}" dt="2026-07-14T20:11:28.089" v="1628" actId="122"/>
        <pc:sldMkLst>
          <pc:docMk/>
          <pc:sldMk cId="3942516445" sldId="3861"/>
        </pc:sldMkLst>
        <pc:spChg chg="mod">
          <ac:chgData name="Scerbo, Anthony (BEGA)" userId="c79c4f7b-354d-4727-ae95-15eb5f58c793" providerId="ADAL" clId="{FE4EAB39-A290-44CB-BE41-2E3C0DFDE337}" dt="2026-07-14T20:11:28.089" v="1628" actId="122"/>
          <ac:spMkLst>
            <pc:docMk/>
            <pc:sldMk cId="3942516445" sldId="3861"/>
            <ac:spMk id="2" creationId="{8F5373E0-D71B-C1D7-3BD3-599CFA20835D}"/>
          </ac:spMkLst>
        </pc:spChg>
        <pc:spChg chg="mod">
          <ac:chgData name="Scerbo, Anthony (BEGA)" userId="c79c4f7b-354d-4727-ae95-15eb5f58c793" providerId="ADAL" clId="{FE4EAB39-A290-44CB-BE41-2E3C0DFDE337}" dt="2026-07-14T19:53:26.689" v="1562" actId="113"/>
          <ac:spMkLst>
            <pc:docMk/>
            <pc:sldMk cId="3942516445" sldId="3861"/>
            <ac:spMk id="3" creationId="{E96A7271-28B2-2FF5-7AFB-69F3691E7C3E}"/>
          </ac:spMkLst>
        </pc:spChg>
      </pc:sldChg>
      <pc:sldChg chg="delSp modSp add mod">
        <pc:chgData name="Scerbo, Anthony (BEGA)" userId="c79c4f7b-354d-4727-ae95-15eb5f58c793" providerId="ADAL" clId="{FE4EAB39-A290-44CB-BE41-2E3C0DFDE337}" dt="2026-07-15T21:51:17.124" v="3871" actId="14100"/>
        <pc:sldMkLst>
          <pc:docMk/>
          <pc:sldMk cId="3744826726" sldId="3862"/>
        </pc:sldMkLst>
        <pc:spChg chg="mod">
          <ac:chgData name="Scerbo, Anthony (BEGA)" userId="c79c4f7b-354d-4727-ae95-15eb5f58c793" providerId="ADAL" clId="{FE4EAB39-A290-44CB-BE41-2E3C0DFDE337}" dt="2026-07-14T20:11:23.628" v="1627" actId="122"/>
          <ac:spMkLst>
            <pc:docMk/>
            <pc:sldMk cId="3744826726" sldId="3862"/>
            <ac:spMk id="2" creationId="{4D321260-D54A-B0E0-7243-8124DC7F0B10}"/>
          </ac:spMkLst>
        </pc:spChg>
        <pc:spChg chg="mod">
          <ac:chgData name="Scerbo, Anthony (BEGA)" userId="c79c4f7b-354d-4727-ae95-15eb5f58c793" providerId="ADAL" clId="{FE4EAB39-A290-44CB-BE41-2E3C0DFDE337}" dt="2026-07-15T21:51:17.124" v="3871" actId="14100"/>
          <ac:spMkLst>
            <pc:docMk/>
            <pc:sldMk cId="3744826726" sldId="3862"/>
            <ac:spMk id="3" creationId="{A5596C92-2C75-1474-B472-70164445505F}"/>
          </ac:spMkLst>
        </pc:spChg>
      </pc:sldChg>
      <pc:sldChg chg="delSp modSp add mod">
        <pc:chgData name="Scerbo, Anthony (BEGA)" userId="c79c4f7b-354d-4727-ae95-15eb5f58c793" providerId="ADAL" clId="{FE4EAB39-A290-44CB-BE41-2E3C0DFDE337}" dt="2026-07-14T20:11:19.202" v="1626" actId="122"/>
        <pc:sldMkLst>
          <pc:docMk/>
          <pc:sldMk cId="3351989410" sldId="3863"/>
        </pc:sldMkLst>
        <pc:spChg chg="mod">
          <ac:chgData name="Scerbo, Anthony (BEGA)" userId="c79c4f7b-354d-4727-ae95-15eb5f58c793" providerId="ADAL" clId="{FE4EAB39-A290-44CB-BE41-2E3C0DFDE337}" dt="2026-07-14T20:11:19.202" v="1626" actId="122"/>
          <ac:spMkLst>
            <pc:docMk/>
            <pc:sldMk cId="3351989410" sldId="3863"/>
            <ac:spMk id="2" creationId="{8F3C28C2-5200-C2C1-5D63-7F3DC501BB37}"/>
          </ac:spMkLst>
        </pc:spChg>
        <pc:spChg chg="mod">
          <ac:chgData name="Scerbo, Anthony (BEGA)" userId="c79c4f7b-354d-4727-ae95-15eb5f58c793" providerId="ADAL" clId="{FE4EAB39-A290-44CB-BE41-2E3C0DFDE337}" dt="2026-07-14T19:58:31.553" v="1583" actId="113"/>
          <ac:spMkLst>
            <pc:docMk/>
            <pc:sldMk cId="3351989410" sldId="3863"/>
            <ac:spMk id="3" creationId="{1FFAF3C1-30AF-5678-6FA4-CED22804C1B3}"/>
          </ac:spMkLst>
        </pc:spChg>
      </pc:sldChg>
      <pc:sldChg chg="addSp delSp modSp new mod">
        <pc:chgData name="Scerbo, Anthony (BEGA)" userId="c79c4f7b-354d-4727-ae95-15eb5f58c793" providerId="ADAL" clId="{FE4EAB39-A290-44CB-BE41-2E3C0DFDE337}" dt="2026-07-15T21:36:28.547" v="3684"/>
        <pc:sldMkLst>
          <pc:docMk/>
          <pc:sldMk cId="2524627669" sldId="3865"/>
        </pc:sldMkLst>
        <pc:spChg chg="mod">
          <ac:chgData name="Scerbo, Anthony (BEGA)" userId="c79c4f7b-354d-4727-ae95-15eb5f58c793" providerId="ADAL" clId="{FE4EAB39-A290-44CB-BE41-2E3C0DFDE337}" dt="2026-07-14T20:59:31.919" v="1812" actId="122"/>
          <ac:spMkLst>
            <pc:docMk/>
            <pc:sldMk cId="2524627669" sldId="3865"/>
            <ac:spMk id="2" creationId="{78046C34-0148-F4A5-5008-D03E11550EC8}"/>
          </ac:spMkLst>
        </pc:spChg>
        <pc:spChg chg="mod">
          <ac:chgData name="Scerbo, Anthony (BEGA)" userId="c79c4f7b-354d-4727-ae95-15eb5f58c793" providerId="ADAL" clId="{FE4EAB39-A290-44CB-BE41-2E3C0DFDE337}" dt="2026-07-15T21:35:41.325" v="3682" actId="313"/>
          <ac:spMkLst>
            <pc:docMk/>
            <pc:sldMk cId="2524627669" sldId="3865"/>
            <ac:spMk id="3" creationId="{B61B2BB5-CEC9-578F-09AF-C1A985F0D458}"/>
          </ac:spMkLst>
        </pc:spChg>
        <pc:spChg chg="add mod">
          <ac:chgData name="Scerbo, Anthony (BEGA)" userId="c79c4f7b-354d-4727-ae95-15eb5f58c793" providerId="ADAL" clId="{FE4EAB39-A290-44CB-BE41-2E3C0DFDE337}" dt="2026-07-15T21:36:28.547" v="3684"/>
          <ac:spMkLst>
            <pc:docMk/>
            <pc:sldMk cId="2524627669" sldId="3865"/>
            <ac:spMk id="4" creationId="{3741E997-2A66-FD19-7D68-50982D5051DD}"/>
          </ac:spMkLst>
        </pc:spChg>
      </pc:sldChg>
      <pc:sldChg chg="addSp delSp modSp new mod">
        <pc:chgData name="Scerbo, Anthony (BEGA)" userId="c79c4f7b-354d-4727-ae95-15eb5f58c793" providerId="ADAL" clId="{FE4EAB39-A290-44CB-BE41-2E3C0DFDE337}" dt="2026-07-15T21:36:50.814" v="3687" actId="478"/>
        <pc:sldMkLst>
          <pc:docMk/>
          <pc:sldMk cId="2664756059" sldId="3866"/>
        </pc:sldMkLst>
        <pc:spChg chg="mod">
          <ac:chgData name="Scerbo, Anthony (BEGA)" userId="c79c4f7b-354d-4727-ae95-15eb5f58c793" providerId="ADAL" clId="{FE4EAB39-A290-44CB-BE41-2E3C0DFDE337}" dt="2026-07-15T19:23:58.079" v="2579"/>
          <ac:spMkLst>
            <pc:docMk/>
            <pc:sldMk cId="2664756059" sldId="3866"/>
            <ac:spMk id="2" creationId="{A9911748-CF62-3975-F946-3B457813BE21}"/>
          </ac:spMkLst>
        </pc:spChg>
        <pc:spChg chg="mod">
          <ac:chgData name="Scerbo, Anthony (BEGA)" userId="c79c4f7b-354d-4727-ae95-15eb5f58c793" providerId="ADAL" clId="{FE4EAB39-A290-44CB-BE41-2E3C0DFDE337}" dt="2026-07-15T21:32:50.712" v="3655" actId="20577"/>
          <ac:spMkLst>
            <pc:docMk/>
            <pc:sldMk cId="2664756059" sldId="3866"/>
            <ac:spMk id="3" creationId="{899824CE-5FA4-2630-0343-8D89FBABB804}"/>
          </ac:spMkLst>
        </pc:spChg>
        <pc:spChg chg="add del mod">
          <ac:chgData name="Scerbo, Anthony (BEGA)" userId="c79c4f7b-354d-4727-ae95-15eb5f58c793" providerId="ADAL" clId="{FE4EAB39-A290-44CB-BE41-2E3C0DFDE337}" dt="2026-07-15T21:36:50.814" v="3687" actId="478"/>
          <ac:spMkLst>
            <pc:docMk/>
            <pc:sldMk cId="2664756059" sldId="3866"/>
            <ac:spMk id="4" creationId="{690373C2-B960-6F4E-FA36-E1176DF6E24D}"/>
          </ac:spMkLst>
        </pc:spChg>
      </pc:sldChg>
      <pc:sldChg chg="delSp modSp new mod ord">
        <pc:chgData name="Scerbo, Anthony (BEGA)" userId="c79c4f7b-354d-4727-ae95-15eb5f58c793" providerId="ADAL" clId="{FE4EAB39-A290-44CB-BE41-2E3C0DFDE337}" dt="2026-07-15T21:38:55.191" v="3715" actId="20577"/>
        <pc:sldMkLst>
          <pc:docMk/>
          <pc:sldMk cId="1566191935" sldId="3867"/>
        </pc:sldMkLst>
        <pc:spChg chg="mod">
          <ac:chgData name="Scerbo, Anthony (BEGA)" userId="c79c4f7b-354d-4727-ae95-15eb5f58c793" providerId="ADAL" clId="{FE4EAB39-A290-44CB-BE41-2E3C0DFDE337}" dt="2026-07-14T21:06:50.610" v="1847" actId="207"/>
          <ac:spMkLst>
            <pc:docMk/>
            <pc:sldMk cId="1566191935" sldId="3867"/>
            <ac:spMk id="2" creationId="{B261BFB5-D9DF-199A-636C-C8F8AEEB93E1}"/>
          </ac:spMkLst>
        </pc:spChg>
        <pc:spChg chg="mod">
          <ac:chgData name="Scerbo, Anthony (BEGA)" userId="c79c4f7b-354d-4727-ae95-15eb5f58c793" providerId="ADAL" clId="{FE4EAB39-A290-44CB-BE41-2E3C0DFDE337}" dt="2026-07-15T21:38:55.191" v="3715" actId="20577"/>
          <ac:spMkLst>
            <pc:docMk/>
            <pc:sldMk cId="1566191935" sldId="3867"/>
            <ac:spMk id="3" creationId="{7F24C0A3-FD1C-639B-5BA2-D86A31752E1D}"/>
          </ac:spMkLst>
        </pc:spChg>
      </pc:sldChg>
      <pc:sldChg chg="delSp modSp new mod ord">
        <pc:chgData name="Scerbo, Anthony (BEGA)" userId="c79c4f7b-354d-4727-ae95-15eb5f58c793" providerId="ADAL" clId="{FE4EAB39-A290-44CB-BE41-2E3C0DFDE337}" dt="2026-07-15T20:38:25.590" v="3055" actId="20577"/>
        <pc:sldMkLst>
          <pc:docMk/>
          <pc:sldMk cId="2402522545" sldId="3868"/>
        </pc:sldMkLst>
        <pc:spChg chg="mod">
          <ac:chgData name="Scerbo, Anthony (BEGA)" userId="c79c4f7b-354d-4727-ae95-15eb5f58c793" providerId="ADAL" clId="{FE4EAB39-A290-44CB-BE41-2E3C0DFDE337}" dt="2026-07-14T21:07:43.977" v="1860" actId="20577"/>
          <ac:spMkLst>
            <pc:docMk/>
            <pc:sldMk cId="2402522545" sldId="3868"/>
            <ac:spMk id="2" creationId="{B27F57DF-F347-C305-6D24-94D632E286F1}"/>
          </ac:spMkLst>
        </pc:spChg>
        <pc:spChg chg="mod">
          <ac:chgData name="Scerbo, Anthony (BEGA)" userId="c79c4f7b-354d-4727-ae95-15eb5f58c793" providerId="ADAL" clId="{FE4EAB39-A290-44CB-BE41-2E3C0DFDE337}" dt="2026-07-15T20:38:25.590" v="3055" actId="20577"/>
          <ac:spMkLst>
            <pc:docMk/>
            <pc:sldMk cId="2402522545" sldId="3868"/>
            <ac:spMk id="3" creationId="{0D43E30B-B87A-057D-A0C1-4D43FCFDF351}"/>
          </ac:spMkLst>
        </pc:spChg>
      </pc:sldChg>
      <pc:sldChg chg="modSp add mod ord">
        <pc:chgData name="Scerbo, Anthony (BEGA)" userId="c79c4f7b-354d-4727-ae95-15eb5f58c793" providerId="ADAL" clId="{FE4EAB39-A290-44CB-BE41-2E3C0DFDE337}" dt="2026-07-14T21:08:44.368" v="1872" actId="20577"/>
        <pc:sldMkLst>
          <pc:docMk/>
          <pc:sldMk cId="1474923717" sldId="3869"/>
        </pc:sldMkLst>
        <pc:spChg chg="mod">
          <ac:chgData name="Scerbo, Anthony (BEGA)" userId="c79c4f7b-354d-4727-ae95-15eb5f58c793" providerId="ADAL" clId="{FE4EAB39-A290-44CB-BE41-2E3C0DFDE337}" dt="2026-07-14T21:08:44.368" v="1872" actId="20577"/>
          <ac:spMkLst>
            <pc:docMk/>
            <pc:sldMk cId="1474923717" sldId="3869"/>
            <ac:spMk id="2" creationId="{A7F1E685-A976-17A3-FA91-EBBBEC9E3B22}"/>
          </ac:spMkLst>
        </pc:spChg>
      </pc:sldChg>
      <pc:sldChg chg="new del">
        <pc:chgData name="Scerbo, Anthony (BEGA)" userId="c79c4f7b-354d-4727-ae95-15eb5f58c793" providerId="ADAL" clId="{FE4EAB39-A290-44CB-BE41-2E3C0DFDE337}" dt="2026-07-15T17:19:28.119" v="2390" actId="47"/>
        <pc:sldMkLst>
          <pc:docMk/>
          <pc:sldMk cId="2497809755" sldId="3870"/>
        </pc:sldMkLst>
      </pc:sldChg>
      <pc:sldChg chg="delSp modSp new mod">
        <pc:chgData name="Scerbo, Anthony (BEGA)" userId="c79c4f7b-354d-4727-ae95-15eb5f58c793" providerId="ADAL" clId="{FE4EAB39-A290-44CB-BE41-2E3C0DFDE337}" dt="2026-07-15T20:54:56.169" v="3191" actId="20577"/>
        <pc:sldMkLst>
          <pc:docMk/>
          <pc:sldMk cId="3262750977" sldId="3871"/>
        </pc:sldMkLst>
        <pc:spChg chg="mod">
          <ac:chgData name="Scerbo, Anthony (BEGA)" userId="c79c4f7b-354d-4727-ae95-15eb5f58c793" providerId="ADAL" clId="{FE4EAB39-A290-44CB-BE41-2E3C0DFDE337}" dt="2026-07-14T21:17:27.432" v="1922" actId="122"/>
          <ac:spMkLst>
            <pc:docMk/>
            <pc:sldMk cId="3262750977" sldId="3871"/>
            <ac:spMk id="2" creationId="{F87C72A6-2899-1CFB-3679-B2CEA33D7FA3}"/>
          </ac:spMkLst>
        </pc:spChg>
        <pc:spChg chg="mod">
          <ac:chgData name="Scerbo, Anthony (BEGA)" userId="c79c4f7b-354d-4727-ae95-15eb5f58c793" providerId="ADAL" clId="{FE4EAB39-A290-44CB-BE41-2E3C0DFDE337}" dt="2026-07-15T20:54:56.169" v="3191" actId="20577"/>
          <ac:spMkLst>
            <pc:docMk/>
            <pc:sldMk cId="3262750977" sldId="3871"/>
            <ac:spMk id="3" creationId="{D12F357D-7553-FCFD-0B12-F5E91D99B2F9}"/>
          </ac:spMkLst>
        </pc:spChg>
      </pc:sldChg>
      <pc:sldChg chg="delSp modSp new mod">
        <pc:chgData name="Scerbo, Anthony (BEGA)" userId="c79c4f7b-354d-4727-ae95-15eb5f58c793" providerId="ADAL" clId="{FE4EAB39-A290-44CB-BE41-2E3C0DFDE337}" dt="2026-07-15T21:34:49.594" v="3675" actId="313"/>
        <pc:sldMkLst>
          <pc:docMk/>
          <pc:sldMk cId="2281392284" sldId="3872"/>
        </pc:sldMkLst>
        <pc:spChg chg="mod">
          <ac:chgData name="Scerbo, Anthony (BEGA)" userId="c79c4f7b-354d-4727-ae95-15eb5f58c793" providerId="ADAL" clId="{FE4EAB39-A290-44CB-BE41-2E3C0DFDE337}" dt="2026-07-14T21:16:05.911" v="1910" actId="207"/>
          <ac:spMkLst>
            <pc:docMk/>
            <pc:sldMk cId="2281392284" sldId="3872"/>
            <ac:spMk id="2" creationId="{A6F79A94-358C-EFD5-4D05-65A89BD9ED75}"/>
          </ac:spMkLst>
        </pc:spChg>
        <pc:spChg chg="mod">
          <ac:chgData name="Scerbo, Anthony (BEGA)" userId="c79c4f7b-354d-4727-ae95-15eb5f58c793" providerId="ADAL" clId="{FE4EAB39-A290-44CB-BE41-2E3C0DFDE337}" dt="2026-07-15T21:34:49.594" v="3675" actId="313"/>
          <ac:spMkLst>
            <pc:docMk/>
            <pc:sldMk cId="2281392284" sldId="3872"/>
            <ac:spMk id="3" creationId="{E3CE6E0C-34AF-EAC8-3BA3-3DDAF3065D32}"/>
          </ac:spMkLst>
        </pc:spChg>
      </pc:sldChg>
      <pc:sldChg chg="delSp modSp new del mod">
        <pc:chgData name="Scerbo, Anthony (BEGA)" userId="c79c4f7b-354d-4727-ae95-15eb5f58c793" providerId="ADAL" clId="{FE4EAB39-A290-44CB-BE41-2E3C0DFDE337}" dt="2026-07-15T20:58:21.637" v="3254" actId="47"/>
        <pc:sldMkLst>
          <pc:docMk/>
          <pc:sldMk cId="4085088115" sldId="3873"/>
        </pc:sldMkLst>
      </pc:sldChg>
      <pc:sldChg chg="delSp modSp new del mod">
        <pc:chgData name="Scerbo, Anthony (BEGA)" userId="c79c4f7b-354d-4727-ae95-15eb5f58c793" providerId="ADAL" clId="{FE4EAB39-A290-44CB-BE41-2E3C0DFDE337}" dt="2026-07-15T15:16:44.335" v="2382" actId="47"/>
        <pc:sldMkLst>
          <pc:docMk/>
          <pc:sldMk cId="840779554" sldId="3874"/>
        </pc:sldMkLst>
        <pc:spChg chg="mod">
          <ac:chgData name="Scerbo, Anthony (BEGA)" userId="c79c4f7b-354d-4727-ae95-15eb5f58c793" providerId="ADAL" clId="{FE4EAB39-A290-44CB-BE41-2E3C0DFDE337}" dt="2026-07-15T15:15:59.362" v="2381" actId="20577"/>
          <ac:spMkLst>
            <pc:docMk/>
            <pc:sldMk cId="840779554" sldId="3874"/>
            <ac:spMk id="2" creationId="{39D4B457-83D1-CB22-D1E3-80F6F82B7BB8}"/>
          </ac:spMkLst>
        </pc:spChg>
      </pc:sldChg>
      <pc:sldChg chg="delSp modSp new del mod ord">
        <pc:chgData name="Scerbo, Anthony (BEGA)" userId="c79c4f7b-354d-4727-ae95-15eb5f58c793" providerId="ADAL" clId="{FE4EAB39-A290-44CB-BE41-2E3C0DFDE337}" dt="2026-07-15T20:39:01.848" v="3056" actId="47"/>
        <pc:sldMkLst>
          <pc:docMk/>
          <pc:sldMk cId="4143029557" sldId="3875"/>
        </pc:sldMkLst>
      </pc:sldChg>
      <pc:sldChg chg="addSp delSp modSp new mod ord">
        <pc:chgData name="Scerbo, Anthony (BEGA)" userId="c79c4f7b-354d-4727-ae95-15eb5f58c793" providerId="ADAL" clId="{FE4EAB39-A290-44CB-BE41-2E3C0DFDE337}" dt="2026-07-15T21:34:58.577" v="3679" actId="313"/>
        <pc:sldMkLst>
          <pc:docMk/>
          <pc:sldMk cId="568471849" sldId="3876"/>
        </pc:sldMkLst>
        <pc:spChg chg="mod">
          <ac:chgData name="Scerbo, Anthony (BEGA)" userId="c79c4f7b-354d-4727-ae95-15eb5f58c793" providerId="ADAL" clId="{FE4EAB39-A290-44CB-BE41-2E3C0DFDE337}" dt="2026-07-15T00:58:19.948" v="2023" actId="122"/>
          <ac:spMkLst>
            <pc:docMk/>
            <pc:sldMk cId="568471849" sldId="3876"/>
            <ac:spMk id="2" creationId="{66F1AF6A-3581-F7AC-303E-D928156F9E6A}"/>
          </ac:spMkLst>
        </pc:spChg>
        <pc:spChg chg="mod">
          <ac:chgData name="Scerbo, Anthony (BEGA)" userId="c79c4f7b-354d-4727-ae95-15eb5f58c793" providerId="ADAL" clId="{FE4EAB39-A290-44CB-BE41-2E3C0DFDE337}" dt="2026-07-15T21:34:58.577" v="3679" actId="313"/>
          <ac:spMkLst>
            <pc:docMk/>
            <pc:sldMk cId="568471849" sldId="3876"/>
            <ac:spMk id="3" creationId="{A72CFB78-3136-9635-1437-DC5B79172D0D}"/>
          </ac:spMkLst>
        </pc:spChg>
        <pc:spChg chg="del">
          <ac:chgData name="Scerbo, Anthony (BEGA)" userId="c79c4f7b-354d-4727-ae95-15eb5f58c793" providerId="ADAL" clId="{FE4EAB39-A290-44CB-BE41-2E3C0DFDE337}" dt="2026-07-15T00:59:43.619" v="2033" actId="478"/>
          <ac:spMkLst>
            <pc:docMk/>
            <pc:sldMk cId="568471849" sldId="3876"/>
            <ac:spMk id="4" creationId="{4CD79B06-C6D2-3B4D-8D39-1458FFBC5208}"/>
          </ac:spMkLst>
        </pc:spChg>
        <pc:spChg chg="add mod">
          <ac:chgData name="Scerbo, Anthony (BEGA)" userId="c79c4f7b-354d-4727-ae95-15eb5f58c793" providerId="ADAL" clId="{FE4EAB39-A290-44CB-BE41-2E3C0DFDE337}" dt="2026-07-15T01:03:13.300" v="2092" actId="1038"/>
          <ac:spMkLst>
            <pc:docMk/>
            <pc:sldMk cId="568471849" sldId="3876"/>
            <ac:spMk id="5" creationId="{6F25AD61-7425-C5E5-FEB7-65DB21794E5E}"/>
          </ac:spMkLst>
        </pc:spChg>
      </pc:sldChg>
      <pc:sldChg chg="addSp delSp modSp new mod">
        <pc:chgData name="Scerbo, Anthony (BEGA)" userId="c79c4f7b-354d-4727-ae95-15eb5f58c793" providerId="ADAL" clId="{FE4EAB39-A290-44CB-BE41-2E3C0DFDE337}" dt="2026-07-15T21:47:07.549" v="3860" actId="20577"/>
        <pc:sldMkLst>
          <pc:docMk/>
          <pc:sldMk cId="3730836749" sldId="3877"/>
        </pc:sldMkLst>
        <pc:spChg chg="mod">
          <ac:chgData name="Scerbo, Anthony (BEGA)" userId="c79c4f7b-354d-4727-ae95-15eb5f58c793" providerId="ADAL" clId="{FE4EAB39-A290-44CB-BE41-2E3C0DFDE337}" dt="2026-07-15T17:57:54.335" v="2410" actId="20577"/>
          <ac:spMkLst>
            <pc:docMk/>
            <pc:sldMk cId="3730836749" sldId="3877"/>
            <ac:spMk id="2" creationId="{FA506C10-6A1D-D40A-4575-88D76932B7A1}"/>
          </ac:spMkLst>
        </pc:spChg>
        <pc:spChg chg="mod">
          <ac:chgData name="Scerbo, Anthony (BEGA)" userId="c79c4f7b-354d-4727-ae95-15eb5f58c793" providerId="ADAL" clId="{FE4EAB39-A290-44CB-BE41-2E3C0DFDE337}" dt="2026-07-15T21:47:07.549" v="3860" actId="20577"/>
          <ac:spMkLst>
            <pc:docMk/>
            <pc:sldMk cId="3730836749" sldId="3877"/>
            <ac:spMk id="3" creationId="{C31B0BAA-A541-F5C9-CFAF-D2ACD5E114C3}"/>
          </ac:spMkLst>
        </pc:spChg>
        <pc:spChg chg="del">
          <ac:chgData name="Scerbo, Anthony (BEGA)" userId="c79c4f7b-354d-4727-ae95-15eb5f58c793" providerId="ADAL" clId="{FE4EAB39-A290-44CB-BE41-2E3C0DFDE337}" dt="2026-07-15T00:59:37.669" v="2032" actId="478"/>
          <ac:spMkLst>
            <pc:docMk/>
            <pc:sldMk cId="3730836749" sldId="3877"/>
            <ac:spMk id="4" creationId="{579E2428-7F7E-EF47-231A-1BE8BEB2EBA6}"/>
          </ac:spMkLst>
        </pc:spChg>
        <pc:spChg chg="add mod">
          <ac:chgData name="Scerbo, Anthony (BEGA)" userId="c79c4f7b-354d-4727-ae95-15eb5f58c793" providerId="ADAL" clId="{FE4EAB39-A290-44CB-BE41-2E3C0DFDE337}" dt="2026-07-15T01:03:35.975" v="2094"/>
          <ac:spMkLst>
            <pc:docMk/>
            <pc:sldMk cId="3730836749" sldId="3877"/>
            <ac:spMk id="5" creationId="{8A9412AE-30B3-CEC9-1E4E-1596076EF148}"/>
          </ac:spMkLst>
        </pc:spChg>
      </pc:sldChg>
      <pc:sldChg chg="addSp modSp add mod">
        <pc:chgData name="Scerbo, Anthony (BEGA)" userId="c79c4f7b-354d-4727-ae95-15eb5f58c793" providerId="ADAL" clId="{FE4EAB39-A290-44CB-BE41-2E3C0DFDE337}" dt="2026-07-15T18:02:06.463" v="2427" actId="20577"/>
        <pc:sldMkLst>
          <pc:docMk/>
          <pc:sldMk cId="1842894457" sldId="3878"/>
        </pc:sldMkLst>
        <pc:spChg chg="mod">
          <ac:chgData name="Scerbo, Anthony (BEGA)" userId="c79c4f7b-354d-4727-ae95-15eb5f58c793" providerId="ADAL" clId="{FE4EAB39-A290-44CB-BE41-2E3C0DFDE337}" dt="2026-07-15T18:02:06.463" v="2427" actId="20577"/>
          <ac:spMkLst>
            <pc:docMk/>
            <pc:sldMk cId="1842894457" sldId="3878"/>
            <ac:spMk id="3" creationId="{B0AB10E1-B496-AA70-57E5-49725C2E6B37}"/>
          </ac:spMkLst>
        </pc:spChg>
        <pc:spChg chg="add mod">
          <ac:chgData name="Scerbo, Anthony (BEGA)" userId="c79c4f7b-354d-4727-ae95-15eb5f58c793" providerId="ADAL" clId="{FE4EAB39-A290-44CB-BE41-2E3C0DFDE337}" dt="2026-07-15T01:03:26.702" v="2093"/>
          <ac:spMkLst>
            <pc:docMk/>
            <pc:sldMk cId="1842894457" sldId="3878"/>
            <ac:spMk id="4" creationId="{4175F758-4881-6B32-D9CA-F0ABB5178442}"/>
          </ac:spMkLst>
        </pc:spChg>
      </pc:sldChg>
      <pc:sldChg chg="addSp modSp add del mod">
        <pc:chgData name="Scerbo, Anthony (BEGA)" userId="c79c4f7b-354d-4727-ae95-15eb5f58c793" providerId="ADAL" clId="{FE4EAB39-A290-44CB-BE41-2E3C0DFDE337}" dt="2026-07-15T18:53:33.855" v="2563" actId="47"/>
        <pc:sldMkLst>
          <pc:docMk/>
          <pc:sldMk cId="560274818" sldId="3879"/>
        </pc:sldMkLst>
        <pc:spChg chg="mod">
          <ac:chgData name="Scerbo, Anthony (BEGA)" userId="c79c4f7b-354d-4727-ae95-15eb5f58c793" providerId="ADAL" clId="{FE4EAB39-A290-44CB-BE41-2E3C0DFDE337}" dt="2026-07-15T17:16:30.860" v="2389" actId="6549"/>
          <ac:spMkLst>
            <pc:docMk/>
            <pc:sldMk cId="560274818" sldId="3879"/>
            <ac:spMk id="3" creationId="{4B7DD4C9-978B-6B5C-0761-93F28D79267E}"/>
          </ac:spMkLst>
        </pc:spChg>
        <pc:spChg chg="add mod">
          <ac:chgData name="Scerbo, Anthony (BEGA)" userId="c79c4f7b-354d-4727-ae95-15eb5f58c793" providerId="ADAL" clId="{FE4EAB39-A290-44CB-BE41-2E3C0DFDE337}" dt="2026-07-15T01:03:42.221" v="2095"/>
          <ac:spMkLst>
            <pc:docMk/>
            <pc:sldMk cId="560274818" sldId="3879"/>
            <ac:spMk id="4" creationId="{39F2AC20-9F57-DDC4-89E8-2A57B8C9CB05}"/>
          </ac:spMkLst>
        </pc:spChg>
      </pc:sldChg>
      <pc:sldChg chg="delSp modSp add del mod">
        <pc:chgData name="Scerbo, Anthony (BEGA)" userId="c79c4f7b-354d-4727-ae95-15eb5f58c793" providerId="ADAL" clId="{FE4EAB39-A290-44CB-BE41-2E3C0DFDE337}" dt="2026-07-15T21:31:41.222" v="3643" actId="47"/>
        <pc:sldMkLst>
          <pc:docMk/>
          <pc:sldMk cId="586427269" sldId="3880"/>
        </pc:sldMkLst>
        <pc:spChg chg="mod">
          <ac:chgData name="Scerbo, Anthony (BEGA)" userId="c79c4f7b-354d-4727-ae95-15eb5f58c793" providerId="ADAL" clId="{FE4EAB39-A290-44CB-BE41-2E3C0DFDE337}" dt="2026-07-15T01:13:51.921" v="2108" actId="20577"/>
          <ac:spMkLst>
            <pc:docMk/>
            <pc:sldMk cId="586427269" sldId="3880"/>
            <ac:spMk id="3" creationId="{AB5D9532-CDC5-0DE1-9AC1-683593BC4262}"/>
          </ac:spMkLst>
        </pc:spChg>
        <pc:spChg chg="del">
          <ac:chgData name="Scerbo, Anthony (BEGA)" userId="c79c4f7b-354d-4727-ae95-15eb5f58c793" providerId="ADAL" clId="{FE4EAB39-A290-44CB-BE41-2E3C0DFDE337}" dt="2026-07-15T01:04:06.320" v="2098" actId="478"/>
          <ac:spMkLst>
            <pc:docMk/>
            <pc:sldMk cId="586427269" sldId="3880"/>
            <ac:spMk id="4" creationId="{43BA3662-7B2C-1E2C-46FC-6A64C66A7CF0}"/>
          </ac:spMkLst>
        </pc:spChg>
      </pc:sldChg>
      <pc:sldChg chg="addSp delSp modSp new mod ord">
        <pc:chgData name="Scerbo, Anthony (BEGA)" userId="c79c4f7b-354d-4727-ae95-15eb5f58c793" providerId="ADAL" clId="{FE4EAB39-A290-44CB-BE41-2E3C0DFDE337}" dt="2026-07-15T21:34:57.044" v="3678" actId="313"/>
        <pc:sldMkLst>
          <pc:docMk/>
          <pc:sldMk cId="597245285" sldId="3881"/>
        </pc:sldMkLst>
        <pc:spChg chg="mod">
          <ac:chgData name="Scerbo, Anthony (BEGA)" userId="c79c4f7b-354d-4727-ae95-15eb5f58c793" providerId="ADAL" clId="{FE4EAB39-A290-44CB-BE41-2E3C0DFDE337}" dt="2026-07-15T01:29:47.723" v="2126" actId="122"/>
          <ac:spMkLst>
            <pc:docMk/>
            <pc:sldMk cId="597245285" sldId="3881"/>
            <ac:spMk id="2" creationId="{3FC665B0-3E6B-31DD-3BA2-E089D9791FD5}"/>
          </ac:spMkLst>
        </pc:spChg>
        <pc:spChg chg="mod">
          <ac:chgData name="Scerbo, Anthony (BEGA)" userId="c79c4f7b-354d-4727-ae95-15eb5f58c793" providerId="ADAL" clId="{FE4EAB39-A290-44CB-BE41-2E3C0DFDE337}" dt="2026-07-15T21:34:57.044" v="3678" actId="313"/>
          <ac:spMkLst>
            <pc:docMk/>
            <pc:sldMk cId="597245285" sldId="3881"/>
            <ac:spMk id="3" creationId="{7FB4F12C-BC94-743B-2D91-9F132711B0BD}"/>
          </ac:spMkLst>
        </pc:spChg>
        <pc:spChg chg="del">
          <ac:chgData name="Scerbo, Anthony (BEGA)" userId="c79c4f7b-354d-4727-ae95-15eb5f58c793" providerId="ADAL" clId="{FE4EAB39-A290-44CB-BE41-2E3C0DFDE337}" dt="2026-07-15T01:36:08.630" v="2217" actId="478"/>
          <ac:spMkLst>
            <pc:docMk/>
            <pc:sldMk cId="597245285" sldId="3881"/>
            <ac:spMk id="4" creationId="{0A88DAA7-DEE7-068C-9715-2AD65708C74A}"/>
          </ac:spMkLst>
        </pc:spChg>
        <pc:spChg chg="add mod">
          <ac:chgData name="Scerbo, Anthony (BEGA)" userId="c79c4f7b-354d-4727-ae95-15eb5f58c793" providerId="ADAL" clId="{FE4EAB39-A290-44CB-BE41-2E3C0DFDE337}" dt="2026-07-15T01:47:35.240" v="2280"/>
          <ac:spMkLst>
            <pc:docMk/>
            <pc:sldMk cId="597245285" sldId="3881"/>
            <ac:spMk id="5" creationId="{334FAA59-AE42-F152-88F5-0A201D3109E3}"/>
          </ac:spMkLst>
        </pc:spChg>
      </pc:sldChg>
      <pc:sldChg chg="addSp delSp modSp add mod">
        <pc:chgData name="Scerbo, Anthony (BEGA)" userId="c79c4f7b-354d-4727-ae95-15eb5f58c793" providerId="ADAL" clId="{FE4EAB39-A290-44CB-BE41-2E3C0DFDE337}" dt="2026-07-15T21:07:43.536" v="3420" actId="113"/>
        <pc:sldMkLst>
          <pc:docMk/>
          <pc:sldMk cId="1890668843" sldId="3882"/>
        </pc:sldMkLst>
        <pc:spChg chg="mod">
          <ac:chgData name="Scerbo, Anthony (BEGA)" userId="c79c4f7b-354d-4727-ae95-15eb5f58c793" providerId="ADAL" clId="{FE4EAB39-A290-44CB-BE41-2E3C0DFDE337}" dt="2026-07-15T21:07:43.536" v="3420" actId="113"/>
          <ac:spMkLst>
            <pc:docMk/>
            <pc:sldMk cId="1890668843" sldId="3882"/>
            <ac:spMk id="3" creationId="{D051EA98-B374-E8A7-2425-BBFBB694D60B}"/>
          </ac:spMkLst>
        </pc:spChg>
        <pc:spChg chg="del">
          <ac:chgData name="Scerbo, Anthony (BEGA)" userId="c79c4f7b-354d-4727-ae95-15eb5f58c793" providerId="ADAL" clId="{FE4EAB39-A290-44CB-BE41-2E3C0DFDE337}" dt="2026-07-15T01:36:01.316" v="2216" actId="478"/>
          <ac:spMkLst>
            <pc:docMk/>
            <pc:sldMk cId="1890668843" sldId="3882"/>
            <ac:spMk id="4" creationId="{8E685284-3032-3F4F-72DD-74B8679D1613}"/>
          </ac:spMkLst>
        </pc:spChg>
        <pc:spChg chg="add mod">
          <ac:chgData name="Scerbo, Anthony (BEGA)" userId="c79c4f7b-354d-4727-ae95-15eb5f58c793" providerId="ADAL" clId="{FE4EAB39-A290-44CB-BE41-2E3C0DFDE337}" dt="2026-07-15T01:47:29.936" v="2279"/>
          <ac:spMkLst>
            <pc:docMk/>
            <pc:sldMk cId="1890668843" sldId="3882"/>
            <ac:spMk id="5" creationId="{6D6F4A0E-0FC3-5781-CA94-707664795350}"/>
          </ac:spMkLst>
        </pc:spChg>
      </pc:sldChg>
      <pc:sldChg chg="modSp add mod">
        <pc:chgData name="Scerbo, Anthony (BEGA)" userId="c79c4f7b-354d-4727-ae95-15eb5f58c793" providerId="ADAL" clId="{FE4EAB39-A290-44CB-BE41-2E3C0DFDE337}" dt="2026-07-15T21:10:01.246" v="3431" actId="113"/>
        <pc:sldMkLst>
          <pc:docMk/>
          <pc:sldMk cId="275486441" sldId="3883"/>
        </pc:sldMkLst>
        <pc:spChg chg="mod">
          <ac:chgData name="Scerbo, Anthony (BEGA)" userId="c79c4f7b-354d-4727-ae95-15eb5f58c793" providerId="ADAL" clId="{FE4EAB39-A290-44CB-BE41-2E3C0DFDE337}" dt="2026-07-15T21:10:01.246" v="3431" actId="113"/>
          <ac:spMkLst>
            <pc:docMk/>
            <pc:sldMk cId="275486441" sldId="3883"/>
            <ac:spMk id="3" creationId="{93BB5AB5-CA13-6617-BC2D-05F7DC34F9B0}"/>
          </ac:spMkLst>
        </pc:spChg>
      </pc:sldChg>
      <pc:sldChg chg="delSp modSp new mod">
        <pc:chgData name="Scerbo, Anthony (BEGA)" userId="c79c4f7b-354d-4727-ae95-15eb5f58c793" providerId="ADAL" clId="{FE4EAB39-A290-44CB-BE41-2E3C0DFDE337}" dt="2026-07-15T21:48:06.532" v="3864" actId="20577"/>
        <pc:sldMkLst>
          <pc:docMk/>
          <pc:sldMk cId="757278511" sldId="3884"/>
        </pc:sldMkLst>
        <pc:spChg chg="mod">
          <ac:chgData name="Scerbo, Anthony (BEGA)" userId="c79c4f7b-354d-4727-ae95-15eb5f58c793" providerId="ADAL" clId="{FE4EAB39-A290-44CB-BE41-2E3C0DFDE337}" dt="2026-07-15T02:02:58.831" v="2378" actId="122"/>
          <ac:spMkLst>
            <pc:docMk/>
            <pc:sldMk cId="757278511" sldId="3884"/>
            <ac:spMk id="2" creationId="{79CBA3B1-51B1-2E85-D6BA-A172C53C378F}"/>
          </ac:spMkLst>
        </pc:spChg>
        <pc:spChg chg="mod">
          <ac:chgData name="Scerbo, Anthony (BEGA)" userId="c79c4f7b-354d-4727-ae95-15eb5f58c793" providerId="ADAL" clId="{FE4EAB39-A290-44CB-BE41-2E3C0DFDE337}" dt="2026-07-15T21:48:06.532" v="3864" actId="20577"/>
          <ac:spMkLst>
            <pc:docMk/>
            <pc:sldMk cId="757278511" sldId="3884"/>
            <ac:spMk id="3" creationId="{1A8B1840-4523-690E-CACF-D531A3F1F619}"/>
          </ac:spMkLst>
        </pc:spChg>
        <pc:spChg chg="del">
          <ac:chgData name="Scerbo, Anthony (BEGA)" userId="c79c4f7b-354d-4727-ae95-15eb5f58c793" providerId="ADAL" clId="{FE4EAB39-A290-44CB-BE41-2E3C0DFDE337}" dt="2026-07-15T20:24:49.349" v="3014" actId="478"/>
          <ac:spMkLst>
            <pc:docMk/>
            <pc:sldMk cId="757278511" sldId="3884"/>
            <ac:spMk id="4" creationId="{9EB4A67C-9292-2874-3B79-3749A8A016CC}"/>
          </ac:spMkLst>
        </pc:spChg>
      </pc:sldChg>
      <pc:sldChg chg="modSp add mod ord">
        <pc:chgData name="Scerbo, Anthony (BEGA)" userId="c79c4f7b-354d-4727-ae95-15eb5f58c793" providerId="ADAL" clId="{FE4EAB39-A290-44CB-BE41-2E3C0DFDE337}" dt="2026-07-15T21:30:27.884" v="3634" actId="27636"/>
        <pc:sldMkLst>
          <pc:docMk/>
          <pc:sldMk cId="1687382396" sldId="3885"/>
        </pc:sldMkLst>
        <pc:spChg chg="mod">
          <ac:chgData name="Scerbo, Anthony (BEGA)" userId="c79c4f7b-354d-4727-ae95-15eb5f58c793" providerId="ADAL" clId="{FE4EAB39-A290-44CB-BE41-2E3C0DFDE337}" dt="2026-07-15T21:30:27.884" v="3634" actId="27636"/>
          <ac:spMkLst>
            <pc:docMk/>
            <pc:sldMk cId="1687382396" sldId="3885"/>
            <ac:spMk id="3" creationId="{C5F0A26E-8925-CC11-5AAC-78F4336F1144}"/>
          </ac:spMkLst>
        </pc:spChg>
      </pc:sldChg>
      <pc:sldChg chg="delSp modSp add mod ord">
        <pc:chgData name="Scerbo, Anthony (BEGA)" userId="c79c4f7b-354d-4727-ae95-15eb5f58c793" providerId="ADAL" clId="{FE4EAB39-A290-44CB-BE41-2E3C0DFDE337}" dt="2026-07-15T21:36:22.824" v="3683" actId="478"/>
        <pc:sldMkLst>
          <pc:docMk/>
          <pc:sldMk cId="2295925785" sldId="3886"/>
        </pc:sldMkLst>
        <pc:spChg chg="mod">
          <ac:chgData name="Scerbo, Anthony (BEGA)" userId="c79c4f7b-354d-4727-ae95-15eb5f58c793" providerId="ADAL" clId="{FE4EAB39-A290-44CB-BE41-2E3C0DFDE337}" dt="2026-07-15T21:31:30.866" v="3642" actId="20577"/>
          <ac:spMkLst>
            <pc:docMk/>
            <pc:sldMk cId="2295925785" sldId="3886"/>
            <ac:spMk id="3" creationId="{29D7EDDC-6B05-6970-4339-B93E630BD362}"/>
          </ac:spMkLst>
        </pc:spChg>
        <pc:spChg chg="del">
          <ac:chgData name="Scerbo, Anthony (BEGA)" userId="c79c4f7b-354d-4727-ae95-15eb5f58c793" providerId="ADAL" clId="{FE4EAB39-A290-44CB-BE41-2E3C0DFDE337}" dt="2026-07-15T21:36:22.824" v="3683" actId="478"/>
          <ac:spMkLst>
            <pc:docMk/>
            <pc:sldMk cId="2295925785" sldId="3886"/>
            <ac:spMk id="4" creationId="{FBFBA51C-4053-728B-5243-8E1540994582}"/>
          </ac:spMkLst>
        </pc:spChg>
      </pc:sldChg>
      <pc:sldChg chg="modSp add del mod">
        <pc:chgData name="Scerbo, Anthony (BEGA)" userId="c79c4f7b-354d-4727-ae95-15eb5f58c793" providerId="ADAL" clId="{FE4EAB39-A290-44CB-BE41-2E3C0DFDE337}" dt="2026-07-15T19:50:38.774" v="3008" actId="2696"/>
        <pc:sldMkLst>
          <pc:docMk/>
          <pc:sldMk cId="3433299872" sldId="3887"/>
        </pc:sldMkLst>
        <pc:spChg chg="mod">
          <ac:chgData name="Scerbo, Anthony (BEGA)" userId="c79c4f7b-354d-4727-ae95-15eb5f58c793" providerId="ADAL" clId="{FE4EAB39-A290-44CB-BE41-2E3C0DFDE337}" dt="2026-07-15T18:07:58.837" v="2439" actId="27636"/>
          <ac:spMkLst>
            <pc:docMk/>
            <pc:sldMk cId="3433299872" sldId="3887"/>
            <ac:spMk id="3" creationId="{E972339D-3A8B-A6F0-1EAB-C3E0C6B04245}"/>
          </ac:spMkLst>
        </pc:spChg>
      </pc:sldChg>
      <pc:sldChg chg="addSp modSp add mod">
        <pc:chgData name="Scerbo, Anthony (BEGA)" userId="c79c4f7b-354d-4727-ae95-15eb5f58c793" providerId="ADAL" clId="{FE4EAB39-A290-44CB-BE41-2E3C0DFDE337}" dt="2026-07-15T21:36:56.247" v="3688"/>
        <pc:sldMkLst>
          <pc:docMk/>
          <pc:sldMk cId="1445791463" sldId="3888"/>
        </pc:sldMkLst>
        <pc:spChg chg="mod">
          <ac:chgData name="Scerbo, Anthony (BEGA)" userId="c79c4f7b-354d-4727-ae95-15eb5f58c793" providerId="ADAL" clId="{FE4EAB39-A290-44CB-BE41-2E3C0DFDE337}" dt="2026-07-15T21:33:57.420" v="3666" actId="20577"/>
          <ac:spMkLst>
            <pc:docMk/>
            <pc:sldMk cId="1445791463" sldId="3888"/>
            <ac:spMk id="3" creationId="{6B17062F-1F59-617C-12F4-E29664950B16}"/>
          </ac:spMkLst>
        </pc:spChg>
        <pc:spChg chg="add mod">
          <ac:chgData name="Scerbo, Anthony (BEGA)" userId="c79c4f7b-354d-4727-ae95-15eb5f58c793" providerId="ADAL" clId="{FE4EAB39-A290-44CB-BE41-2E3C0DFDE337}" dt="2026-07-15T21:36:56.247" v="3688"/>
          <ac:spMkLst>
            <pc:docMk/>
            <pc:sldMk cId="1445791463" sldId="3888"/>
            <ac:spMk id="4" creationId="{2A2EC631-CFC9-ED0E-39A3-BF75B5BA719F}"/>
          </ac:spMkLst>
        </pc:spChg>
      </pc:sldChg>
      <pc:sldChg chg="addSp modSp add mod">
        <pc:chgData name="Scerbo, Anthony (BEGA)" userId="c79c4f7b-354d-4727-ae95-15eb5f58c793" providerId="ADAL" clId="{FE4EAB39-A290-44CB-BE41-2E3C0DFDE337}" dt="2026-07-16T21:04:57.404" v="4044" actId="20577"/>
        <pc:sldMkLst>
          <pc:docMk/>
          <pc:sldMk cId="3013959078" sldId="3889"/>
        </pc:sldMkLst>
        <pc:spChg chg="mod">
          <ac:chgData name="Scerbo, Anthony (BEGA)" userId="c79c4f7b-354d-4727-ae95-15eb5f58c793" providerId="ADAL" clId="{FE4EAB39-A290-44CB-BE41-2E3C0DFDE337}" dt="2026-07-16T21:03:36.623" v="4012" actId="1035"/>
          <ac:spMkLst>
            <pc:docMk/>
            <pc:sldMk cId="3013959078" sldId="3889"/>
            <ac:spMk id="2" creationId="{A2BCED85-A16E-55AF-1855-07ADFC04FA7F}"/>
          </ac:spMkLst>
        </pc:spChg>
        <pc:spChg chg="mod">
          <ac:chgData name="Scerbo, Anthony (BEGA)" userId="c79c4f7b-354d-4727-ae95-15eb5f58c793" providerId="ADAL" clId="{FE4EAB39-A290-44CB-BE41-2E3C0DFDE337}" dt="2026-07-16T21:04:57.404" v="4044" actId="20577"/>
          <ac:spMkLst>
            <pc:docMk/>
            <pc:sldMk cId="3013959078" sldId="3889"/>
            <ac:spMk id="3" creationId="{F453EF36-7C7D-4FC4-621D-8CA2C385FD4E}"/>
          </ac:spMkLst>
        </pc:spChg>
        <pc:spChg chg="add mod">
          <ac:chgData name="Scerbo, Anthony (BEGA)" userId="c79c4f7b-354d-4727-ae95-15eb5f58c793" providerId="ADAL" clId="{FE4EAB39-A290-44CB-BE41-2E3C0DFDE337}" dt="2026-07-15T21:37:06.955" v="3690"/>
          <ac:spMkLst>
            <pc:docMk/>
            <pc:sldMk cId="3013959078" sldId="3889"/>
            <ac:spMk id="4" creationId="{071DA1C1-50F6-E8CF-B056-2FA580453439}"/>
          </ac:spMkLst>
        </pc:spChg>
      </pc:sldChg>
      <pc:sldChg chg="addSp delSp modSp add mod">
        <pc:chgData name="Scerbo, Anthony (BEGA)" userId="c79c4f7b-354d-4727-ae95-15eb5f58c793" providerId="ADAL" clId="{FE4EAB39-A290-44CB-BE41-2E3C0DFDE337}" dt="2026-07-15T21:38:22.266" v="3714" actId="20577"/>
        <pc:sldMkLst>
          <pc:docMk/>
          <pc:sldMk cId="2970715241" sldId="3890"/>
        </pc:sldMkLst>
        <pc:spChg chg="mod">
          <ac:chgData name="Scerbo, Anthony (BEGA)" userId="c79c4f7b-354d-4727-ae95-15eb5f58c793" providerId="ADAL" clId="{FE4EAB39-A290-44CB-BE41-2E3C0DFDE337}" dt="2026-07-15T19:28:13.167" v="2605"/>
          <ac:spMkLst>
            <pc:docMk/>
            <pc:sldMk cId="2970715241" sldId="3890"/>
            <ac:spMk id="2" creationId="{3A18C8B4-D228-117F-ED4B-67C757B1A14D}"/>
          </ac:spMkLst>
        </pc:spChg>
        <pc:spChg chg="mod">
          <ac:chgData name="Scerbo, Anthony (BEGA)" userId="c79c4f7b-354d-4727-ae95-15eb5f58c793" providerId="ADAL" clId="{FE4EAB39-A290-44CB-BE41-2E3C0DFDE337}" dt="2026-07-15T21:38:22.266" v="3714" actId="20577"/>
          <ac:spMkLst>
            <pc:docMk/>
            <pc:sldMk cId="2970715241" sldId="3890"/>
            <ac:spMk id="3" creationId="{6E53429B-1372-24B3-A29D-A0228D081140}"/>
          </ac:spMkLst>
        </pc:spChg>
        <pc:spChg chg="add del mod">
          <ac:chgData name="Scerbo, Anthony (BEGA)" userId="c79c4f7b-354d-4727-ae95-15eb5f58c793" providerId="ADAL" clId="{FE4EAB39-A290-44CB-BE41-2E3C0DFDE337}" dt="2026-07-15T21:37:59.330" v="3700" actId="478"/>
          <ac:spMkLst>
            <pc:docMk/>
            <pc:sldMk cId="2970715241" sldId="3890"/>
            <ac:spMk id="4" creationId="{09EEDF68-2859-91CD-D974-4FD6069635FA}"/>
          </ac:spMkLst>
        </pc:spChg>
      </pc:sldChg>
      <pc:sldChg chg="modSp new mod">
        <pc:chgData name="Scerbo, Anthony (BEGA)" userId="c79c4f7b-354d-4727-ae95-15eb5f58c793" providerId="ADAL" clId="{FE4EAB39-A290-44CB-BE41-2E3C0DFDE337}" dt="2026-07-15T21:48:29.045" v="3865" actId="313"/>
        <pc:sldMkLst>
          <pc:docMk/>
          <pc:sldMk cId="2828386613" sldId="3891"/>
        </pc:sldMkLst>
        <pc:spChg chg="mod">
          <ac:chgData name="Scerbo, Anthony (BEGA)" userId="c79c4f7b-354d-4727-ae95-15eb5f58c793" providerId="ADAL" clId="{FE4EAB39-A290-44CB-BE41-2E3C0DFDE337}" dt="2026-07-15T21:48:29.045" v="3865" actId="313"/>
          <ac:spMkLst>
            <pc:docMk/>
            <pc:sldMk cId="2828386613" sldId="3891"/>
            <ac:spMk id="2" creationId="{4144357F-3F8D-949F-CC7F-4141B26FD5C6}"/>
          </ac:spMkLst>
        </pc:spChg>
      </pc:sldChg>
      <pc:sldChg chg="modSp new del mod">
        <pc:chgData name="Scerbo, Anthony (BEGA)" userId="c79c4f7b-354d-4727-ae95-15eb5f58c793" providerId="ADAL" clId="{FE4EAB39-A290-44CB-BE41-2E3C0DFDE337}" dt="2026-07-15T21:00:12.485" v="3343" actId="47"/>
        <pc:sldMkLst>
          <pc:docMk/>
          <pc:sldMk cId="1361693040" sldId="3892"/>
        </pc:sldMkLst>
        <pc:spChg chg="mod">
          <ac:chgData name="Scerbo, Anthony (BEGA)" userId="c79c4f7b-354d-4727-ae95-15eb5f58c793" providerId="ADAL" clId="{FE4EAB39-A290-44CB-BE41-2E3C0DFDE337}" dt="2026-07-15T20:59:44.851" v="3337" actId="21"/>
          <ac:spMkLst>
            <pc:docMk/>
            <pc:sldMk cId="1361693040" sldId="3892"/>
            <ac:spMk id="2" creationId="{1095F919-D55F-DAE0-D205-1F9F73CA600F}"/>
          </ac:spMkLst>
        </pc:spChg>
      </pc:sldChg>
      <pc:sldChg chg="new del">
        <pc:chgData name="Scerbo, Anthony (BEGA)" userId="c79c4f7b-354d-4727-ae95-15eb5f58c793" providerId="ADAL" clId="{FE4EAB39-A290-44CB-BE41-2E3C0DFDE337}" dt="2026-07-15T21:00:12.485" v="3343" actId="47"/>
        <pc:sldMkLst>
          <pc:docMk/>
          <pc:sldMk cId="3208397410" sldId="3893"/>
        </pc:sldMkLst>
      </pc:sldChg>
      <pc:sldChg chg="modSp new mod">
        <pc:chgData name="Scerbo, Anthony (BEGA)" userId="c79c4f7b-354d-4727-ae95-15eb5f58c793" providerId="ADAL" clId="{FE4EAB39-A290-44CB-BE41-2E3C0DFDE337}" dt="2026-07-15T21:40:00.991" v="3734" actId="5793"/>
        <pc:sldMkLst>
          <pc:docMk/>
          <pc:sldMk cId="2733406086" sldId="3894"/>
        </pc:sldMkLst>
        <pc:spChg chg="mod">
          <ac:chgData name="Scerbo, Anthony (BEGA)" userId="c79c4f7b-354d-4727-ae95-15eb5f58c793" providerId="ADAL" clId="{FE4EAB39-A290-44CB-BE41-2E3C0DFDE337}" dt="2026-07-15T21:40:00.991" v="3734" actId="5793"/>
          <ac:spMkLst>
            <pc:docMk/>
            <pc:sldMk cId="2733406086" sldId="3894"/>
            <ac:spMk id="2" creationId="{D375450C-27CD-BD33-2503-A263246EA8A1}"/>
          </ac:spMkLst>
        </pc:spChg>
      </pc:sldChg>
      <pc:sldChg chg="modSp add mod">
        <pc:chgData name="Scerbo, Anthony (BEGA)" userId="c79c4f7b-354d-4727-ae95-15eb5f58c793" providerId="ADAL" clId="{FE4EAB39-A290-44CB-BE41-2E3C0DFDE337}" dt="2026-07-15T21:34:26.612" v="3668"/>
        <pc:sldMkLst>
          <pc:docMk/>
          <pc:sldMk cId="2146268475" sldId="3895"/>
        </pc:sldMkLst>
        <pc:spChg chg="mod">
          <ac:chgData name="Scerbo, Anthony (BEGA)" userId="c79c4f7b-354d-4727-ae95-15eb5f58c793" providerId="ADAL" clId="{FE4EAB39-A290-44CB-BE41-2E3C0DFDE337}" dt="2026-07-15T21:34:26.612" v="3668"/>
          <ac:spMkLst>
            <pc:docMk/>
            <pc:sldMk cId="2146268475" sldId="3895"/>
            <ac:spMk id="3" creationId="{976BCDAD-6833-3948-ACD4-A81D4AD8839D}"/>
          </ac:spMkLst>
        </pc:spChg>
      </pc:sldChg>
      <pc:sldChg chg="modSp add del">
        <pc:chgData name="Scerbo, Anthony (BEGA)" userId="c79c4f7b-354d-4727-ae95-15eb5f58c793" providerId="ADAL" clId="{FE4EAB39-A290-44CB-BE41-2E3C0DFDE337}" dt="2026-07-15T21:35:28.406" v="3680" actId="47"/>
        <pc:sldMkLst>
          <pc:docMk/>
          <pc:sldMk cId="1960077260" sldId="3896"/>
        </pc:sldMkLst>
        <pc:spChg chg="mod">
          <ac:chgData name="Scerbo, Anthony (BEGA)" userId="c79c4f7b-354d-4727-ae95-15eb5f58c793" providerId="ADAL" clId="{FE4EAB39-A290-44CB-BE41-2E3C0DFDE337}" dt="2026-07-15T21:34:26.612" v="3668"/>
          <ac:spMkLst>
            <pc:docMk/>
            <pc:sldMk cId="1960077260" sldId="3896"/>
            <ac:spMk id="3" creationId="{5ACB019B-71FE-EB1D-CFAE-831DEDBCF09D}"/>
          </ac:spMkLst>
        </pc:spChg>
      </pc:sldChg>
      <pc:sldChg chg="modSp add mod">
        <pc:chgData name="Scerbo, Anthony (BEGA)" userId="c79c4f7b-354d-4727-ae95-15eb5f58c793" providerId="ADAL" clId="{FE4EAB39-A290-44CB-BE41-2E3C0DFDE337}" dt="2026-07-15T21:19:00.905" v="3481" actId="313"/>
        <pc:sldMkLst>
          <pc:docMk/>
          <pc:sldMk cId="1241238013" sldId="3897"/>
        </pc:sldMkLst>
        <pc:spChg chg="mod">
          <ac:chgData name="Scerbo, Anthony (BEGA)" userId="c79c4f7b-354d-4727-ae95-15eb5f58c793" providerId="ADAL" clId="{FE4EAB39-A290-44CB-BE41-2E3C0DFDE337}" dt="2026-07-15T21:19:00.905" v="3481" actId="313"/>
          <ac:spMkLst>
            <pc:docMk/>
            <pc:sldMk cId="1241238013" sldId="3897"/>
            <ac:spMk id="3" creationId="{B8E76A02-FB66-3B81-FB67-5D53936CE09D}"/>
          </ac:spMkLst>
        </pc:spChg>
      </pc:sldChg>
      <pc:sldChg chg="add">
        <pc:chgData name="Scerbo, Anthony (BEGA)" userId="c79c4f7b-354d-4727-ae95-15eb5f58c793" providerId="ADAL" clId="{FE4EAB39-A290-44CB-BE41-2E3C0DFDE337}" dt="2026-07-15T21:19:16.152" v="3482" actId="2890"/>
        <pc:sldMkLst>
          <pc:docMk/>
          <pc:sldMk cId="4204486835" sldId="3898"/>
        </pc:sldMkLst>
      </pc:sldChg>
      <pc:sldChg chg="modSp add mod">
        <pc:chgData name="Scerbo, Anthony (BEGA)" userId="c79c4f7b-354d-4727-ae95-15eb5f58c793" providerId="ADAL" clId="{FE4EAB39-A290-44CB-BE41-2E3C0DFDE337}" dt="2026-07-15T21:26:32.596" v="3597"/>
        <pc:sldMkLst>
          <pc:docMk/>
          <pc:sldMk cId="1489684569" sldId="3899"/>
        </pc:sldMkLst>
        <pc:spChg chg="mod">
          <ac:chgData name="Scerbo, Anthony (BEGA)" userId="c79c4f7b-354d-4727-ae95-15eb5f58c793" providerId="ADAL" clId="{FE4EAB39-A290-44CB-BE41-2E3C0DFDE337}" dt="2026-07-15T21:26:32.596" v="3597"/>
          <ac:spMkLst>
            <pc:docMk/>
            <pc:sldMk cId="1489684569" sldId="3899"/>
            <ac:spMk id="3" creationId="{9A3748A8-A6E8-6A72-49B9-8EEA03C0420E}"/>
          </ac:spMkLst>
        </pc:spChg>
      </pc:sldChg>
      <pc:sldChg chg="modSp add mod">
        <pc:chgData name="Scerbo, Anthony (BEGA)" userId="c79c4f7b-354d-4727-ae95-15eb5f58c793" providerId="ADAL" clId="{FE4EAB39-A290-44CB-BE41-2E3C0DFDE337}" dt="2026-07-15T21:29:52.069" v="3631" actId="20577"/>
        <pc:sldMkLst>
          <pc:docMk/>
          <pc:sldMk cId="3575888628" sldId="3900"/>
        </pc:sldMkLst>
        <pc:spChg chg="mod">
          <ac:chgData name="Scerbo, Anthony (BEGA)" userId="c79c4f7b-354d-4727-ae95-15eb5f58c793" providerId="ADAL" clId="{FE4EAB39-A290-44CB-BE41-2E3C0DFDE337}" dt="2026-07-15T21:29:52.069" v="3631" actId="20577"/>
          <ac:spMkLst>
            <pc:docMk/>
            <pc:sldMk cId="3575888628" sldId="3900"/>
            <ac:spMk id="3" creationId="{0E0DF0C7-62A5-2920-B935-8C3AB57B0BF0}"/>
          </ac:spMkLst>
        </pc:spChg>
      </pc:sldChg>
      <pc:sldChg chg="modSp add mod">
        <pc:chgData name="Scerbo, Anthony (BEGA)" userId="c79c4f7b-354d-4727-ae95-15eb5f58c793" providerId="ADAL" clId="{FE4EAB39-A290-44CB-BE41-2E3C0DFDE337}" dt="2026-07-15T21:30:39.970" v="3636" actId="27636"/>
        <pc:sldMkLst>
          <pc:docMk/>
          <pc:sldMk cId="2933107501" sldId="3901"/>
        </pc:sldMkLst>
        <pc:spChg chg="mod">
          <ac:chgData name="Scerbo, Anthony (BEGA)" userId="c79c4f7b-354d-4727-ae95-15eb5f58c793" providerId="ADAL" clId="{FE4EAB39-A290-44CB-BE41-2E3C0DFDE337}" dt="2026-07-15T21:30:39.970" v="3636" actId="27636"/>
          <ac:spMkLst>
            <pc:docMk/>
            <pc:sldMk cId="2933107501" sldId="3901"/>
            <ac:spMk id="3" creationId="{F648A5E8-7BD4-4A1D-FE0C-6BB2DB2D5B89}"/>
          </ac:spMkLst>
        </pc:spChg>
      </pc:sldChg>
      <pc:sldChg chg="addSp modSp add mod">
        <pc:chgData name="Scerbo, Anthony (BEGA)" userId="c79c4f7b-354d-4727-ae95-15eb5f58c793" providerId="ADAL" clId="{FE4EAB39-A290-44CB-BE41-2E3C0DFDE337}" dt="2026-07-15T21:36:35.561" v="3685"/>
        <pc:sldMkLst>
          <pc:docMk/>
          <pc:sldMk cId="1848954043" sldId="3902"/>
        </pc:sldMkLst>
        <pc:spChg chg="mod">
          <ac:chgData name="Scerbo, Anthony (BEGA)" userId="c79c4f7b-354d-4727-ae95-15eb5f58c793" providerId="ADAL" clId="{FE4EAB39-A290-44CB-BE41-2E3C0DFDE337}" dt="2026-07-15T21:32:32.346" v="3653" actId="20577"/>
          <ac:spMkLst>
            <pc:docMk/>
            <pc:sldMk cId="1848954043" sldId="3902"/>
            <ac:spMk id="3" creationId="{EAC98D21-0829-1D76-59CD-53AD21527AC3}"/>
          </ac:spMkLst>
        </pc:spChg>
        <pc:spChg chg="add mod">
          <ac:chgData name="Scerbo, Anthony (BEGA)" userId="c79c4f7b-354d-4727-ae95-15eb5f58c793" providerId="ADAL" clId="{FE4EAB39-A290-44CB-BE41-2E3C0DFDE337}" dt="2026-07-15T21:36:35.561" v="3685"/>
          <ac:spMkLst>
            <pc:docMk/>
            <pc:sldMk cId="1848954043" sldId="3902"/>
            <ac:spMk id="4" creationId="{85C7F522-AED3-CF04-D397-994072AC34FF}"/>
          </ac:spMkLst>
        </pc:spChg>
      </pc:sldChg>
      <pc:sldChg chg="addSp modSp add mod">
        <pc:chgData name="Scerbo, Anthony (BEGA)" userId="c79c4f7b-354d-4727-ae95-15eb5f58c793" providerId="ADAL" clId="{FE4EAB39-A290-44CB-BE41-2E3C0DFDE337}" dt="2026-07-15T21:37:01.981" v="3689"/>
        <pc:sldMkLst>
          <pc:docMk/>
          <pc:sldMk cId="2830909685" sldId="3903"/>
        </pc:sldMkLst>
        <pc:spChg chg="mod">
          <ac:chgData name="Scerbo, Anthony (BEGA)" userId="c79c4f7b-354d-4727-ae95-15eb5f58c793" providerId="ADAL" clId="{FE4EAB39-A290-44CB-BE41-2E3C0DFDE337}" dt="2026-07-15T21:33:18.754" v="3658" actId="27636"/>
          <ac:spMkLst>
            <pc:docMk/>
            <pc:sldMk cId="2830909685" sldId="3903"/>
            <ac:spMk id="3" creationId="{191C4B07-EA3B-0715-09DA-F32B8C9D47BE}"/>
          </ac:spMkLst>
        </pc:spChg>
        <pc:spChg chg="add mod">
          <ac:chgData name="Scerbo, Anthony (BEGA)" userId="c79c4f7b-354d-4727-ae95-15eb5f58c793" providerId="ADAL" clId="{FE4EAB39-A290-44CB-BE41-2E3C0DFDE337}" dt="2026-07-15T21:37:01.981" v="3689"/>
          <ac:spMkLst>
            <pc:docMk/>
            <pc:sldMk cId="2830909685" sldId="3903"/>
            <ac:spMk id="4" creationId="{AC5442B3-6D30-9DC3-85CA-3F980745DD11}"/>
          </ac:spMkLst>
        </pc:spChg>
      </pc:sldChg>
      <pc:sldChg chg="modSp add mod">
        <pc:chgData name="Scerbo, Anthony (BEGA)" userId="c79c4f7b-354d-4727-ae95-15eb5f58c793" providerId="ADAL" clId="{FE4EAB39-A290-44CB-BE41-2E3C0DFDE337}" dt="2026-07-15T21:53:38.699" v="3884" actId="14100"/>
        <pc:sldMkLst>
          <pc:docMk/>
          <pc:sldMk cId="2596916541" sldId="3904"/>
        </pc:sldMkLst>
        <pc:spChg chg="mod">
          <ac:chgData name="Scerbo, Anthony (BEGA)" userId="c79c4f7b-354d-4727-ae95-15eb5f58c793" providerId="ADAL" clId="{FE4EAB39-A290-44CB-BE41-2E3C0DFDE337}" dt="2026-07-15T21:53:38.699" v="3884" actId="14100"/>
          <ac:spMkLst>
            <pc:docMk/>
            <pc:sldMk cId="2596916541" sldId="3904"/>
            <ac:spMk id="3" creationId="{52CF5B23-5618-E008-C9A1-809B4814C546}"/>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AB74A2-AC7A-447A-8C05-9C23A3E3303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CC89AE0-350D-4860-A551-84D9AEFC1A40}">
      <dgm:prSet/>
      <dgm:spPr/>
      <dgm:t>
        <a:bodyPr/>
        <a:lstStyle/>
        <a:p>
          <a:pPr rtl="0"/>
          <a:r>
            <a:rPr lang="en-US" dirty="0">
              <a:latin typeface="Century Gothic" panose="020B0502020202020204"/>
            </a:rPr>
            <a:t>§ 2–531</a:t>
          </a:r>
          <a:r>
            <a:rPr lang="en-US" dirty="0"/>
            <a:t>. Public policy</a:t>
          </a:r>
          <a:r>
            <a:rPr lang="en-US" dirty="0">
              <a:latin typeface="Century Gothic" panose="020B0502020202020204"/>
            </a:rPr>
            <a:t>.</a:t>
          </a:r>
          <a:endParaRPr lang="en-US" dirty="0"/>
        </a:p>
      </dgm:t>
    </dgm:pt>
    <dgm:pt modelId="{F761A64A-AFAF-4DF6-AC1A-95DC5FBF7AC3}" type="parTrans" cxnId="{CFCA0B28-16E2-48FB-ADEB-F3C95C2B1510}">
      <dgm:prSet/>
      <dgm:spPr/>
      <dgm:t>
        <a:bodyPr/>
        <a:lstStyle/>
        <a:p>
          <a:endParaRPr lang="en-US"/>
        </a:p>
      </dgm:t>
    </dgm:pt>
    <dgm:pt modelId="{84E51723-03EE-47DA-83EA-87381EB3DD5F}" type="sibTrans" cxnId="{CFCA0B28-16E2-48FB-ADEB-F3C95C2B1510}">
      <dgm:prSet/>
      <dgm:spPr/>
      <dgm:t>
        <a:bodyPr/>
        <a:lstStyle/>
        <a:p>
          <a:endParaRPr lang="en-US"/>
        </a:p>
      </dgm:t>
    </dgm:pt>
    <dgm:pt modelId="{C73620D9-4F78-43C3-8CBC-F9BDF1DCB819}">
      <dgm:prSet/>
      <dgm:spPr/>
      <dgm:t>
        <a:bodyPr/>
        <a:lstStyle/>
        <a:p>
          <a:r>
            <a:rPr lang="en-US" dirty="0"/>
            <a:t>§ 2–532. Right of access to public records; allowable costs; time limits</a:t>
          </a:r>
          <a:r>
            <a:rPr lang="en-US" dirty="0">
              <a:latin typeface="Century Gothic" panose="020B0502020202020204"/>
            </a:rPr>
            <a:t>.</a:t>
          </a:r>
          <a:endParaRPr lang="en-US" dirty="0"/>
        </a:p>
      </dgm:t>
    </dgm:pt>
    <dgm:pt modelId="{020B002B-0F93-45D2-9C0A-7E04DC394E6F}" type="parTrans" cxnId="{0504FDFA-B21E-4D1B-B4D6-A40DE80EC3B3}">
      <dgm:prSet/>
      <dgm:spPr/>
      <dgm:t>
        <a:bodyPr/>
        <a:lstStyle/>
        <a:p>
          <a:endParaRPr lang="en-US"/>
        </a:p>
      </dgm:t>
    </dgm:pt>
    <dgm:pt modelId="{B2A29C47-48B6-4596-BE48-C2859D7EFFF3}" type="sibTrans" cxnId="{0504FDFA-B21E-4D1B-B4D6-A40DE80EC3B3}">
      <dgm:prSet/>
      <dgm:spPr/>
      <dgm:t>
        <a:bodyPr/>
        <a:lstStyle/>
        <a:p>
          <a:endParaRPr lang="en-US"/>
        </a:p>
      </dgm:t>
    </dgm:pt>
    <dgm:pt modelId="{9ABC344C-348D-4622-9D59-57D92B784458}">
      <dgm:prSet/>
      <dgm:spPr/>
      <dgm:t>
        <a:bodyPr/>
        <a:lstStyle/>
        <a:p>
          <a:r>
            <a:rPr lang="en-US" dirty="0"/>
            <a:t>§ 2–533. Letters of denial.</a:t>
          </a:r>
        </a:p>
      </dgm:t>
    </dgm:pt>
    <dgm:pt modelId="{E5F86167-04B2-4BDA-B843-2133251DAFAD}" type="parTrans" cxnId="{6FBC324B-8184-42EB-9610-CC360CD651AE}">
      <dgm:prSet/>
      <dgm:spPr/>
      <dgm:t>
        <a:bodyPr/>
        <a:lstStyle/>
        <a:p>
          <a:endParaRPr lang="en-US"/>
        </a:p>
      </dgm:t>
    </dgm:pt>
    <dgm:pt modelId="{A210CB80-8905-4AD6-8D09-5E5DAA8F9ADB}" type="sibTrans" cxnId="{6FBC324B-8184-42EB-9610-CC360CD651AE}">
      <dgm:prSet/>
      <dgm:spPr/>
      <dgm:t>
        <a:bodyPr/>
        <a:lstStyle/>
        <a:p>
          <a:endParaRPr lang="en-US"/>
        </a:p>
      </dgm:t>
    </dgm:pt>
    <dgm:pt modelId="{4745323C-A7D6-4603-9352-8ED14BBE34B5}">
      <dgm:prSet/>
      <dgm:spPr/>
      <dgm:t>
        <a:bodyPr/>
        <a:lstStyle/>
        <a:p>
          <a:r>
            <a:rPr lang="en-US" dirty="0"/>
            <a:t>§ 2–534. Exemptions from disclosure</a:t>
          </a:r>
          <a:r>
            <a:rPr lang="en-US" dirty="0">
              <a:latin typeface="Century Gothic" panose="020B0502020202020204"/>
            </a:rPr>
            <a:t>.</a:t>
          </a:r>
          <a:endParaRPr lang="en-US" dirty="0"/>
        </a:p>
      </dgm:t>
    </dgm:pt>
    <dgm:pt modelId="{151F2B60-DECB-48F5-A781-2695E3711E2E}" type="parTrans" cxnId="{4EC07377-4399-489B-A7BE-279791B4032F}">
      <dgm:prSet/>
      <dgm:spPr/>
      <dgm:t>
        <a:bodyPr/>
        <a:lstStyle/>
        <a:p>
          <a:endParaRPr lang="en-US"/>
        </a:p>
      </dgm:t>
    </dgm:pt>
    <dgm:pt modelId="{F04A723D-1D4A-460B-A9F9-BDFC96A22702}" type="sibTrans" cxnId="{4EC07377-4399-489B-A7BE-279791B4032F}">
      <dgm:prSet/>
      <dgm:spPr/>
      <dgm:t>
        <a:bodyPr/>
        <a:lstStyle/>
        <a:p>
          <a:endParaRPr lang="en-US"/>
        </a:p>
      </dgm:t>
    </dgm:pt>
    <dgm:pt modelId="{C33BAD28-9E86-4A18-974C-5F0774633A13}">
      <dgm:prSet/>
      <dgm:spPr/>
      <dgm:t>
        <a:bodyPr/>
        <a:lstStyle/>
        <a:p>
          <a:r>
            <a:rPr lang="en-US" dirty="0"/>
            <a:t>§ 2–535. Recording of final votes.</a:t>
          </a:r>
        </a:p>
      </dgm:t>
    </dgm:pt>
    <dgm:pt modelId="{F3C79747-7243-4E0B-8030-4BB560131E02}" type="parTrans" cxnId="{A912E723-F645-42FA-90B6-AABA5D6E6F80}">
      <dgm:prSet/>
      <dgm:spPr/>
      <dgm:t>
        <a:bodyPr/>
        <a:lstStyle/>
        <a:p>
          <a:endParaRPr lang="en-US"/>
        </a:p>
      </dgm:t>
    </dgm:pt>
    <dgm:pt modelId="{51E10FC2-56E6-4B1E-81FC-1752B90F89EA}" type="sibTrans" cxnId="{A912E723-F645-42FA-90B6-AABA5D6E6F80}">
      <dgm:prSet/>
      <dgm:spPr/>
      <dgm:t>
        <a:bodyPr/>
        <a:lstStyle/>
        <a:p>
          <a:endParaRPr lang="en-US"/>
        </a:p>
      </dgm:t>
    </dgm:pt>
    <dgm:pt modelId="{A5400A51-B256-4064-82B6-8B4DFF03D00D}">
      <dgm:prSet/>
      <dgm:spPr/>
      <dgm:t>
        <a:bodyPr/>
        <a:lstStyle/>
        <a:p>
          <a:r>
            <a:rPr lang="en-US" dirty="0"/>
            <a:t>§ 2–536. Information which must be made public</a:t>
          </a:r>
          <a:r>
            <a:rPr lang="en-US" dirty="0">
              <a:latin typeface="Century Gothic" panose="020B0502020202020204"/>
            </a:rPr>
            <a:t>.</a:t>
          </a:r>
          <a:endParaRPr lang="en-US" dirty="0"/>
        </a:p>
      </dgm:t>
    </dgm:pt>
    <dgm:pt modelId="{4B39F7A1-DC23-4946-A5BC-295DDB8B32C9}" type="parTrans" cxnId="{25DDD081-7AF7-4D30-B709-DD479DCA9B72}">
      <dgm:prSet/>
      <dgm:spPr/>
      <dgm:t>
        <a:bodyPr/>
        <a:lstStyle/>
        <a:p>
          <a:endParaRPr lang="en-US"/>
        </a:p>
      </dgm:t>
    </dgm:pt>
    <dgm:pt modelId="{52708A3F-5625-4C4D-822D-9A4DE099F987}" type="sibTrans" cxnId="{25DDD081-7AF7-4D30-B709-DD479DCA9B72}">
      <dgm:prSet/>
      <dgm:spPr/>
      <dgm:t>
        <a:bodyPr/>
        <a:lstStyle/>
        <a:p>
          <a:endParaRPr lang="en-US"/>
        </a:p>
      </dgm:t>
    </dgm:pt>
    <dgm:pt modelId="{885A2C8F-AAF8-4519-A17F-D2885546BD08}">
      <dgm:prSet/>
      <dgm:spPr/>
      <dgm:t>
        <a:bodyPr/>
        <a:lstStyle/>
        <a:p>
          <a:r>
            <a:rPr lang="en-US" dirty="0"/>
            <a:t>§ 2–537. Administrative appeals.</a:t>
          </a:r>
        </a:p>
      </dgm:t>
    </dgm:pt>
    <dgm:pt modelId="{B2561DA1-52B4-49D4-89BB-CCEA699CD1BB}" type="parTrans" cxnId="{C3D70B93-D83F-4600-8FF6-1DB458B924E0}">
      <dgm:prSet/>
      <dgm:spPr/>
      <dgm:t>
        <a:bodyPr/>
        <a:lstStyle/>
        <a:p>
          <a:endParaRPr lang="en-US"/>
        </a:p>
      </dgm:t>
    </dgm:pt>
    <dgm:pt modelId="{A8D7A33D-BF1F-4953-8836-B9C94C5788E3}" type="sibTrans" cxnId="{C3D70B93-D83F-4600-8FF6-1DB458B924E0}">
      <dgm:prSet/>
      <dgm:spPr/>
      <dgm:t>
        <a:bodyPr/>
        <a:lstStyle/>
        <a:p>
          <a:endParaRPr lang="en-US"/>
        </a:p>
      </dgm:t>
    </dgm:pt>
    <dgm:pt modelId="{62488DC9-8C39-42FB-BC99-E032E210A12E}">
      <dgm:prSet/>
      <dgm:spPr/>
      <dgm:t>
        <a:bodyPr/>
        <a:lstStyle/>
        <a:p>
          <a:r>
            <a:rPr lang="en-US" dirty="0"/>
            <a:t>§ 2–538. Oversight of disclosure activities.</a:t>
          </a:r>
        </a:p>
      </dgm:t>
    </dgm:pt>
    <dgm:pt modelId="{1903E605-48CB-460D-9DC7-7D1BF4587A52}" type="parTrans" cxnId="{0BAF3A08-FE02-4056-A93D-14BD43799F60}">
      <dgm:prSet/>
      <dgm:spPr/>
      <dgm:t>
        <a:bodyPr/>
        <a:lstStyle/>
        <a:p>
          <a:endParaRPr lang="en-US"/>
        </a:p>
      </dgm:t>
    </dgm:pt>
    <dgm:pt modelId="{2A805F08-F767-4A31-BB49-3923640A5D85}" type="sibTrans" cxnId="{0BAF3A08-FE02-4056-A93D-14BD43799F60}">
      <dgm:prSet/>
      <dgm:spPr/>
      <dgm:t>
        <a:bodyPr/>
        <a:lstStyle/>
        <a:p>
          <a:endParaRPr lang="en-US"/>
        </a:p>
      </dgm:t>
    </dgm:pt>
    <dgm:pt modelId="{3902452B-04E0-48FA-8502-057F536375AC}">
      <dgm:prSet/>
      <dgm:spPr/>
      <dgm:t>
        <a:bodyPr/>
        <a:lstStyle/>
        <a:p>
          <a:r>
            <a:rPr lang="en-US" dirty="0"/>
            <a:t>§ 2–539. Definitions.</a:t>
          </a:r>
        </a:p>
      </dgm:t>
    </dgm:pt>
    <dgm:pt modelId="{2D00725D-9BE4-4E65-AA2B-22AB819E3546}" type="parTrans" cxnId="{11237FEA-32CA-4DB5-A68C-D421B2C0ECDA}">
      <dgm:prSet/>
      <dgm:spPr/>
      <dgm:t>
        <a:bodyPr/>
        <a:lstStyle/>
        <a:p>
          <a:endParaRPr lang="en-US"/>
        </a:p>
      </dgm:t>
    </dgm:pt>
    <dgm:pt modelId="{FCF81E3E-B83A-48DC-A3D1-A615A89E78AE}" type="sibTrans" cxnId="{11237FEA-32CA-4DB5-A68C-D421B2C0ECDA}">
      <dgm:prSet/>
      <dgm:spPr/>
      <dgm:t>
        <a:bodyPr/>
        <a:lstStyle/>
        <a:p>
          <a:endParaRPr lang="en-US"/>
        </a:p>
      </dgm:t>
    </dgm:pt>
    <dgm:pt modelId="{39E2DA25-0A76-4662-9D8C-E584F8FF6E68}">
      <dgm:prSet/>
      <dgm:spPr/>
      <dgm:t>
        <a:bodyPr/>
        <a:lstStyle/>
        <a:p>
          <a:r>
            <a:rPr lang="en-US" dirty="0"/>
            <a:t>§ 2–540. Short title.</a:t>
          </a:r>
        </a:p>
      </dgm:t>
    </dgm:pt>
    <dgm:pt modelId="{B376E2AD-C3CE-464A-AA0C-B92B71055C01}" type="parTrans" cxnId="{163D53E9-BCEC-4CE7-9C0C-91B8E5DC4925}">
      <dgm:prSet/>
      <dgm:spPr/>
      <dgm:t>
        <a:bodyPr/>
        <a:lstStyle/>
        <a:p>
          <a:endParaRPr lang="en-US"/>
        </a:p>
      </dgm:t>
    </dgm:pt>
    <dgm:pt modelId="{C3A2FE6F-1337-498B-9403-258BE53C7403}" type="sibTrans" cxnId="{163D53E9-BCEC-4CE7-9C0C-91B8E5DC4925}">
      <dgm:prSet/>
      <dgm:spPr/>
      <dgm:t>
        <a:bodyPr/>
        <a:lstStyle/>
        <a:p>
          <a:endParaRPr lang="en-US"/>
        </a:p>
      </dgm:t>
    </dgm:pt>
    <dgm:pt modelId="{5DD6D118-740A-4ED8-96E0-11DCBF034F5F}" type="pres">
      <dgm:prSet presAssocID="{F7AB74A2-AC7A-447A-8C05-9C23A3E33035}" presName="linear" presStyleCnt="0">
        <dgm:presLayoutVars>
          <dgm:animLvl val="lvl"/>
          <dgm:resizeHandles val="exact"/>
        </dgm:presLayoutVars>
      </dgm:prSet>
      <dgm:spPr/>
    </dgm:pt>
    <dgm:pt modelId="{6C600B8A-0C9C-4991-AABA-CC143E5D109D}" type="pres">
      <dgm:prSet presAssocID="{1CC89AE0-350D-4860-A551-84D9AEFC1A40}" presName="parentText" presStyleLbl="node1" presStyleIdx="0" presStyleCnt="10">
        <dgm:presLayoutVars>
          <dgm:chMax val="0"/>
          <dgm:bulletEnabled val="1"/>
        </dgm:presLayoutVars>
      </dgm:prSet>
      <dgm:spPr/>
    </dgm:pt>
    <dgm:pt modelId="{16D719D6-EA24-4673-8282-CAB0017DB5AA}" type="pres">
      <dgm:prSet presAssocID="{84E51723-03EE-47DA-83EA-87381EB3DD5F}" presName="spacer" presStyleCnt="0"/>
      <dgm:spPr/>
    </dgm:pt>
    <dgm:pt modelId="{53CF279F-CD81-4760-98E3-AA2FD0B9D36D}" type="pres">
      <dgm:prSet presAssocID="{C73620D9-4F78-43C3-8CBC-F9BDF1DCB819}" presName="parentText" presStyleLbl="node1" presStyleIdx="1" presStyleCnt="10">
        <dgm:presLayoutVars>
          <dgm:chMax val="0"/>
          <dgm:bulletEnabled val="1"/>
        </dgm:presLayoutVars>
      </dgm:prSet>
      <dgm:spPr/>
    </dgm:pt>
    <dgm:pt modelId="{6CFD8D35-99A0-4AAF-8577-D90CAC93DF56}" type="pres">
      <dgm:prSet presAssocID="{B2A29C47-48B6-4596-BE48-C2859D7EFFF3}" presName="spacer" presStyleCnt="0"/>
      <dgm:spPr/>
    </dgm:pt>
    <dgm:pt modelId="{D853DC66-1CBB-4520-B5D8-114E03F0D010}" type="pres">
      <dgm:prSet presAssocID="{9ABC344C-348D-4622-9D59-57D92B784458}" presName="parentText" presStyleLbl="node1" presStyleIdx="2" presStyleCnt="10">
        <dgm:presLayoutVars>
          <dgm:chMax val="0"/>
          <dgm:bulletEnabled val="1"/>
        </dgm:presLayoutVars>
      </dgm:prSet>
      <dgm:spPr/>
    </dgm:pt>
    <dgm:pt modelId="{4DEA55F7-2F08-42FB-BE1A-203BCABF1C3C}" type="pres">
      <dgm:prSet presAssocID="{A210CB80-8905-4AD6-8D09-5E5DAA8F9ADB}" presName="spacer" presStyleCnt="0"/>
      <dgm:spPr/>
    </dgm:pt>
    <dgm:pt modelId="{B7961D28-0489-4BF1-A10B-84D07417FC6C}" type="pres">
      <dgm:prSet presAssocID="{4745323C-A7D6-4603-9352-8ED14BBE34B5}" presName="parentText" presStyleLbl="node1" presStyleIdx="3" presStyleCnt="10">
        <dgm:presLayoutVars>
          <dgm:chMax val="0"/>
          <dgm:bulletEnabled val="1"/>
        </dgm:presLayoutVars>
      </dgm:prSet>
      <dgm:spPr/>
    </dgm:pt>
    <dgm:pt modelId="{AAD995B6-32EA-4429-99F7-28AFE0960266}" type="pres">
      <dgm:prSet presAssocID="{F04A723D-1D4A-460B-A9F9-BDFC96A22702}" presName="spacer" presStyleCnt="0"/>
      <dgm:spPr/>
    </dgm:pt>
    <dgm:pt modelId="{6BFEECC4-0BD6-4DF2-A0CA-92BF0A51E3E4}" type="pres">
      <dgm:prSet presAssocID="{C33BAD28-9E86-4A18-974C-5F0774633A13}" presName="parentText" presStyleLbl="node1" presStyleIdx="4" presStyleCnt="10">
        <dgm:presLayoutVars>
          <dgm:chMax val="0"/>
          <dgm:bulletEnabled val="1"/>
        </dgm:presLayoutVars>
      </dgm:prSet>
      <dgm:spPr/>
    </dgm:pt>
    <dgm:pt modelId="{968F1030-20E8-4771-92C4-9A9C88C72F97}" type="pres">
      <dgm:prSet presAssocID="{51E10FC2-56E6-4B1E-81FC-1752B90F89EA}" presName="spacer" presStyleCnt="0"/>
      <dgm:spPr/>
    </dgm:pt>
    <dgm:pt modelId="{869BAB58-1C24-4DEA-B8AC-63860F5A8D5B}" type="pres">
      <dgm:prSet presAssocID="{A5400A51-B256-4064-82B6-8B4DFF03D00D}" presName="parentText" presStyleLbl="node1" presStyleIdx="5" presStyleCnt="10">
        <dgm:presLayoutVars>
          <dgm:chMax val="0"/>
          <dgm:bulletEnabled val="1"/>
        </dgm:presLayoutVars>
      </dgm:prSet>
      <dgm:spPr/>
    </dgm:pt>
    <dgm:pt modelId="{B920D212-4A64-4066-A23C-AF1BCB77FECC}" type="pres">
      <dgm:prSet presAssocID="{52708A3F-5625-4C4D-822D-9A4DE099F987}" presName="spacer" presStyleCnt="0"/>
      <dgm:spPr/>
    </dgm:pt>
    <dgm:pt modelId="{66492155-051F-465D-915D-C0B67A6D45B6}" type="pres">
      <dgm:prSet presAssocID="{885A2C8F-AAF8-4519-A17F-D2885546BD08}" presName="parentText" presStyleLbl="node1" presStyleIdx="6" presStyleCnt="10">
        <dgm:presLayoutVars>
          <dgm:chMax val="0"/>
          <dgm:bulletEnabled val="1"/>
        </dgm:presLayoutVars>
      </dgm:prSet>
      <dgm:spPr/>
    </dgm:pt>
    <dgm:pt modelId="{8514A60D-7533-4687-9999-D77BE549D718}" type="pres">
      <dgm:prSet presAssocID="{A8D7A33D-BF1F-4953-8836-B9C94C5788E3}" presName="spacer" presStyleCnt="0"/>
      <dgm:spPr/>
    </dgm:pt>
    <dgm:pt modelId="{7CD9938D-87AA-4561-9F49-96F3AC1AEAD5}" type="pres">
      <dgm:prSet presAssocID="{62488DC9-8C39-42FB-BC99-E032E210A12E}" presName="parentText" presStyleLbl="node1" presStyleIdx="7" presStyleCnt="10">
        <dgm:presLayoutVars>
          <dgm:chMax val="0"/>
          <dgm:bulletEnabled val="1"/>
        </dgm:presLayoutVars>
      </dgm:prSet>
      <dgm:spPr/>
    </dgm:pt>
    <dgm:pt modelId="{AA3AEEF5-C802-4889-AAD7-08466AE7ECE0}" type="pres">
      <dgm:prSet presAssocID="{2A805F08-F767-4A31-BB49-3923640A5D85}" presName="spacer" presStyleCnt="0"/>
      <dgm:spPr/>
    </dgm:pt>
    <dgm:pt modelId="{11653633-CFF8-47D8-85CA-7C3AB20EE541}" type="pres">
      <dgm:prSet presAssocID="{3902452B-04E0-48FA-8502-057F536375AC}" presName="parentText" presStyleLbl="node1" presStyleIdx="8" presStyleCnt="10">
        <dgm:presLayoutVars>
          <dgm:chMax val="0"/>
          <dgm:bulletEnabled val="1"/>
        </dgm:presLayoutVars>
      </dgm:prSet>
      <dgm:spPr/>
    </dgm:pt>
    <dgm:pt modelId="{C43EAD4B-A2B6-42D5-AF89-10FB623F7BF8}" type="pres">
      <dgm:prSet presAssocID="{FCF81E3E-B83A-48DC-A3D1-A615A89E78AE}" presName="spacer" presStyleCnt="0"/>
      <dgm:spPr/>
    </dgm:pt>
    <dgm:pt modelId="{946D8B07-4AF8-4207-81FD-6DEC0D76ECD7}" type="pres">
      <dgm:prSet presAssocID="{39E2DA25-0A76-4662-9D8C-E584F8FF6E68}" presName="parentText" presStyleLbl="node1" presStyleIdx="9" presStyleCnt="10">
        <dgm:presLayoutVars>
          <dgm:chMax val="0"/>
          <dgm:bulletEnabled val="1"/>
        </dgm:presLayoutVars>
      </dgm:prSet>
      <dgm:spPr/>
    </dgm:pt>
  </dgm:ptLst>
  <dgm:cxnLst>
    <dgm:cxn modelId="{0BAF3A08-FE02-4056-A93D-14BD43799F60}" srcId="{F7AB74A2-AC7A-447A-8C05-9C23A3E33035}" destId="{62488DC9-8C39-42FB-BC99-E032E210A12E}" srcOrd="7" destOrd="0" parTransId="{1903E605-48CB-460D-9DC7-7D1BF4587A52}" sibTransId="{2A805F08-F767-4A31-BB49-3923640A5D85}"/>
    <dgm:cxn modelId="{C9F0A31C-A045-4B93-B59F-1C57DADE502D}" type="presOf" srcId="{1CC89AE0-350D-4860-A551-84D9AEFC1A40}" destId="{6C600B8A-0C9C-4991-AABA-CC143E5D109D}" srcOrd="0" destOrd="0" presId="urn:microsoft.com/office/officeart/2005/8/layout/vList2"/>
    <dgm:cxn modelId="{A912E723-F645-42FA-90B6-AABA5D6E6F80}" srcId="{F7AB74A2-AC7A-447A-8C05-9C23A3E33035}" destId="{C33BAD28-9E86-4A18-974C-5F0774633A13}" srcOrd="4" destOrd="0" parTransId="{F3C79747-7243-4E0B-8030-4BB560131E02}" sibTransId="{51E10FC2-56E6-4B1E-81FC-1752B90F89EA}"/>
    <dgm:cxn modelId="{CFCA0B28-16E2-48FB-ADEB-F3C95C2B1510}" srcId="{F7AB74A2-AC7A-447A-8C05-9C23A3E33035}" destId="{1CC89AE0-350D-4860-A551-84D9AEFC1A40}" srcOrd="0" destOrd="0" parTransId="{F761A64A-AFAF-4DF6-AC1A-95DC5FBF7AC3}" sibTransId="{84E51723-03EE-47DA-83EA-87381EB3DD5F}"/>
    <dgm:cxn modelId="{0C87B537-F860-469A-AD38-A4CB1A896F26}" type="presOf" srcId="{9ABC344C-348D-4622-9D59-57D92B784458}" destId="{D853DC66-1CBB-4520-B5D8-114E03F0D010}" srcOrd="0" destOrd="0" presId="urn:microsoft.com/office/officeart/2005/8/layout/vList2"/>
    <dgm:cxn modelId="{8080456A-8F94-4BDE-B89C-7D77D473B4D4}" type="presOf" srcId="{39E2DA25-0A76-4662-9D8C-E584F8FF6E68}" destId="{946D8B07-4AF8-4207-81FD-6DEC0D76ECD7}" srcOrd="0" destOrd="0" presId="urn:microsoft.com/office/officeart/2005/8/layout/vList2"/>
    <dgm:cxn modelId="{6FBC324B-8184-42EB-9610-CC360CD651AE}" srcId="{F7AB74A2-AC7A-447A-8C05-9C23A3E33035}" destId="{9ABC344C-348D-4622-9D59-57D92B784458}" srcOrd="2" destOrd="0" parTransId="{E5F86167-04B2-4BDA-B843-2133251DAFAD}" sibTransId="{A210CB80-8905-4AD6-8D09-5E5DAA8F9ADB}"/>
    <dgm:cxn modelId="{224C556B-F3C2-4CCC-A186-A2DDCDE4970B}" type="presOf" srcId="{C73620D9-4F78-43C3-8CBC-F9BDF1DCB819}" destId="{53CF279F-CD81-4760-98E3-AA2FD0B9D36D}" srcOrd="0" destOrd="0" presId="urn:microsoft.com/office/officeart/2005/8/layout/vList2"/>
    <dgm:cxn modelId="{5AF39D4D-C00A-44D2-A153-EFDAD4965845}" type="presOf" srcId="{4745323C-A7D6-4603-9352-8ED14BBE34B5}" destId="{B7961D28-0489-4BF1-A10B-84D07417FC6C}" srcOrd="0" destOrd="0" presId="urn:microsoft.com/office/officeart/2005/8/layout/vList2"/>
    <dgm:cxn modelId="{44FF596F-3DA9-4E8D-A7F7-34E31E830509}" type="presOf" srcId="{A5400A51-B256-4064-82B6-8B4DFF03D00D}" destId="{869BAB58-1C24-4DEA-B8AC-63860F5A8D5B}" srcOrd="0" destOrd="0" presId="urn:microsoft.com/office/officeart/2005/8/layout/vList2"/>
    <dgm:cxn modelId="{4EC07377-4399-489B-A7BE-279791B4032F}" srcId="{F7AB74A2-AC7A-447A-8C05-9C23A3E33035}" destId="{4745323C-A7D6-4603-9352-8ED14BBE34B5}" srcOrd="3" destOrd="0" parTransId="{151F2B60-DECB-48F5-A781-2695E3711E2E}" sibTransId="{F04A723D-1D4A-460B-A9F9-BDFC96A22702}"/>
    <dgm:cxn modelId="{4D58457A-A079-4FEF-95E1-DD85319C78B5}" type="presOf" srcId="{C33BAD28-9E86-4A18-974C-5F0774633A13}" destId="{6BFEECC4-0BD6-4DF2-A0CA-92BF0A51E3E4}" srcOrd="0" destOrd="0" presId="urn:microsoft.com/office/officeart/2005/8/layout/vList2"/>
    <dgm:cxn modelId="{25DDD081-7AF7-4D30-B709-DD479DCA9B72}" srcId="{F7AB74A2-AC7A-447A-8C05-9C23A3E33035}" destId="{A5400A51-B256-4064-82B6-8B4DFF03D00D}" srcOrd="5" destOrd="0" parTransId="{4B39F7A1-DC23-4946-A5BC-295DDB8B32C9}" sibTransId="{52708A3F-5625-4C4D-822D-9A4DE099F987}"/>
    <dgm:cxn modelId="{C3D70B93-D83F-4600-8FF6-1DB458B924E0}" srcId="{F7AB74A2-AC7A-447A-8C05-9C23A3E33035}" destId="{885A2C8F-AAF8-4519-A17F-D2885546BD08}" srcOrd="6" destOrd="0" parTransId="{B2561DA1-52B4-49D4-89BB-CCEA699CD1BB}" sibTransId="{A8D7A33D-BF1F-4953-8836-B9C94C5788E3}"/>
    <dgm:cxn modelId="{2A2B6DA7-8A52-45D5-A5BA-2FBEE86050F2}" type="presOf" srcId="{62488DC9-8C39-42FB-BC99-E032E210A12E}" destId="{7CD9938D-87AA-4561-9F49-96F3AC1AEAD5}" srcOrd="0" destOrd="0" presId="urn:microsoft.com/office/officeart/2005/8/layout/vList2"/>
    <dgm:cxn modelId="{F33A8BD0-7EDF-4DD4-8F97-5DA924CE8F40}" type="presOf" srcId="{3902452B-04E0-48FA-8502-057F536375AC}" destId="{11653633-CFF8-47D8-85CA-7C3AB20EE541}" srcOrd="0" destOrd="0" presId="urn:microsoft.com/office/officeart/2005/8/layout/vList2"/>
    <dgm:cxn modelId="{AB5223E1-8FB3-4D38-82A2-EA33509E708F}" type="presOf" srcId="{885A2C8F-AAF8-4519-A17F-D2885546BD08}" destId="{66492155-051F-465D-915D-C0B67A6D45B6}" srcOrd="0" destOrd="0" presId="urn:microsoft.com/office/officeart/2005/8/layout/vList2"/>
    <dgm:cxn modelId="{697D22E3-D2F0-4402-A7AA-A0AF63BFEA22}" type="presOf" srcId="{F7AB74A2-AC7A-447A-8C05-9C23A3E33035}" destId="{5DD6D118-740A-4ED8-96E0-11DCBF034F5F}" srcOrd="0" destOrd="0" presId="urn:microsoft.com/office/officeart/2005/8/layout/vList2"/>
    <dgm:cxn modelId="{163D53E9-BCEC-4CE7-9C0C-91B8E5DC4925}" srcId="{F7AB74A2-AC7A-447A-8C05-9C23A3E33035}" destId="{39E2DA25-0A76-4662-9D8C-E584F8FF6E68}" srcOrd="9" destOrd="0" parTransId="{B376E2AD-C3CE-464A-AA0C-B92B71055C01}" sibTransId="{C3A2FE6F-1337-498B-9403-258BE53C7403}"/>
    <dgm:cxn modelId="{11237FEA-32CA-4DB5-A68C-D421B2C0ECDA}" srcId="{F7AB74A2-AC7A-447A-8C05-9C23A3E33035}" destId="{3902452B-04E0-48FA-8502-057F536375AC}" srcOrd="8" destOrd="0" parTransId="{2D00725D-9BE4-4E65-AA2B-22AB819E3546}" sibTransId="{FCF81E3E-B83A-48DC-A3D1-A615A89E78AE}"/>
    <dgm:cxn modelId="{0504FDFA-B21E-4D1B-B4D6-A40DE80EC3B3}" srcId="{F7AB74A2-AC7A-447A-8C05-9C23A3E33035}" destId="{C73620D9-4F78-43C3-8CBC-F9BDF1DCB819}" srcOrd="1" destOrd="0" parTransId="{020B002B-0F93-45D2-9C0A-7E04DC394E6F}" sibTransId="{B2A29C47-48B6-4596-BE48-C2859D7EFFF3}"/>
    <dgm:cxn modelId="{CB50A4A4-5842-46C8-90F1-3FE4CCBB3436}" type="presParOf" srcId="{5DD6D118-740A-4ED8-96E0-11DCBF034F5F}" destId="{6C600B8A-0C9C-4991-AABA-CC143E5D109D}" srcOrd="0" destOrd="0" presId="urn:microsoft.com/office/officeart/2005/8/layout/vList2"/>
    <dgm:cxn modelId="{D4E92F98-EC23-4945-BA45-561BDADF67FE}" type="presParOf" srcId="{5DD6D118-740A-4ED8-96E0-11DCBF034F5F}" destId="{16D719D6-EA24-4673-8282-CAB0017DB5AA}" srcOrd="1" destOrd="0" presId="urn:microsoft.com/office/officeart/2005/8/layout/vList2"/>
    <dgm:cxn modelId="{3240FED0-FC27-4ACB-BF62-3115EBE425D3}" type="presParOf" srcId="{5DD6D118-740A-4ED8-96E0-11DCBF034F5F}" destId="{53CF279F-CD81-4760-98E3-AA2FD0B9D36D}" srcOrd="2" destOrd="0" presId="urn:microsoft.com/office/officeart/2005/8/layout/vList2"/>
    <dgm:cxn modelId="{5E1C1B15-FF82-4480-A7FF-B5FD1D52EC7A}" type="presParOf" srcId="{5DD6D118-740A-4ED8-96E0-11DCBF034F5F}" destId="{6CFD8D35-99A0-4AAF-8577-D90CAC93DF56}" srcOrd="3" destOrd="0" presId="urn:microsoft.com/office/officeart/2005/8/layout/vList2"/>
    <dgm:cxn modelId="{F1F70CC5-BDFE-4AE6-A08C-06DFC0C72E61}" type="presParOf" srcId="{5DD6D118-740A-4ED8-96E0-11DCBF034F5F}" destId="{D853DC66-1CBB-4520-B5D8-114E03F0D010}" srcOrd="4" destOrd="0" presId="urn:microsoft.com/office/officeart/2005/8/layout/vList2"/>
    <dgm:cxn modelId="{E92DE1A1-F9CF-461E-B779-F3424D0C2ACD}" type="presParOf" srcId="{5DD6D118-740A-4ED8-96E0-11DCBF034F5F}" destId="{4DEA55F7-2F08-42FB-BE1A-203BCABF1C3C}" srcOrd="5" destOrd="0" presId="urn:microsoft.com/office/officeart/2005/8/layout/vList2"/>
    <dgm:cxn modelId="{CB2FE996-B179-4286-BF79-81706928E533}" type="presParOf" srcId="{5DD6D118-740A-4ED8-96E0-11DCBF034F5F}" destId="{B7961D28-0489-4BF1-A10B-84D07417FC6C}" srcOrd="6" destOrd="0" presId="urn:microsoft.com/office/officeart/2005/8/layout/vList2"/>
    <dgm:cxn modelId="{146EEAAE-915F-44CE-AA66-2E8A1B89F249}" type="presParOf" srcId="{5DD6D118-740A-4ED8-96E0-11DCBF034F5F}" destId="{AAD995B6-32EA-4429-99F7-28AFE0960266}" srcOrd="7" destOrd="0" presId="urn:microsoft.com/office/officeart/2005/8/layout/vList2"/>
    <dgm:cxn modelId="{642968D3-5487-4344-86DB-25A8C5F7070A}" type="presParOf" srcId="{5DD6D118-740A-4ED8-96E0-11DCBF034F5F}" destId="{6BFEECC4-0BD6-4DF2-A0CA-92BF0A51E3E4}" srcOrd="8" destOrd="0" presId="urn:microsoft.com/office/officeart/2005/8/layout/vList2"/>
    <dgm:cxn modelId="{2FEDA1BF-9378-48EC-B232-EB9DAA23C183}" type="presParOf" srcId="{5DD6D118-740A-4ED8-96E0-11DCBF034F5F}" destId="{968F1030-20E8-4771-92C4-9A9C88C72F97}" srcOrd="9" destOrd="0" presId="urn:microsoft.com/office/officeart/2005/8/layout/vList2"/>
    <dgm:cxn modelId="{D7AF29C3-23F4-412F-B92B-B8CCA0AF47CC}" type="presParOf" srcId="{5DD6D118-740A-4ED8-96E0-11DCBF034F5F}" destId="{869BAB58-1C24-4DEA-B8AC-63860F5A8D5B}" srcOrd="10" destOrd="0" presId="urn:microsoft.com/office/officeart/2005/8/layout/vList2"/>
    <dgm:cxn modelId="{3703AA1C-514A-48C8-ACCD-561E10858F98}" type="presParOf" srcId="{5DD6D118-740A-4ED8-96E0-11DCBF034F5F}" destId="{B920D212-4A64-4066-A23C-AF1BCB77FECC}" srcOrd="11" destOrd="0" presId="urn:microsoft.com/office/officeart/2005/8/layout/vList2"/>
    <dgm:cxn modelId="{3F6BDC65-0EB4-4A37-92B7-6C2D0EF289D5}" type="presParOf" srcId="{5DD6D118-740A-4ED8-96E0-11DCBF034F5F}" destId="{66492155-051F-465D-915D-C0B67A6D45B6}" srcOrd="12" destOrd="0" presId="urn:microsoft.com/office/officeart/2005/8/layout/vList2"/>
    <dgm:cxn modelId="{BFF80A3F-6A41-4523-9FC2-918E365843F9}" type="presParOf" srcId="{5DD6D118-740A-4ED8-96E0-11DCBF034F5F}" destId="{8514A60D-7533-4687-9999-D77BE549D718}" srcOrd="13" destOrd="0" presId="urn:microsoft.com/office/officeart/2005/8/layout/vList2"/>
    <dgm:cxn modelId="{540A7E09-1B41-4A40-BA43-DD7E394A860B}" type="presParOf" srcId="{5DD6D118-740A-4ED8-96E0-11DCBF034F5F}" destId="{7CD9938D-87AA-4561-9F49-96F3AC1AEAD5}" srcOrd="14" destOrd="0" presId="urn:microsoft.com/office/officeart/2005/8/layout/vList2"/>
    <dgm:cxn modelId="{6B944A10-043B-4BAF-911D-1CF1E091F718}" type="presParOf" srcId="{5DD6D118-740A-4ED8-96E0-11DCBF034F5F}" destId="{AA3AEEF5-C802-4889-AAD7-08466AE7ECE0}" srcOrd="15" destOrd="0" presId="urn:microsoft.com/office/officeart/2005/8/layout/vList2"/>
    <dgm:cxn modelId="{CBCA9779-37A7-4224-B818-42764967B62D}" type="presParOf" srcId="{5DD6D118-740A-4ED8-96E0-11DCBF034F5F}" destId="{11653633-CFF8-47D8-85CA-7C3AB20EE541}" srcOrd="16" destOrd="0" presId="urn:microsoft.com/office/officeart/2005/8/layout/vList2"/>
    <dgm:cxn modelId="{A793948E-E5C3-4760-8462-5C40A6712026}" type="presParOf" srcId="{5DD6D118-740A-4ED8-96E0-11DCBF034F5F}" destId="{C43EAD4B-A2B6-42D5-AF89-10FB623F7BF8}" srcOrd="17" destOrd="0" presId="urn:microsoft.com/office/officeart/2005/8/layout/vList2"/>
    <dgm:cxn modelId="{C1A40033-C97F-4C74-ABCE-330D32699D08}" type="presParOf" srcId="{5DD6D118-740A-4ED8-96E0-11DCBF034F5F}" destId="{946D8B07-4AF8-4207-81FD-6DEC0D76ECD7}" srcOrd="1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AB74A2-AC7A-447A-8C05-9C23A3E3303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CC89AE0-350D-4860-A551-84D9AEFC1A40}">
      <dgm:prSet/>
      <dgm:spPr/>
      <dgm:t>
        <a:bodyPr/>
        <a:lstStyle/>
        <a:p>
          <a:pPr rtl="0"/>
          <a:r>
            <a:rPr lang="en-US" dirty="0">
              <a:latin typeface="Century Gothic" panose="020B0502020202020204"/>
            </a:rPr>
            <a:t>1 400 PURPOSE AND APPLICATION. </a:t>
          </a:r>
          <a:endParaRPr lang="en-US" dirty="0"/>
        </a:p>
      </dgm:t>
    </dgm:pt>
    <dgm:pt modelId="{F761A64A-AFAF-4DF6-AC1A-95DC5FBF7AC3}" type="parTrans" cxnId="{CFCA0B28-16E2-48FB-ADEB-F3C95C2B1510}">
      <dgm:prSet/>
      <dgm:spPr/>
      <dgm:t>
        <a:bodyPr/>
        <a:lstStyle/>
        <a:p>
          <a:endParaRPr lang="en-US"/>
        </a:p>
      </dgm:t>
    </dgm:pt>
    <dgm:pt modelId="{84E51723-03EE-47DA-83EA-87381EB3DD5F}" type="sibTrans" cxnId="{CFCA0B28-16E2-48FB-ADEB-F3C95C2B1510}">
      <dgm:prSet/>
      <dgm:spPr/>
      <dgm:t>
        <a:bodyPr/>
        <a:lstStyle/>
        <a:p>
          <a:endParaRPr lang="en-US"/>
        </a:p>
      </dgm:t>
    </dgm:pt>
    <dgm:pt modelId="{9ABC344C-348D-4622-9D59-57D92B784458}">
      <dgm:prSet/>
      <dgm:spPr/>
      <dgm:t>
        <a:bodyPr/>
        <a:lstStyle/>
        <a:p>
          <a:r>
            <a:rPr lang="en-US" dirty="0"/>
            <a:t>1 413. RECORDS MAINTAINED BY AGENCIES.</a:t>
          </a:r>
        </a:p>
      </dgm:t>
    </dgm:pt>
    <dgm:pt modelId="{E5F86167-04B2-4BDA-B843-2133251DAFAD}" type="parTrans" cxnId="{6FBC324B-8184-42EB-9610-CC360CD651AE}">
      <dgm:prSet/>
      <dgm:spPr/>
      <dgm:t>
        <a:bodyPr/>
        <a:lstStyle/>
        <a:p>
          <a:endParaRPr lang="en-US"/>
        </a:p>
      </dgm:t>
    </dgm:pt>
    <dgm:pt modelId="{A210CB80-8905-4AD6-8D09-5E5DAA8F9ADB}" type="sibTrans" cxnId="{6FBC324B-8184-42EB-9610-CC360CD651AE}">
      <dgm:prSet/>
      <dgm:spPr/>
      <dgm:t>
        <a:bodyPr/>
        <a:lstStyle/>
        <a:p>
          <a:endParaRPr lang="en-US"/>
        </a:p>
      </dgm:t>
    </dgm:pt>
    <dgm:pt modelId="{4745323C-A7D6-4603-9352-8ED14BBE34B5}">
      <dgm:prSet/>
      <dgm:spPr/>
      <dgm:t>
        <a:bodyPr/>
        <a:lstStyle/>
        <a:p>
          <a:r>
            <a:rPr lang="en-US" dirty="0"/>
            <a:t>1 414. [RESERVED].</a:t>
          </a:r>
        </a:p>
      </dgm:t>
    </dgm:pt>
    <dgm:pt modelId="{151F2B60-DECB-48F5-A781-2695E3711E2E}" type="parTrans" cxnId="{4EC07377-4399-489B-A7BE-279791B4032F}">
      <dgm:prSet/>
      <dgm:spPr/>
      <dgm:t>
        <a:bodyPr/>
        <a:lstStyle/>
        <a:p>
          <a:endParaRPr lang="en-US"/>
        </a:p>
      </dgm:t>
    </dgm:pt>
    <dgm:pt modelId="{F04A723D-1D4A-460B-A9F9-BDFC96A22702}" type="sibTrans" cxnId="{4EC07377-4399-489B-A7BE-279791B4032F}">
      <dgm:prSet/>
      <dgm:spPr/>
      <dgm:t>
        <a:bodyPr/>
        <a:lstStyle/>
        <a:p>
          <a:endParaRPr lang="en-US"/>
        </a:p>
      </dgm:t>
    </dgm:pt>
    <dgm:pt modelId="{C33BAD28-9E86-4A18-974C-5F0774633A13}">
      <dgm:prSet/>
      <dgm:spPr/>
      <dgm:t>
        <a:bodyPr/>
        <a:lstStyle/>
        <a:p>
          <a:r>
            <a:rPr lang="en-US" dirty="0"/>
            <a:t>1 415. OVERSIGHT.</a:t>
          </a:r>
        </a:p>
      </dgm:t>
    </dgm:pt>
    <dgm:pt modelId="{F3C79747-7243-4E0B-8030-4BB560131E02}" type="parTrans" cxnId="{A912E723-F645-42FA-90B6-AABA5D6E6F80}">
      <dgm:prSet/>
      <dgm:spPr/>
      <dgm:t>
        <a:bodyPr/>
        <a:lstStyle/>
        <a:p>
          <a:endParaRPr lang="en-US"/>
        </a:p>
      </dgm:t>
    </dgm:pt>
    <dgm:pt modelId="{51E10FC2-56E6-4B1E-81FC-1752B90F89EA}" type="sibTrans" cxnId="{A912E723-F645-42FA-90B6-AABA5D6E6F80}">
      <dgm:prSet/>
      <dgm:spPr/>
      <dgm:t>
        <a:bodyPr/>
        <a:lstStyle/>
        <a:p>
          <a:endParaRPr lang="en-US"/>
        </a:p>
      </dgm:t>
    </dgm:pt>
    <dgm:pt modelId="{A5400A51-B256-4064-82B6-8B4DFF03D00D}">
      <dgm:prSet/>
      <dgm:spPr/>
      <dgm:t>
        <a:bodyPr/>
        <a:lstStyle/>
        <a:p>
          <a:r>
            <a:rPr lang="en-US" dirty="0"/>
            <a:t>1 416. to 417. [RESERVED].</a:t>
          </a:r>
        </a:p>
      </dgm:t>
    </dgm:pt>
    <dgm:pt modelId="{4B39F7A1-DC23-4946-A5BC-295DDB8B32C9}" type="parTrans" cxnId="{25DDD081-7AF7-4D30-B709-DD479DCA9B72}">
      <dgm:prSet/>
      <dgm:spPr/>
      <dgm:t>
        <a:bodyPr/>
        <a:lstStyle/>
        <a:p>
          <a:endParaRPr lang="en-US"/>
        </a:p>
      </dgm:t>
    </dgm:pt>
    <dgm:pt modelId="{52708A3F-5625-4C4D-822D-9A4DE099F987}" type="sibTrans" cxnId="{25DDD081-7AF7-4D30-B709-DD479DCA9B72}">
      <dgm:prSet/>
      <dgm:spPr/>
      <dgm:t>
        <a:bodyPr/>
        <a:lstStyle/>
        <a:p>
          <a:endParaRPr lang="en-US"/>
        </a:p>
      </dgm:t>
    </dgm:pt>
    <dgm:pt modelId="{2382EC85-BB74-40F7-8925-E777D8DCBC38}">
      <dgm:prSet phldrT="[Text]"/>
      <dgm:spPr/>
      <dgm:t>
        <a:bodyPr/>
        <a:lstStyle/>
        <a:p>
          <a:r>
            <a:rPr lang="en-US" dirty="0"/>
            <a:t>1 401 AGENCY RESPONSIBILITY.</a:t>
          </a:r>
        </a:p>
      </dgm:t>
    </dgm:pt>
    <dgm:pt modelId="{C61A2192-571D-4477-A8BE-86AF23FBE6A4}" type="parTrans" cxnId="{C1DD69B0-D3EC-4789-9B8C-B09040F9D82A}">
      <dgm:prSet/>
      <dgm:spPr/>
      <dgm:t>
        <a:bodyPr/>
        <a:lstStyle/>
        <a:p>
          <a:endParaRPr lang="en-US"/>
        </a:p>
      </dgm:t>
    </dgm:pt>
    <dgm:pt modelId="{03E9413A-7DEE-4DD8-A8BF-DD7640C99942}" type="sibTrans" cxnId="{C1DD69B0-D3EC-4789-9B8C-B09040F9D82A}">
      <dgm:prSet/>
      <dgm:spPr/>
      <dgm:t>
        <a:bodyPr/>
        <a:lstStyle/>
        <a:p>
          <a:endParaRPr lang="en-US"/>
        </a:p>
      </dgm:t>
    </dgm:pt>
    <dgm:pt modelId="{60C965EE-919C-46B7-A2A2-2CE1F5C6E4B4}">
      <dgm:prSet/>
      <dgm:spPr/>
      <dgm:t>
        <a:bodyPr/>
        <a:lstStyle/>
        <a:p>
          <a:r>
            <a:rPr lang="en-US" dirty="0"/>
            <a:t>1 402.REQUESTS FOR RECORDS.</a:t>
          </a:r>
        </a:p>
      </dgm:t>
    </dgm:pt>
    <dgm:pt modelId="{AE1B9CD1-77B5-4E3E-95B9-E725C610A677}" type="parTrans" cxnId="{DBB7C9B1-1050-4CA8-A56C-39711593C645}">
      <dgm:prSet/>
      <dgm:spPr/>
      <dgm:t>
        <a:bodyPr/>
        <a:lstStyle/>
        <a:p>
          <a:endParaRPr lang="en-US"/>
        </a:p>
      </dgm:t>
    </dgm:pt>
    <dgm:pt modelId="{27EB1199-C66C-4E61-A95D-B831B4120409}" type="sibTrans" cxnId="{DBB7C9B1-1050-4CA8-A56C-39711593C645}">
      <dgm:prSet/>
      <dgm:spPr/>
      <dgm:t>
        <a:bodyPr/>
        <a:lstStyle/>
        <a:p>
          <a:endParaRPr lang="en-US"/>
        </a:p>
      </dgm:t>
    </dgm:pt>
    <dgm:pt modelId="{CC71C197-C1DE-4FA9-91E1-64A54971DDA0}">
      <dgm:prSet/>
      <dgm:spPr/>
      <dgm:t>
        <a:bodyPr/>
        <a:lstStyle/>
        <a:p>
          <a:r>
            <a:rPr lang="en-US" dirty="0"/>
            <a:t>1 403. to 404. [RESERVED].</a:t>
          </a:r>
        </a:p>
      </dgm:t>
    </dgm:pt>
    <dgm:pt modelId="{1DCD9F33-7C8E-4F66-A972-194394C1CD8C}" type="parTrans" cxnId="{3D6C84B4-A24F-4AC8-B49B-514DC76803BB}">
      <dgm:prSet/>
      <dgm:spPr/>
      <dgm:t>
        <a:bodyPr/>
        <a:lstStyle/>
        <a:p>
          <a:endParaRPr lang="en-US"/>
        </a:p>
      </dgm:t>
    </dgm:pt>
    <dgm:pt modelId="{6B3B9C9E-6146-4FA1-AC83-40E73EEEFA8A}" type="sibTrans" cxnId="{3D6C84B4-A24F-4AC8-B49B-514DC76803BB}">
      <dgm:prSet/>
      <dgm:spPr/>
      <dgm:t>
        <a:bodyPr/>
        <a:lstStyle/>
        <a:p>
          <a:endParaRPr lang="en-US"/>
        </a:p>
      </dgm:t>
    </dgm:pt>
    <dgm:pt modelId="{18C11C6C-307D-44C3-BB59-C992B2DBD86B}">
      <dgm:prSet/>
      <dgm:spPr/>
      <dgm:t>
        <a:bodyPr/>
        <a:lstStyle/>
        <a:p>
          <a:r>
            <a:rPr lang="en-US" dirty="0"/>
            <a:t>1 405. TIME LIMITATIONS.</a:t>
          </a:r>
        </a:p>
      </dgm:t>
    </dgm:pt>
    <dgm:pt modelId="{21D9E1AE-E82E-4041-9706-DF6A3F91D309}" type="parTrans" cxnId="{6C9353F7-B4BB-40B8-80FD-F465F8760C19}">
      <dgm:prSet/>
      <dgm:spPr/>
      <dgm:t>
        <a:bodyPr/>
        <a:lstStyle/>
        <a:p>
          <a:endParaRPr lang="en-US"/>
        </a:p>
      </dgm:t>
    </dgm:pt>
    <dgm:pt modelId="{424F6B06-C29D-4BD4-8E31-E3A83CB63AF8}" type="sibTrans" cxnId="{6C9353F7-B4BB-40B8-80FD-F465F8760C19}">
      <dgm:prSet/>
      <dgm:spPr/>
      <dgm:t>
        <a:bodyPr/>
        <a:lstStyle/>
        <a:p>
          <a:endParaRPr lang="en-US"/>
        </a:p>
      </dgm:t>
    </dgm:pt>
    <dgm:pt modelId="{6E1FB6C0-C5F5-40F7-A913-3D7C1AEDFE42}">
      <dgm:prSet/>
      <dgm:spPr/>
      <dgm:t>
        <a:bodyPr/>
        <a:lstStyle/>
        <a:p>
          <a:r>
            <a:rPr lang="en-US" dirty="0"/>
            <a:t>1 406. EXEMPTIONS.</a:t>
          </a:r>
        </a:p>
      </dgm:t>
    </dgm:pt>
    <dgm:pt modelId="{F0A84ACB-8BB0-439B-9F1E-215959E1D657}" type="parTrans" cxnId="{EFB00845-D6BE-4982-B3CC-A393F74C85B7}">
      <dgm:prSet/>
      <dgm:spPr/>
      <dgm:t>
        <a:bodyPr/>
        <a:lstStyle/>
        <a:p>
          <a:endParaRPr lang="en-US"/>
        </a:p>
      </dgm:t>
    </dgm:pt>
    <dgm:pt modelId="{2CF8DF7A-311F-4633-A819-46D078147F86}" type="sibTrans" cxnId="{EFB00845-D6BE-4982-B3CC-A393F74C85B7}">
      <dgm:prSet/>
      <dgm:spPr/>
      <dgm:t>
        <a:bodyPr/>
        <a:lstStyle/>
        <a:p>
          <a:endParaRPr lang="en-US"/>
        </a:p>
      </dgm:t>
    </dgm:pt>
    <dgm:pt modelId="{FF61F2CC-4DE1-47FA-ACCD-CEB8B29A9017}">
      <dgm:prSet/>
      <dgm:spPr/>
      <dgm:t>
        <a:bodyPr/>
        <a:lstStyle/>
        <a:p>
          <a:r>
            <a:rPr lang="en-US" dirty="0"/>
            <a:t>1 407. RESPONSES TO REQUESTS.</a:t>
          </a:r>
        </a:p>
      </dgm:t>
    </dgm:pt>
    <dgm:pt modelId="{18E3E135-499C-4E21-847C-BB042BCAC6D7}" type="parTrans" cxnId="{83F1EA03-D072-4D3C-88A8-D441BB482511}">
      <dgm:prSet/>
      <dgm:spPr/>
      <dgm:t>
        <a:bodyPr/>
        <a:lstStyle/>
        <a:p>
          <a:endParaRPr lang="en-US"/>
        </a:p>
      </dgm:t>
    </dgm:pt>
    <dgm:pt modelId="{2721A705-8BEF-4B54-9DE6-B2DC3A5490F8}" type="sibTrans" cxnId="{83F1EA03-D072-4D3C-88A8-D441BB482511}">
      <dgm:prSet/>
      <dgm:spPr/>
      <dgm:t>
        <a:bodyPr/>
        <a:lstStyle/>
        <a:p>
          <a:endParaRPr lang="en-US"/>
        </a:p>
      </dgm:t>
    </dgm:pt>
    <dgm:pt modelId="{BE02093F-8FC4-4D5F-ADCF-02E086E4D8DA}">
      <dgm:prSet/>
      <dgm:spPr/>
      <dgm:t>
        <a:bodyPr/>
        <a:lstStyle/>
        <a:p>
          <a:r>
            <a:rPr lang="en-US" dirty="0"/>
            <a:t>1 408. FEES.</a:t>
          </a:r>
        </a:p>
      </dgm:t>
    </dgm:pt>
    <dgm:pt modelId="{CADC525D-B55B-4CFF-8E00-922011D1B842}" type="parTrans" cxnId="{1E17630F-D5CB-49E3-A0E2-A8D3BC359BF8}">
      <dgm:prSet/>
      <dgm:spPr/>
      <dgm:t>
        <a:bodyPr/>
        <a:lstStyle/>
        <a:p>
          <a:endParaRPr lang="en-US"/>
        </a:p>
      </dgm:t>
    </dgm:pt>
    <dgm:pt modelId="{92787832-9C4D-4414-BFD8-3648380147D3}" type="sibTrans" cxnId="{1E17630F-D5CB-49E3-A0E2-A8D3BC359BF8}">
      <dgm:prSet/>
      <dgm:spPr/>
      <dgm:t>
        <a:bodyPr/>
        <a:lstStyle/>
        <a:p>
          <a:endParaRPr lang="en-US"/>
        </a:p>
      </dgm:t>
    </dgm:pt>
    <dgm:pt modelId="{48D894DE-DE39-480C-A185-03583A32A2D2}">
      <dgm:prSet/>
      <dgm:spPr/>
      <dgm:t>
        <a:bodyPr/>
        <a:lstStyle/>
        <a:p>
          <a:r>
            <a:rPr lang="en-US" dirty="0"/>
            <a:t>1 409. to 411. [RESERVED].</a:t>
          </a:r>
        </a:p>
      </dgm:t>
    </dgm:pt>
    <dgm:pt modelId="{8D006D38-AE2F-48F4-AA80-E2C0018A970B}" type="parTrans" cxnId="{70507ECA-F391-4C86-A53E-9EF4BE7A31C5}">
      <dgm:prSet/>
      <dgm:spPr/>
      <dgm:t>
        <a:bodyPr/>
        <a:lstStyle/>
        <a:p>
          <a:endParaRPr lang="en-US"/>
        </a:p>
      </dgm:t>
    </dgm:pt>
    <dgm:pt modelId="{8AF770D9-2352-4CE1-8A61-7D4E12F4642F}" type="sibTrans" cxnId="{70507ECA-F391-4C86-A53E-9EF4BE7A31C5}">
      <dgm:prSet/>
      <dgm:spPr/>
      <dgm:t>
        <a:bodyPr/>
        <a:lstStyle/>
        <a:p>
          <a:endParaRPr lang="en-US"/>
        </a:p>
      </dgm:t>
    </dgm:pt>
    <dgm:pt modelId="{C4D59C2B-F819-4583-8E82-B0920DE4BF7B}">
      <dgm:prSet/>
      <dgm:spPr/>
      <dgm:t>
        <a:bodyPr/>
        <a:lstStyle/>
        <a:p>
          <a:r>
            <a:rPr lang="en-US" dirty="0"/>
            <a:t>1 412. REVIEW OF DENIALS.</a:t>
          </a:r>
        </a:p>
      </dgm:t>
    </dgm:pt>
    <dgm:pt modelId="{4C41346D-1313-4AC7-99CB-AF91B49DF77C}" type="parTrans" cxnId="{32121723-E3F3-4712-91DA-75ACC8DCCD02}">
      <dgm:prSet/>
      <dgm:spPr/>
      <dgm:t>
        <a:bodyPr/>
        <a:lstStyle/>
        <a:p>
          <a:endParaRPr lang="en-US"/>
        </a:p>
      </dgm:t>
    </dgm:pt>
    <dgm:pt modelId="{7FDFB97D-6334-477B-85D7-C6691FF79E84}" type="sibTrans" cxnId="{32121723-E3F3-4712-91DA-75ACC8DCCD02}">
      <dgm:prSet/>
      <dgm:spPr/>
      <dgm:t>
        <a:bodyPr/>
        <a:lstStyle/>
        <a:p>
          <a:endParaRPr lang="en-US"/>
        </a:p>
      </dgm:t>
    </dgm:pt>
    <dgm:pt modelId="{5DD6D118-740A-4ED8-96E0-11DCBF034F5F}" type="pres">
      <dgm:prSet presAssocID="{F7AB74A2-AC7A-447A-8C05-9C23A3E33035}" presName="linear" presStyleCnt="0">
        <dgm:presLayoutVars>
          <dgm:animLvl val="lvl"/>
          <dgm:resizeHandles val="exact"/>
        </dgm:presLayoutVars>
      </dgm:prSet>
      <dgm:spPr/>
    </dgm:pt>
    <dgm:pt modelId="{6C600B8A-0C9C-4991-AABA-CC143E5D109D}" type="pres">
      <dgm:prSet presAssocID="{1CC89AE0-350D-4860-A551-84D9AEFC1A40}" presName="parentText" presStyleLbl="node1" presStyleIdx="0" presStyleCnt="14">
        <dgm:presLayoutVars>
          <dgm:chMax val="0"/>
          <dgm:bulletEnabled val="1"/>
        </dgm:presLayoutVars>
      </dgm:prSet>
      <dgm:spPr/>
    </dgm:pt>
    <dgm:pt modelId="{16D719D6-EA24-4673-8282-CAB0017DB5AA}" type="pres">
      <dgm:prSet presAssocID="{84E51723-03EE-47DA-83EA-87381EB3DD5F}" presName="spacer" presStyleCnt="0"/>
      <dgm:spPr/>
    </dgm:pt>
    <dgm:pt modelId="{80EA923A-42AF-4044-93BC-168A4ABECCC5}" type="pres">
      <dgm:prSet presAssocID="{2382EC85-BB74-40F7-8925-E777D8DCBC38}" presName="parentText" presStyleLbl="node1" presStyleIdx="1" presStyleCnt="14">
        <dgm:presLayoutVars>
          <dgm:chMax val="0"/>
          <dgm:bulletEnabled val="1"/>
        </dgm:presLayoutVars>
      </dgm:prSet>
      <dgm:spPr/>
    </dgm:pt>
    <dgm:pt modelId="{C2130930-228C-4A83-84F3-8D2A74EFC72B}" type="pres">
      <dgm:prSet presAssocID="{03E9413A-7DEE-4DD8-A8BF-DD7640C99942}" presName="spacer" presStyleCnt="0"/>
      <dgm:spPr/>
    </dgm:pt>
    <dgm:pt modelId="{CDF86FA8-9000-4004-9B4B-3295668303F5}" type="pres">
      <dgm:prSet presAssocID="{60C965EE-919C-46B7-A2A2-2CE1F5C6E4B4}" presName="parentText" presStyleLbl="node1" presStyleIdx="2" presStyleCnt="14">
        <dgm:presLayoutVars>
          <dgm:chMax val="0"/>
          <dgm:bulletEnabled val="1"/>
        </dgm:presLayoutVars>
      </dgm:prSet>
      <dgm:spPr/>
    </dgm:pt>
    <dgm:pt modelId="{6A55C9A2-8DE3-40F4-ACC6-DBF01AEBDEE0}" type="pres">
      <dgm:prSet presAssocID="{27EB1199-C66C-4E61-A95D-B831B4120409}" presName="spacer" presStyleCnt="0"/>
      <dgm:spPr/>
    </dgm:pt>
    <dgm:pt modelId="{25627CC4-B859-4C64-95CE-60FF37EDDAFA}" type="pres">
      <dgm:prSet presAssocID="{CC71C197-C1DE-4FA9-91E1-64A54971DDA0}" presName="parentText" presStyleLbl="node1" presStyleIdx="3" presStyleCnt="14">
        <dgm:presLayoutVars>
          <dgm:chMax val="0"/>
          <dgm:bulletEnabled val="1"/>
        </dgm:presLayoutVars>
      </dgm:prSet>
      <dgm:spPr/>
    </dgm:pt>
    <dgm:pt modelId="{D58E3073-8A6D-43F4-A399-386EEF1FD072}" type="pres">
      <dgm:prSet presAssocID="{6B3B9C9E-6146-4FA1-AC83-40E73EEEFA8A}" presName="spacer" presStyleCnt="0"/>
      <dgm:spPr/>
    </dgm:pt>
    <dgm:pt modelId="{C4732AB3-5E9D-4DE5-A3D0-7FE6C3A24C0C}" type="pres">
      <dgm:prSet presAssocID="{18C11C6C-307D-44C3-BB59-C992B2DBD86B}" presName="parentText" presStyleLbl="node1" presStyleIdx="4" presStyleCnt="14">
        <dgm:presLayoutVars>
          <dgm:chMax val="0"/>
          <dgm:bulletEnabled val="1"/>
        </dgm:presLayoutVars>
      </dgm:prSet>
      <dgm:spPr/>
    </dgm:pt>
    <dgm:pt modelId="{B387D07D-C203-4513-B33B-6670344A730C}" type="pres">
      <dgm:prSet presAssocID="{424F6B06-C29D-4BD4-8E31-E3A83CB63AF8}" presName="spacer" presStyleCnt="0"/>
      <dgm:spPr/>
    </dgm:pt>
    <dgm:pt modelId="{6D9D2DD3-3563-4437-8D21-8D2D3EDA1FA0}" type="pres">
      <dgm:prSet presAssocID="{6E1FB6C0-C5F5-40F7-A913-3D7C1AEDFE42}" presName="parentText" presStyleLbl="node1" presStyleIdx="5" presStyleCnt="14">
        <dgm:presLayoutVars>
          <dgm:chMax val="0"/>
          <dgm:bulletEnabled val="1"/>
        </dgm:presLayoutVars>
      </dgm:prSet>
      <dgm:spPr/>
    </dgm:pt>
    <dgm:pt modelId="{6303C0CA-473D-4CEF-8CA5-90802D5D5FA8}" type="pres">
      <dgm:prSet presAssocID="{2CF8DF7A-311F-4633-A819-46D078147F86}" presName="spacer" presStyleCnt="0"/>
      <dgm:spPr/>
    </dgm:pt>
    <dgm:pt modelId="{48DEB3C3-28D4-4A9C-A3C5-AE8AC40DFEF0}" type="pres">
      <dgm:prSet presAssocID="{FF61F2CC-4DE1-47FA-ACCD-CEB8B29A9017}" presName="parentText" presStyleLbl="node1" presStyleIdx="6" presStyleCnt="14">
        <dgm:presLayoutVars>
          <dgm:chMax val="0"/>
          <dgm:bulletEnabled val="1"/>
        </dgm:presLayoutVars>
      </dgm:prSet>
      <dgm:spPr/>
    </dgm:pt>
    <dgm:pt modelId="{3901C194-9849-4EBB-B6AE-16382E94C416}" type="pres">
      <dgm:prSet presAssocID="{2721A705-8BEF-4B54-9DE6-B2DC3A5490F8}" presName="spacer" presStyleCnt="0"/>
      <dgm:spPr/>
    </dgm:pt>
    <dgm:pt modelId="{647E1F2A-0F80-4056-A6CB-41D623501309}" type="pres">
      <dgm:prSet presAssocID="{BE02093F-8FC4-4D5F-ADCF-02E086E4D8DA}" presName="parentText" presStyleLbl="node1" presStyleIdx="7" presStyleCnt="14">
        <dgm:presLayoutVars>
          <dgm:chMax val="0"/>
          <dgm:bulletEnabled val="1"/>
        </dgm:presLayoutVars>
      </dgm:prSet>
      <dgm:spPr/>
    </dgm:pt>
    <dgm:pt modelId="{195C23C3-DE2E-43EB-AB5A-9B1D1E8E3E03}" type="pres">
      <dgm:prSet presAssocID="{92787832-9C4D-4414-BFD8-3648380147D3}" presName="spacer" presStyleCnt="0"/>
      <dgm:spPr/>
    </dgm:pt>
    <dgm:pt modelId="{0542C841-8F10-4CC6-80FA-171203FBCDCE}" type="pres">
      <dgm:prSet presAssocID="{48D894DE-DE39-480C-A185-03583A32A2D2}" presName="parentText" presStyleLbl="node1" presStyleIdx="8" presStyleCnt="14">
        <dgm:presLayoutVars>
          <dgm:chMax val="0"/>
          <dgm:bulletEnabled val="1"/>
        </dgm:presLayoutVars>
      </dgm:prSet>
      <dgm:spPr/>
    </dgm:pt>
    <dgm:pt modelId="{487A595D-65C1-426F-A0FD-291985C7F070}" type="pres">
      <dgm:prSet presAssocID="{8AF770D9-2352-4CE1-8A61-7D4E12F4642F}" presName="spacer" presStyleCnt="0"/>
      <dgm:spPr/>
    </dgm:pt>
    <dgm:pt modelId="{A2EFC421-2486-4174-9437-02435EEDE9B7}" type="pres">
      <dgm:prSet presAssocID="{C4D59C2B-F819-4583-8E82-B0920DE4BF7B}" presName="parentText" presStyleLbl="node1" presStyleIdx="9" presStyleCnt="14">
        <dgm:presLayoutVars>
          <dgm:chMax val="0"/>
          <dgm:bulletEnabled val="1"/>
        </dgm:presLayoutVars>
      </dgm:prSet>
      <dgm:spPr/>
    </dgm:pt>
    <dgm:pt modelId="{9596D6DB-182F-4DF7-8E68-E088678B2817}" type="pres">
      <dgm:prSet presAssocID="{7FDFB97D-6334-477B-85D7-C6691FF79E84}" presName="spacer" presStyleCnt="0"/>
      <dgm:spPr/>
    </dgm:pt>
    <dgm:pt modelId="{D853DC66-1CBB-4520-B5D8-114E03F0D010}" type="pres">
      <dgm:prSet presAssocID="{9ABC344C-348D-4622-9D59-57D92B784458}" presName="parentText" presStyleLbl="node1" presStyleIdx="10" presStyleCnt="14">
        <dgm:presLayoutVars>
          <dgm:chMax val="0"/>
          <dgm:bulletEnabled val="1"/>
        </dgm:presLayoutVars>
      </dgm:prSet>
      <dgm:spPr/>
    </dgm:pt>
    <dgm:pt modelId="{4DEA55F7-2F08-42FB-BE1A-203BCABF1C3C}" type="pres">
      <dgm:prSet presAssocID="{A210CB80-8905-4AD6-8D09-5E5DAA8F9ADB}" presName="spacer" presStyleCnt="0"/>
      <dgm:spPr/>
    </dgm:pt>
    <dgm:pt modelId="{B7961D28-0489-4BF1-A10B-84D07417FC6C}" type="pres">
      <dgm:prSet presAssocID="{4745323C-A7D6-4603-9352-8ED14BBE34B5}" presName="parentText" presStyleLbl="node1" presStyleIdx="11" presStyleCnt="14">
        <dgm:presLayoutVars>
          <dgm:chMax val="0"/>
          <dgm:bulletEnabled val="1"/>
        </dgm:presLayoutVars>
      </dgm:prSet>
      <dgm:spPr/>
    </dgm:pt>
    <dgm:pt modelId="{AAD995B6-32EA-4429-99F7-28AFE0960266}" type="pres">
      <dgm:prSet presAssocID="{F04A723D-1D4A-460B-A9F9-BDFC96A22702}" presName="spacer" presStyleCnt="0"/>
      <dgm:spPr/>
    </dgm:pt>
    <dgm:pt modelId="{6BFEECC4-0BD6-4DF2-A0CA-92BF0A51E3E4}" type="pres">
      <dgm:prSet presAssocID="{C33BAD28-9E86-4A18-974C-5F0774633A13}" presName="parentText" presStyleLbl="node1" presStyleIdx="12" presStyleCnt="14">
        <dgm:presLayoutVars>
          <dgm:chMax val="0"/>
          <dgm:bulletEnabled val="1"/>
        </dgm:presLayoutVars>
      </dgm:prSet>
      <dgm:spPr/>
    </dgm:pt>
    <dgm:pt modelId="{968F1030-20E8-4771-92C4-9A9C88C72F97}" type="pres">
      <dgm:prSet presAssocID="{51E10FC2-56E6-4B1E-81FC-1752B90F89EA}" presName="spacer" presStyleCnt="0"/>
      <dgm:spPr/>
    </dgm:pt>
    <dgm:pt modelId="{869BAB58-1C24-4DEA-B8AC-63860F5A8D5B}" type="pres">
      <dgm:prSet presAssocID="{A5400A51-B256-4064-82B6-8B4DFF03D00D}" presName="parentText" presStyleLbl="node1" presStyleIdx="13" presStyleCnt="14">
        <dgm:presLayoutVars>
          <dgm:chMax val="0"/>
          <dgm:bulletEnabled val="1"/>
        </dgm:presLayoutVars>
      </dgm:prSet>
      <dgm:spPr/>
    </dgm:pt>
  </dgm:ptLst>
  <dgm:cxnLst>
    <dgm:cxn modelId="{83F1EA03-D072-4D3C-88A8-D441BB482511}" srcId="{F7AB74A2-AC7A-447A-8C05-9C23A3E33035}" destId="{FF61F2CC-4DE1-47FA-ACCD-CEB8B29A9017}" srcOrd="6" destOrd="0" parTransId="{18E3E135-499C-4E21-847C-BB042BCAC6D7}" sibTransId="{2721A705-8BEF-4B54-9DE6-B2DC3A5490F8}"/>
    <dgm:cxn modelId="{A2ED010E-2E04-4A2C-87D3-62347998E3A4}" type="presOf" srcId="{C4D59C2B-F819-4583-8E82-B0920DE4BF7B}" destId="{A2EFC421-2486-4174-9437-02435EEDE9B7}" srcOrd="0" destOrd="0" presId="urn:microsoft.com/office/officeart/2005/8/layout/vList2"/>
    <dgm:cxn modelId="{1E17630F-D5CB-49E3-A0E2-A8D3BC359BF8}" srcId="{F7AB74A2-AC7A-447A-8C05-9C23A3E33035}" destId="{BE02093F-8FC4-4D5F-ADCF-02E086E4D8DA}" srcOrd="7" destOrd="0" parTransId="{CADC525D-B55B-4CFF-8E00-922011D1B842}" sibTransId="{92787832-9C4D-4414-BFD8-3648380147D3}"/>
    <dgm:cxn modelId="{C9F0A31C-A045-4B93-B59F-1C57DADE502D}" type="presOf" srcId="{1CC89AE0-350D-4860-A551-84D9AEFC1A40}" destId="{6C600B8A-0C9C-4991-AABA-CC143E5D109D}" srcOrd="0" destOrd="0" presId="urn:microsoft.com/office/officeart/2005/8/layout/vList2"/>
    <dgm:cxn modelId="{32121723-E3F3-4712-91DA-75ACC8DCCD02}" srcId="{F7AB74A2-AC7A-447A-8C05-9C23A3E33035}" destId="{C4D59C2B-F819-4583-8E82-B0920DE4BF7B}" srcOrd="9" destOrd="0" parTransId="{4C41346D-1313-4AC7-99CB-AF91B49DF77C}" sibTransId="{7FDFB97D-6334-477B-85D7-C6691FF79E84}"/>
    <dgm:cxn modelId="{A912E723-F645-42FA-90B6-AABA5D6E6F80}" srcId="{F7AB74A2-AC7A-447A-8C05-9C23A3E33035}" destId="{C33BAD28-9E86-4A18-974C-5F0774633A13}" srcOrd="12" destOrd="0" parTransId="{F3C79747-7243-4E0B-8030-4BB560131E02}" sibTransId="{51E10FC2-56E6-4B1E-81FC-1752B90F89EA}"/>
    <dgm:cxn modelId="{CFCA0B28-16E2-48FB-ADEB-F3C95C2B1510}" srcId="{F7AB74A2-AC7A-447A-8C05-9C23A3E33035}" destId="{1CC89AE0-350D-4860-A551-84D9AEFC1A40}" srcOrd="0" destOrd="0" parTransId="{F761A64A-AFAF-4DF6-AC1A-95DC5FBF7AC3}" sibTransId="{84E51723-03EE-47DA-83EA-87381EB3DD5F}"/>
    <dgm:cxn modelId="{49ABAE37-989D-4BC2-A15A-8EA7211675C1}" type="presOf" srcId="{FF61F2CC-4DE1-47FA-ACCD-CEB8B29A9017}" destId="{48DEB3C3-28D4-4A9C-A3C5-AE8AC40DFEF0}" srcOrd="0" destOrd="0" presId="urn:microsoft.com/office/officeart/2005/8/layout/vList2"/>
    <dgm:cxn modelId="{0C87B537-F860-469A-AD38-A4CB1A896F26}" type="presOf" srcId="{9ABC344C-348D-4622-9D59-57D92B784458}" destId="{D853DC66-1CBB-4520-B5D8-114E03F0D010}" srcOrd="0" destOrd="0" presId="urn:microsoft.com/office/officeart/2005/8/layout/vList2"/>
    <dgm:cxn modelId="{A9567A5F-D138-4EE5-866F-F47127CE81B4}" type="presOf" srcId="{48D894DE-DE39-480C-A185-03583A32A2D2}" destId="{0542C841-8F10-4CC6-80FA-171203FBCDCE}" srcOrd="0" destOrd="0" presId="urn:microsoft.com/office/officeart/2005/8/layout/vList2"/>
    <dgm:cxn modelId="{EFB00845-D6BE-4982-B3CC-A393F74C85B7}" srcId="{F7AB74A2-AC7A-447A-8C05-9C23A3E33035}" destId="{6E1FB6C0-C5F5-40F7-A913-3D7C1AEDFE42}" srcOrd="5" destOrd="0" parTransId="{F0A84ACB-8BB0-439B-9F1E-215959E1D657}" sibTransId="{2CF8DF7A-311F-4633-A819-46D078147F86}"/>
    <dgm:cxn modelId="{D9DCF946-E2B2-4997-B865-7CF538512EA6}" type="presOf" srcId="{60C965EE-919C-46B7-A2A2-2CE1F5C6E4B4}" destId="{CDF86FA8-9000-4004-9B4B-3295668303F5}" srcOrd="0" destOrd="0" presId="urn:microsoft.com/office/officeart/2005/8/layout/vList2"/>
    <dgm:cxn modelId="{6FBC324B-8184-42EB-9610-CC360CD651AE}" srcId="{F7AB74A2-AC7A-447A-8C05-9C23A3E33035}" destId="{9ABC344C-348D-4622-9D59-57D92B784458}" srcOrd="10" destOrd="0" parTransId="{E5F86167-04B2-4BDA-B843-2133251DAFAD}" sibTransId="{A210CB80-8905-4AD6-8D09-5E5DAA8F9ADB}"/>
    <dgm:cxn modelId="{5AF39D4D-C00A-44D2-A153-EFDAD4965845}" type="presOf" srcId="{4745323C-A7D6-4603-9352-8ED14BBE34B5}" destId="{B7961D28-0489-4BF1-A10B-84D07417FC6C}" srcOrd="0" destOrd="0" presId="urn:microsoft.com/office/officeart/2005/8/layout/vList2"/>
    <dgm:cxn modelId="{44FF596F-3DA9-4E8D-A7F7-34E31E830509}" type="presOf" srcId="{A5400A51-B256-4064-82B6-8B4DFF03D00D}" destId="{869BAB58-1C24-4DEA-B8AC-63860F5A8D5B}" srcOrd="0" destOrd="0" presId="urn:microsoft.com/office/officeart/2005/8/layout/vList2"/>
    <dgm:cxn modelId="{4EC07377-4399-489B-A7BE-279791B4032F}" srcId="{F7AB74A2-AC7A-447A-8C05-9C23A3E33035}" destId="{4745323C-A7D6-4603-9352-8ED14BBE34B5}" srcOrd="11" destOrd="0" parTransId="{151F2B60-DECB-48F5-A781-2695E3711E2E}" sibTransId="{F04A723D-1D4A-460B-A9F9-BDFC96A22702}"/>
    <dgm:cxn modelId="{4D58457A-A079-4FEF-95E1-DD85319C78B5}" type="presOf" srcId="{C33BAD28-9E86-4A18-974C-5F0774633A13}" destId="{6BFEECC4-0BD6-4DF2-A0CA-92BF0A51E3E4}" srcOrd="0" destOrd="0" presId="urn:microsoft.com/office/officeart/2005/8/layout/vList2"/>
    <dgm:cxn modelId="{25DDD081-7AF7-4D30-B709-DD479DCA9B72}" srcId="{F7AB74A2-AC7A-447A-8C05-9C23A3E33035}" destId="{A5400A51-B256-4064-82B6-8B4DFF03D00D}" srcOrd="13" destOrd="0" parTransId="{4B39F7A1-DC23-4946-A5BC-295DDB8B32C9}" sibTransId="{52708A3F-5625-4C4D-822D-9A4DE099F987}"/>
    <dgm:cxn modelId="{3490388E-8571-4A8B-B930-A5D64C137283}" type="presOf" srcId="{2382EC85-BB74-40F7-8925-E777D8DCBC38}" destId="{80EA923A-42AF-4044-93BC-168A4ABECCC5}" srcOrd="0" destOrd="0" presId="urn:microsoft.com/office/officeart/2005/8/layout/vList2"/>
    <dgm:cxn modelId="{8FBF82AE-E231-49B2-8BDF-A672C5E081C8}" type="presOf" srcId="{18C11C6C-307D-44C3-BB59-C992B2DBD86B}" destId="{C4732AB3-5E9D-4DE5-A3D0-7FE6C3A24C0C}" srcOrd="0" destOrd="0" presId="urn:microsoft.com/office/officeart/2005/8/layout/vList2"/>
    <dgm:cxn modelId="{C1DD69B0-D3EC-4789-9B8C-B09040F9D82A}" srcId="{F7AB74A2-AC7A-447A-8C05-9C23A3E33035}" destId="{2382EC85-BB74-40F7-8925-E777D8DCBC38}" srcOrd="1" destOrd="0" parTransId="{C61A2192-571D-4477-A8BE-86AF23FBE6A4}" sibTransId="{03E9413A-7DEE-4DD8-A8BF-DD7640C99942}"/>
    <dgm:cxn modelId="{DBB7C9B1-1050-4CA8-A56C-39711593C645}" srcId="{F7AB74A2-AC7A-447A-8C05-9C23A3E33035}" destId="{60C965EE-919C-46B7-A2A2-2CE1F5C6E4B4}" srcOrd="2" destOrd="0" parTransId="{AE1B9CD1-77B5-4E3E-95B9-E725C610A677}" sibTransId="{27EB1199-C66C-4E61-A95D-B831B4120409}"/>
    <dgm:cxn modelId="{3D6C84B4-A24F-4AC8-B49B-514DC76803BB}" srcId="{F7AB74A2-AC7A-447A-8C05-9C23A3E33035}" destId="{CC71C197-C1DE-4FA9-91E1-64A54971DDA0}" srcOrd="3" destOrd="0" parTransId="{1DCD9F33-7C8E-4F66-A972-194394C1CD8C}" sibTransId="{6B3B9C9E-6146-4FA1-AC83-40E73EEEFA8A}"/>
    <dgm:cxn modelId="{AA3986BF-28EE-4994-BB8C-553D520193FF}" type="presOf" srcId="{6E1FB6C0-C5F5-40F7-A913-3D7C1AEDFE42}" destId="{6D9D2DD3-3563-4437-8D21-8D2D3EDA1FA0}" srcOrd="0" destOrd="0" presId="urn:microsoft.com/office/officeart/2005/8/layout/vList2"/>
    <dgm:cxn modelId="{91700DC4-7D72-4648-9B05-C1143F89AE22}" type="presOf" srcId="{BE02093F-8FC4-4D5F-ADCF-02E086E4D8DA}" destId="{647E1F2A-0F80-4056-A6CB-41D623501309}" srcOrd="0" destOrd="0" presId="urn:microsoft.com/office/officeart/2005/8/layout/vList2"/>
    <dgm:cxn modelId="{70507ECA-F391-4C86-A53E-9EF4BE7A31C5}" srcId="{F7AB74A2-AC7A-447A-8C05-9C23A3E33035}" destId="{48D894DE-DE39-480C-A185-03583A32A2D2}" srcOrd="8" destOrd="0" parTransId="{8D006D38-AE2F-48F4-AA80-E2C0018A970B}" sibTransId="{8AF770D9-2352-4CE1-8A61-7D4E12F4642F}"/>
    <dgm:cxn modelId="{697D22E3-D2F0-4402-A7AA-A0AF63BFEA22}" type="presOf" srcId="{F7AB74A2-AC7A-447A-8C05-9C23A3E33035}" destId="{5DD6D118-740A-4ED8-96E0-11DCBF034F5F}" srcOrd="0" destOrd="0" presId="urn:microsoft.com/office/officeart/2005/8/layout/vList2"/>
    <dgm:cxn modelId="{91CC02EE-8516-4BFE-904A-FEBD447BCB94}" type="presOf" srcId="{CC71C197-C1DE-4FA9-91E1-64A54971DDA0}" destId="{25627CC4-B859-4C64-95CE-60FF37EDDAFA}" srcOrd="0" destOrd="0" presId="urn:microsoft.com/office/officeart/2005/8/layout/vList2"/>
    <dgm:cxn modelId="{6C9353F7-B4BB-40B8-80FD-F465F8760C19}" srcId="{F7AB74A2-AC7A-447A-8C05-9C23A3E33035}" destId="{18C11C6C-307D-44C3-BB59-C992B2DBD86B}" srcOrd="4" destOrd="0" parTransId="{21D9E1AE-E82E-4041-9706-DF6A3F91D309}" sibTransId="{424F6B06-C29D-4BD4-8E31-E3A83CB63AF8}"/>
    <dgm:cxn modelId="{CB50A4A4-5842-46C8-90F1-3FE4CCBB3436}" type="presParOf" srcId="{5DD6D118-740A-4ED8-96E0-11DCBF034F5F}" destId="{6C600B8A-0C9C-4991-AABA-CC143E5D109D}" srcOrd="0" destOrd="0" presId="urn:microsoft.com/office/officeart/2005/8/layout/vList2"/>
    <dgm:cxn modelId="{D4E92F98-EC23-4945-BA45-561BDADF67FE}" type="presParOf" srcId="{5DD6D118-740A-4ED8-96E0-11DCBF034F5F}" destId="{16D719D6-EA24-4673-8282-CAB0017DB5AA}" srcOrd="1" destOrd="0" presId="urn:microsoft.com/office/officeart/2005/8/layout/vList2"/>
    <dgm:cxn modelId="{5DD0637A-6AD4-4F30-AD65-33392E2514D3}" type="presParOf" srcId="{5DD6D118-740A-4ED8-96E0-11DCBF034F5F}" destId="{80EA923A-42AF-4044-93BC-168A4ABECCC5}" srcOrd="2" destOrd="0" presId="urn:microsoft.com/office/officeart/2005/8/layout/vList2"/>
    <dgm:cxn modelId="{726CE5A5-0104-4245-BEF4-0F54543DD91F}" type="presParOf" srcId="{5DD6D118-740A-4ED8-96E0-11DCBF034F5F}" destId="{C2130930-228C-4A83-84F3-8D2A74EFC72B}" srcOrd="3" destOrd="0" presId="urn:microsoft.com/office/officeart/2005/8/layout/vList2"/>
    <dgm:cxn modelId="{BA22938B-7707-4B19-A398-0B8CFD1E1F17}" type="presParOf" srcId="{5DD6D118-740A-4ED8-96E0-11DCBF034F5F}" destId="{CDF86FA8-9000-4004-9B4B-3295668303F5}" srcOrd="4" destOrd="0" presId="urn:microsoft.com/office/officeart/2005/8/layout/vList2"/>
    <dgm:cxn modelId="{3E4ED8A7-90E6-49D1-9825-C91661025FAD}" type="presParOf" srcId="{5DD6D118-740A-4ED8-96E0-11DCBF034F5F}" destId="{6A55C9A2-8DE3-40F4-ACC6-DBF01AEBDEE0}" srcOrd="5" destOrd="0" presId="urn:microsoft.com/office/officeart/2005/8/layout/vList2"/>
    <dgm:cxn modelId="{674DE718-DDD4-4D13-AF97-3AF9AC05A117}" type="presParOf" srcId="{5DD6D118-740A-4ED8-96E0-11DCBF034F5F}" destId="{25627CC4-B859-4C64-95CE-60FF37EDDAFA}" srcOrd="6" destOrd="0" presId="urn:microsoft.com/office/officeart/2005/8/layout/vList2"/>
    <dgm:cxn modelId="{3BBF3D24-8BEA-4117-8EFC-BF3F943C7BA7}" type="presParOf" srcId="{5DD6D118-740A-4ED8-96E0-11DCBF034F5F}" destId="{D58E3073-8A6D-43F4-A399-386EEF1FD072}" srcOrd="7" destOrd="0" presId="urn:microsoft.com/office/officeart/2005/8/layout/vList2"/>
    <dgm:cxn modelId="{18F68F6C-6F68-4989-BC74-3EC05032D209}" type="presParOf" srcId="{5DD6D118-740A-4ED8-96E0-11DCBF034F5F}" destId="{C4732AB3-5E9D-4DE5-A3D0-7FE6C3A24C0C}" srcOrd="8" destOrd="0" presId="urn:microsoft.com/office/officeart/2005/8/layout/vList2"/>
    <dgm:cxn modelId="{E9E0A752-4A74-47C0-A7BD-48352134350E}" type="presParOf" srcId="{5DD6D118-740A-4ED8-96E0-11DCBF034F5F}" destId="{B387D07D-C203-4513-B33B-6670344A730C}" srcOrd="9" destOrd="0" presId="urn:microsoft.com/office/officeart/2005/8/layout/vList2"/>
    <dgm:cxn modelId="{616FED81-EECF-4D6E-AA9A-F8109458D60A}" type="presParOf" srcId="{5DD6D118-740A-4ED8-96E0-11DCBF034F5F}" destId="{6D9D2DD3-3563-4437-8D21-8D2D3EDA1FA0}" srcOrd="10" destOrd="0" presId="urn:microsoft.com/office/officeart/2005/8/layout/vList2"/>
    <dgm:cxn modelId="{0E60DB60-F066-4EB8-AC67-87E518BC1E44}" type="presParOf" srcId="{5DD6D118-740A-4ED8-96E0-11DCBF034F5F}" destId="{6303C0CA-473D-4CEF-8CA5-90802D5D5FA8}" srcOrd="11" destOrd="0" presId="urn:microsoft.com/office/officeart/2005/8/layout/vList2"/>
    <dgm:cxn modelId="{7F774024-B73B-4EF0-B889-0D18ACB4D53D}" type="presParOf" srcId="{5DD6D118-740A-4ED8-96E0-11DCBF034F5F}" destId="{48DEB3C3-28D4-4A9C-A3C5-AE8AC40DFEF0}" srcOrd="12" destOrd="0" presId="urn:microsoft.com/office/officeart/2005/8/layout/vList2"/>
    <dgm:cxn modelId="{1098DA83-6903-4216-B4C7-AA8C744CF0F1}" type="presParOf" srcId="{5DD6D118-740A-4ED8-96E0-11DCBF034F5F}" destId="{3901C194-9849-4EBB-B6AE-16382E94C416}" srcOrd="13" destOrd="0" presId="urn:microsoft.com/office/officeart/2005/8/layout/vList2"/>
    <dgm:cxn modelId="{6D69CF62-98DB-40A5-89AE-1D7DFEACFF9C}" type="presParOf" srcId="{5DD6D118-740A-4ED8-96E0-11DCBF034F5F}" destId="{647E1F2A-0F80-4056-A6CB-41D623501309}" srcOrd="14" destOrd="0" presId="urn:microsoft.com/office/officeart/2005/8/layout/vList2"/>
    <dgm:cxn modelId="{2697F0BB-A285-40D6-AFB8-311310A4B450}" type="presParOf" srcId="{5DD6D118-740A-4ED8-96E0-11DCBF034F5F}" destId="{195C23C3-DE2E-43EB-AB5A-9B1D1E8E3E03}" srcOrd="15" destOrd="0" presId="urn:microsoft.com/office/officeart/2005/8/layout/vList2"/>
    <dgm:cxn modelId="{7BF8F072-70AE-4699-B7D0-40423F3988B0}" type="presParOf" srcId="{5DD6D118-740A-4ED8-96E0-11DCBF034F5F}" destId="{0542C841-8F10-4CC6-80FA-171203FBCDCE}" srcOrd="16" destOrd="0" presId="urn:microsoft.com/office/officeart/2005/8/layout/vList2"/>
    <dgm:cxn modelId="{FF383E78-7104-4E81-84A6-72A4CBF8C6C5}" type="presParOf" srcId="{5DD6D118-740A-4ED8-96E0-11DCBF034F5F}" destId="{487A595D-65C1-426F-A0FD-291985C7F070}" srcOrd="17" destOrd="0" presId="urn:microsoft.com/office/officeart/2005/8/layout/vList2"/>
    <dgm:cxn modelId="{90FFFBB3-9274-4174-82A0-A853BBF0F524}" type="presParOf" srcId="{5DD6D118-740A-4ED8-96E0-11DCBF034F5F}" destId="{A2EFC421-2486-4174-9437-02435EEDE9B7}" srcOrd="18" destOrd="0" presId="urn:microsoft.com/office/officeart/2005/8/layout/vList2"/>
    <dgm:cxn modelId="{0DE791D6-C014-48EE-AB0E-DCF8D2C30094}" type="presParOf" srcId="{5DD6D118-740A-4ED8-96E0-11DCBF034F5F}" destId="{9596D6DB-182F-4DF7-8E68-E088678B2817}" srcOrd="19" destOrd="0" presId="urn:microsoft.com/office/officeart/2005/8/layout/vList2"/>
    <dgm:cxn modelId="{F1F70CC5-BDFE-4AE6-A08C-06DFC0C72E61}" type="presParOf" srcId="{5DD6D118-740A-4ED8-96E0-11DCBF034F5F}" destId="{D853DC66-1CBB-4520-B5D8-114E03F0D010}" srcOrd="20" destOrd="0" presId="urn:microsoft.com/office/officeart/2005/8/layout/vList2"/>
    <dgm:cxn modelId="{E92DE1A1-F9CF-461E-B779-F3424D0C2ACD}" type="presParOf" srcId="{5DD6D118-740A-4ED8-96E0-11DCBF034F5F}" destId="{4DEA55F7-2F08-42FB-BE1A-203BCABF1C3C}" srcOrd="21" destOrd="0" presId="urn:microsoft.com/office/officeart/2005/8/layout/vList2"/>
    <dgm:cxn modelId="{CB2FE996-B179-4286-BF79-81706928E533}" type="presParOf" srcId="{5DD6D118-740A-4ED8-96E0-11DCBF034F5F}" destId="{B7961D28-0489-4BF1-A10B-84D07417FC6C}" srcOrd="22" destOrd="0" presId="urn:microsoft.com/office/officeart/2005/8/layout/vList2"/>
    <dgm:cxn modelId="{146EEAAE-915F-44CE-AA66-2E8A1B89F249}" type="presParOf" srcId="{5DD6D118-740A-4ED8-96E0-11DCBF034F5F}" destId="{AAD995B6-32EA-4429-99F7-28AFE0960266}" srcOrd="23" destOrd="0" presId="urn:microsoft.com/office/officeart/2005/8/layout/vList2"/>
    <dgm:cxn modelId="{642968D3-5487-4344-86DB-25A8C5F7070A}" type="presParOf" srcId="{5DD6D118-740A-4ED8-96E0-11DCBF034F5F}" destId="{6BFEECC4-0BD6-4DF2-A0CA-92BF0A51E3E4}" srcOrd="24" destOrd="0" presId="urn:microsoft.com/office/officeart/2005/8/layout/vList2"/>
    <dgm:cxn modelId="{2FEDA1BF-9378-48EC-B232-EB9DAA23C183}" type="presParOf" srcId="{5DD6D118-740A-4ED8-96E0-11DCBF034F5F}" destId="{968F1030-20E8-4771-92C4-9A9C88C72F97}" srcOrd="25" destOrd="0" presId="urn:microsoft.com/office/officeart/2005/8/layout/vList2"/>
    <dgm:cxn modelId="{D7AF29C3-23F4-412F-B92B-B8CCA0AF47CC}" type="presParOf" srcId="{5DD6D118-740A-4ED8-96E0-11DCBF034F5F}" destId="{869BAB58-1C24-4DEA-B8AC-63860F5A8D5B}" srcOrd="2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600B8A-0C9C-4991-AABA-CC143E5D109D}">
      <dsp:nvSpPr>
        <dsp:cNvPr id="0" name=""/>
        <dsp:cNvSpPr/>
      </dsp:nvSpPr>
      <dsp:spPr>
        <a:xfrm>
          <a:off x="0" y="216877"/>
          <a:ext cx="7511472" cy="40774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rtl="0">
            <a:lnSpc>
              <a:spcPct val="90000"/>
            </a:lnSpc>
            <a:spcBef>
              <a:spcPct val="0"/>
            </a:spcBef>
            <a:spcAft>
              <a:spcPct val="35000"/>
            </a:spcAft>
            <a:buNone/>
          </a:pPr>
          <a:r>
            <a:rPr lang="en-US" sz="1700" kern="1200" dirty="0">
              <a:latin typeface="Century Gothic" panose="020B0502020202020204"/>
            </a:rPr>
            <a:t>§ 2–531</a:t>
          </a:r>
          <a:r>
            <a:rPr lang="en-US" sz="1700" kern="1200" dirty="0"/>
            <a:t>. Public policy</a:t>
          </a:r>
          <a:r>
            <a:rPr lang="en-US" sz="1700" kern="1200" dirty="0">
              <a:latin typeface="Century Gothic" panose="020B0502020202020204"/>
            </a:rPr>
            <a:t>.</a:t>
          </a:r>
          <a:endParaRPr lang="en-US" sz="1700" kern="1200" dirty="0"/>
        </a:p>
      </dsp:txBody>
      <dsp:txXfrm>
        <a:off x="19904" y="236781"/>
        <a:ext cx="7471664" cy="367937"/>
      </dsp:txXfrm>
    </dsp:sp>
    <dsp:sp modelId="{53CF279F-CD81-4760-98E3-AA2FD0B9D36D}">
      <dsp:nvSpPr>
        <dsp:cNvPr id="0" name=""/>
        <dsp:cNvSpPr/>
      </dsp:nvSpPr>
      <dsp:spPr>
        <a:xfrm>
          <a:off x="0" y="673582"/>
          <a:ext cx="7511472" cy="40774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 2–532. Right of access to public records; allowable costs; time limits</a:t>
          </a:r>
          <a:r>
            <a:rPr lang="en-US" sz="1700" kern="1200" dirty="0">
              <a:latin typeface="Century Gothic" panose="020B0502020202020204"/>
            </a:rPr>
            <a:t>.</a:t>
          </a:r>
          <a:endParaRPr lang="en-US" sz="1700" kern="1200" dirty="0"/>
        </a:p>
      </dsp:txBody>
      <dsp:txXfrm>
        <a:off x="19904" y="693486"/>
        <a:ext cx="7471664" cy="367937"/>
      </dsp:txXfrm>
    </dsp:sp>
    <dsp:sp modelId="{D853DC66-1CBB-4520-B5D8-114E03F0D010}">
      <dsp:nvSpPr>
        <dsp:cNvPr id="0" name=""/>
        <dsp:cNvSpPr/>
      </dsp:nvSpPr>
      <dsp:spPr>
        <a:xfrm>
          <a:off x="0" y="1130287"/>
          <a:ext cx="7511472" cy="40774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 2–533. Letters of denial.</a:t>
          </a:r>
        </a:p>
      </dsp:txBody>
      <dsp:txXfrm>
        <a:off x="19904" y="1150191"/>
        <a:ext cx="7471664" cy="367937"/>
      </dsp:txXfrm>
    </dsp:sp>
    <dsp:sp modelId="{B7961D28-0489-4BF1-A10B-84D07417FC6C}">
      <dsp:nvSpPr>
        <dsp:cNvPr id="0" name=""/>
        <dsp:cNvSpPr/>
      </dsp:nvSpPr>
      <dsp:spPr>
        <a:xfrm>
          <a:off x="0" y="1586992"/>
          <a:ext cx="7511472" cy="40774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 2–534. Exemptions from disclosure</a:t>
          </a:r>
          <a:r>
            <a:rPr lang="en-US" sz="1700" kern="1200" dirty="0">
              <a:latin typeface="Century Gothic" panose="020B0502020202020204"/>
            </a:rPr>
            <a:t>.</a:t>
          </a:r>
          <a:endParaRPr lang="en-US" sz="1700" kern="1200" dirty="0"/>
        </a:p>
      </dsp:txBody>
      <dsp:txXfrm>
        <a:off x="19904" y="1606896"/>
        <a:ext cx="7471664" cy="367937"/>
      </dsp:txXfrm>
    </dsp:sp>
    <dsp:sp modelId="{6BFEECC4-0BD6-4DF2-A0CA-92BF0A51E3E4}">
      <dsp:nvSpPr>
        <dsp:cNvPr id="0" name=""/>
        <dsp:cNvSpPr/>
      </dsp:nvSpPr>
      <dsp:spPr>
        <a:xfrm>
          <a:off x="0" y="2043697"/>
          <a:ext cx="7511472" cy="40774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 2–535. Recording of final votes.</a:t>
          </a:r>
        </a:p>
      </dsp:txBody>
      <dsp:txXfrm>
        <a:off x="19904" y="2063601"/>
        <a:ext cx="7471664" cy="367937"/>
      </dsp:txXfrm>
    </dsp:sp>
    <dsp:sp modelId="{869BAB58-1C24-4DEA-B8AC-63860F5A8D5B}">
      <dsp:nvSpPr>
        <dsp:cNvPr id="0" name=""/>
        <dsp:cNvSpPr/>
      </dsp:nvSpPr>
      <dsp:spPr>
        <a:xfrm>
          <a:off x="0" y="2500402"/>
          <a:ext cx="7511472" cy="40774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 2–536. Information which must be made public</a:t>
          </a:r>
          <a:r>
            <a:rPr lang="en-US" sz="1700" kern="1200" dirty="0">
              <a:latin typeface="Century Gothic" panose="020B0502020202020204"/>
            </a:rPr>
            <a:t>.</a:t>
          </a:r>
          <a:endParaRPr lang="en-US" sz="1700" kern="1200" dirty="0"/>
        </a:p>
      </dsp:txBody>
      <dsp:txXfrm>
        <a:off x="19904" y="2520306"/>
        <a:ext cx="7471664" cy="367937"/>
      </dsp:txXfrm>
    </dsp:sp>
    <dsp:sp modelId="{66492155-051F-465D-915D-C0B67A6D45B6}">
      <dsp:nvSpPr>
        <dsp:cNvPr id="0" name=""/>
        <dsp:cNvSpPr/>
      </dsp:nvSpPr>
      <dsp:spPr>
        <a:xfrm>
          <a:off x="0" y="2957107"/>
          <a:ext cx="7511472" cy="40774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 2–537. Administrative appeals.</a:t>
          </a:r>
        </a:p>
      </dsp:txBody>
      <dsp:txXfrm>
        <a:off x="19904" y="2977011"/>
        <a:ext cx="7471664" cy="367937"/>
      </dsp:txXfrm>
    </dsp:sp>
    <dsp:sp modelId="{7CD9938D-87AA-4561-9F49-96F3AC1AEAD5}">
      <dsp:nvSpPr>
        <dsp:cNvPr id="0" name=""/>
        <dsp:cNvSpPr/>
      </dsp:nvSpPr>
      <dsp:spPr>
        <a:xfrm>
          <a:off x="0" y="3413812"/>
          <a:ext cx="7511472" cy="40774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 2–538. Oversight of disclosure activities.</a:t>
          </a:r>
        </a:p>
      </dsp:txBody>
      <dsp:txXfrm>
        <a:off x="19904" y="3433716"/>
        <a:ext cx="7471664" cy="367937"/>
      </dsp:txXfrm>
    </dsp:sp>
    <dsp:sp modelId="{11653633-CFF8-47D8-85CA-7C3AB20EE541}">
      <dsp:nvSpPr>
        <dsp:cNvPr id="0" name=""/>
        <dsp:cNvSpPr/>
      </dsp:nvSpPr>
      <dsp:spPr>
        <a:xfrm>
          <a:off x="0" y="3870517"/>
          <a:ext cx="7511472" cy="40774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 2–539. Definitions.</a:t>
          </a:r>
        </a:p>
      </dsp:txBody>
      <dsp:txXfrm>
        <a:off x="19904" y="3890421"/>
        <a:ext cx="7471664" cy="367937"/>
      </dsp:txXfrm>
    </dsp:sp>
    <dsp:sp modelId="{946D8B07-4AF8-4207-81FD-6DEC0D76ECD7}">
      <dsp:nvSpPr>
        <dsp:cNvPr id="0" name=""/>
        <dsp:cNvSpPr/>
      </dsp:nvSpPr>
      <dsp:spPr>
        <a:xfrm>
          <a:off x="0" y="4327222"/>
          <a:ext cx="7511472" cy="40774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 2–540. Short title.</a:t>
          </a:r>
        </a:p>
      </dsp:txBody>
      <dsp:txXfrm>
        <a:off x="19904" y="4347126"/>
        <a:ext cx="7471664" cy="3679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600B8A-0C9C-4991-AABA-CC143E5D109D}">
      <dsp:nvSpPr>
        <dsp:cNvPr id="0" name=""/>
        <dsp:cNvSpPr/>
      </dsp:nvSpPr>
      <dsp:spPr>
        <a:xfrm>
          <a:off x="0" y="49926"/>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rtl="0">
            <a:lnSpc>
              <a:spcPct val="90000"/>
            </a:lnSpc>
            <a:spcBef>
              <a:spcPct val="0"/>
            </a:spcBef>
            <a:spcAft>
              <a:spcPct val="35000"/>
            </a:spcAft>
            <a:buNone/>
          </a:pPr>
          <a:r>
            <a:rPr lang="en-US" sz="1300" kern="1200" dirty="0">
              <a:latin typeface="Century Gothic" panose="020B0502020202020204"/>
            </a:rPr>
            <a:t>1 400 PURPOSE AND APPLICATION. </a:t>
          </a:r>
          <a:endParaRPr lang="en-US" sz="1300" kern="1200" dirty="0"/>
        </a:p>
      </dsp:txBody>
      <dsp:txXfrm>
        <a:off x="15221" y="65147"/>
        <a:ext cx="7481030" cy="281363"/>
      </dsp:txXfrm>
    </dsp:sp>
    <dsp:sp modelId="{80EA923A-42AF-4044-93BC-168A4ABECCC5}">
      <dsp:nvSpPr>
        <dsp:cNvPr id="0" name=""/>
        <dsp:cNvSpPr/>
      </dsp:nvSpPr>
      <dsp:spPr>
        <a:xfrm>
          <a:off x="0" y="399171"/>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1 401 AGENCY RESPONSIBILITY.</a:t>
          </a:r>
        </a:p>
      </dsp:txBody>
      <dsp:txXfrm>
        <a:off x="15221" y="414392"/>
        <a:ext cx="7481030" cy="281363"/>
      </dsp:txXfrm>
    </dsp:sp>
    <dsp:sp modelId="{CDF86FA8-9000-4004-9B4B-3295668303F5}">
      <dsp:nvSpPr>
        <dsp:cNvPr id="0" name=""/>
        <dsp:cNvSpPr/>
      </dsp:nvSpPr>
      <dsp:spPr>
        <a:xfrm>
          <a:off x="0" y="748416"/>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1 402.REQUESTS FOR RECORDS.</a:t>
          </a:r>
        </a:p>
      </dsp:txBody>
      <dsp:txXfrm>
        <a:off x="15221" y="763637"/>
        <a:ext cx="7481030" cy="281363"/>
      </dsp:txXfrm>
    </dsp:sp>
    <dsp:sp modelId="{25627CC4-B859-4C64-95CE-60FF37EDDAFA}">
      <dsp:nvSpPr>
        <dsp:cNvPr id="0" name=""/>
        <dsp:cNvSpPr/>
      </dsp:nvSpPr>
      <dsp:spPr>
        <a:xfrm>
          <a:off x="0" y="1097661"/>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1 403. to 404. [RESERVED].</a:t>
          </a:r>
        </a:p>
      </dsp:txBody>
      <dsp:txXfrm>
        <a:off x="15221" y="1112882"/>
        <a:ext cx="7481030" cy="281363"/>
      </dsp:txXfrm>
    </dsp:sp>
    <dsp:sp modelId="{C4732AB3-5E9D-4DE5-A3D0-7FE6C3A24C0C}">
      <dsp:nvSpPr>
        <dsp:cNvPr id="0" name=""/>
        <dsp:cNvSpPr/>
      </dsp:nvSpPr>
      <dsp:spPr>
        <a:xfrm>
          <a:off x="0" y="1446906"/>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1 405. TIME LIMITATIONS.</a:t>
          </a:r>
        </a:p>
      </dsp:txBody>
      <dsp:txXfrm>
        <a:off x="15221" y="1462127"/>
        <a:ext cx="7481030" cy="281363"/>
      </dsp:txXfrm>
    </dsp:sp>
    <dsp:sp modelId="{6D9D2DD3-3563-4437-8D21-8D2D3EDA1FA0}">
      <dsp:nvSpPr>
        <dsp:cNvPr id="0" name=""/>
        <dsp:cNvSpPr/>
      </dsp:nvSpPr>
      <dsp:spPr>
        <a:xfrm>
          <a:off x="0" y="1796151"/>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1 406. EXEMPTIONS.</a:t>
          </a:r>
        </a:p>
      </dsp:txBody>
      <dsp:txXfrm>
        <a:off x="15221" y="1811372"/>
        <a:ext cx="7481030" cy="281363"/>
      </dsp:txXfrm>
    </dsp:sp>
    <dsp:sp modelId="{48DEB3C3-28D4-4A9C-A3C5-AE8AC40DFEF0}">
      <dsp:nvSpPr>
        <dsp:cNvPr id="0" name=""/>
        <dsp:cNvSpPr/>
      </dsp:nvSpPr>
      <dsp:spPr>
        <a:xfrm>
          <a:off x="0" y="2145396"/>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1 407. RESPONSES TO REQUESTS.</a:t>
          </a:r>
        </a:p>
      </dsp:txBody>
      <dsp:txXfrm>
        <a:off x="15221" y="2160617"/>
        <a:ext cx="7481030" cy="281363"/>
      </dsp:txXfrm>
    </dsp:sp>
    <dsp:sp modelId="{647E1F2A-0F80-4056-A6CB-41D623501309}">
      <dsp:nvSpPr>
        <dsp:cNvPr id="0" name=""/>
        <dsp:cNvSpPr/>
      </dsp:nvSpPr>
      <dsp:spPr>
        <a:xfrm>
          <a:off x="0" y="2494641"/>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1 408. FEES.</a:t>
          </a:r>
        </a:p>
      </dsp:txBody>
      <dsp:txXfrm>
        <a:off x="15221" y="2509862"/>
        <a:ext cx="7481030" cy="281363"/>
      </dsp:txXfrm>
    </dsp:sp>
    <dsp:sp modelId="{0542C841-8F10-4CC6-80FA-171203FBCDCE}">
      <dsp:nvSpPr>
        <dsp:cNvPr id="0" name=""/>
        <dsp:cNvSpPr/>
      </dsp:nvSpPr>
      <dsp:spPr>
        <a:xfrm>
          <a:off x="0" y="2843886"/>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1 409. to 411. [RESERVED].</a:t>
          </a:r>
        </a:p>
      </dsp:txBody>
      <dsp:txXfrm>
        <a:off x="15221" y="2859107"/>
        <a:ext cx="7481030" cy="281363"/>
      </dsp:txXfrm>
    </dsp:sp>
    <dsp:sp modelId="{A2EFC421-2486-4174-9437-02435EEDE9B7}">
      <dsp:nvSpPr>
        <dsp:cNvPr id="0" name=""/>
        <dsp:cNvSpPr/>
      </dsp:nvSpPr>
      <dsp:spPr>
        <a:xfrm>
          <a:off x="0" y="3193131"/>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1 412. REVIEW OF DENIALS.</a:t>
          </a:r>
        </a:p>
      </dsp:txBody>
      <dsp:txXfrm>
        <a:off x="15221" y="3208352"/>
        <a:ext cx="7481030" cy="281363"/>
      </dsp:txXfrm>
    </dsp:sp>
    <dsp:sp modelId="{D853DC66-1CBB-4520-B5D8-114E03F0D010}">
      <dsp:nvSpPr>
        <dsp:cNvPr id="0" name=""/>
        <dsp:cNvSpPr/>
      </dsp:nvSpPr>
      <dsp:spPr>
        <a:xfrm>
          <a:off x="0" y="3542377"/>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1 413. RECORDS MAINTAINED BY AGENCIES.</a:t>
          </a:r>
        </a:p>
      </dsp:txBody>
      <dsp:txXfrm>
        <a:off x="15221" y="3557598"/>
        <a:ext cx="7481030" cy="281363"/>
      </dsp:txXfrm>
    </dsp:sp>
    <dsp:sp modelId="{B7961D28-0489-4BF1-A10B-84D07417FC6C}">
      <dsp:nvSpPr>
        <dsp:cNvPr id="0" name=""/>
        <dsp:cNvSpPr/>
      </dsp:nvSpPr>
      <dsp:spPr>
        <a:xfrm>
          <a:off x="0" y="3891622"/>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1 414. [RESERVED].</a:t>
          </a:r>
        </a:p>
      </dsp:txBody>
      <dsp:txXfrm>
        <a:off x="15221" y="3906843"/>
        <a:ext cx="7481030" cy="281363"/>
      </dsp:txXfrm>
    </dsp:sp>
    <dsp:sp modelId="{6BFEECC4-0BD6-4DF2-A0CA-92BF0A51E3E4}">
      <dsp:nvSpPr>
        <dsp:cNvPr id="0" name=""/>
        <dsp:cNvSpPr/>
      </dsp:nvSpPr>
      <dsp:spPr>
        <a:xfrm>
          <a:off x="0" y="4240867"/>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1 415. OVERSIGHT.</a:t>
          </a:r>
        </a:p>
      </dsp:txBody>
      <dsp:txXfrm>
        <a:off x="15221" y="4256088"/>
        <a:ext cx="7481030" cy="281363"/>
      </dsp:txXfrm>
    </dsp:sp>
    <dsp:sp modelId="{869BAB58-1C24-4DEA-B8AC-63860F5A8D5B}">
      <dsp:nvSpPr>
        <dsp:cNvPr id="0" name=""/>
        <dsp:cNvSpPr/>
      </dsp:nvSpPr>
      <dsp:spPr>
        <a:xfrm>
          <a:off x="0" y="4590112"/>
          <a:ext cx="7511472" cy="31180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1 416. to 417. [RESERVED].</a:t>
          </a:r>
        </a:p>
      </dsp:txBody>
      <dsp:txXfrm>
        <a:off x="15221" y="4605333"/>
        <a:ext cx="7481030" cy="28136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295A436-CD85-BC49-9151-A89A06CDCA0F}" type="datetimeFigureOut">
              <a:rPr lang="en-US" smtClean="0"/>
              <a:t>7/16/2026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EAFEFD-A8F3-DF43-8B8B-36E9FAD7CCBF}" type="slidenum">
              <a:rPr lang="en-US" smtClean="0"/>
              <a:t>‹#›</a:t>
            </a:fld>
            <a:endParaRPr lang="en-US" dirty="0"/>
          </a:p>
        </p:txBody>
      </p:sp>
    </p:spTree>
    <p:extLst>
      <p:ext uri="{BB962C8B-B14F-4D97-AF65-F5344CB8AC3E}">
        <p14:creationId xmlns:p14="http://schemas.microsoft.com/office/powerpoint/2010/main" val="4147804720"/>
      </p:ext>
    </p:extLst>
  </p:cSld>
  <p:clrMap bg1="lt1" tx1="dk1" bg2="lt2" tx2="dk2" accent1="accent1" accent2="accent2" accent3="accent3" accent4="accent4" accent5="accent5" accent6="accent6" hlink="hlink" folHlink="folHlink"/>
  <p:hf hdr="0" ftr="0" dt="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7-15T21:04:08.168"/>
    </inkml:context>
    <inkml:brush xml:id="br0">
      <inkml:brushProperty name="width" value="0.1" units="cm"/>
      <inkml:brushProperty name="height" value="0.1" units="cm"/>
      <inkml:brushProperty name="color" value="#008C3A"/>
    </inkml:brush>
  </inkml:definitions>
  <inkml:trace contextRef="#ctx0" brushRef="#br0">2294 294 9830,'-16'-1'463,"-1"-1"0,1-1 0,-1 0 0,-26-10 0,23 7-174,-1 0-1,-26-3 1,27 7 39,0 0-1,1-2 1,-1 0-1,-22-9 0,5 2 479,0 2 0,-72-8 0,88 14-539,-61-4 1638,-145 7 0,88 3 65,-18-5-1085,-171 5 1331,293 1-2216,1 1 0,-1 2 0,1 1 0,1 2 0,-41 17 0,-154 82 0,220-105 0,-8 5 0,0 1 0,0 1 0,1 1 0,0 0 0,1 0 0,1 2 0,0 0 0,-17 23 0,-3 11 0,-37 76 0,22-37 0,39-69 0,0 0 0,2 1 0,0 0 0,1 0 0,1 0 0,1 1 0,-3 31 0,2 145 0,6-143 0,-2 8 0,4 0 0,2 0 0,25 120 0,-18-114 0,-11-51 0,2 0 0,0 1 0,8 23 0,10 23 0,13 71 0,-21-77 0,2-1 0,23 55 0,168 419 0,-202-520 0,1 0 0,0-1 0,1 0 0,0 0 0,0-1 0,11 12 0,15 20 0,33 54 0,-28-43 0,-2 2 0,-2 2 0,28 65 0,-56-106 0,1-1 0,0 0 0,1 0 0,1 0 0,0-1 0,0 0 0,1-1 0,1 0 0,0 0 0,0-1 0,1 0 0,18 11 0,90 65 0,-72-50 0,2-2 0,1-2 0,1-2 0,79 33 0,-16-19 0,249 86 0,-129-69 0,-173-39 0,-39-13 0,0-1 0,28 7 0,211 29 0,-30-10 0,74-11 0,-182-9 0,128 32 0,112 47 0,-340-86 0,238 58 0,-224-59 0,1-1 0,0-3 0,-1-1 0,45-4 0,3 0 0,143 5 0,199-5 0,-261-18 0,-52 4 0,341-60 0,-165 11 0,160-24 0,-424 84-203,-2-1 0,1-1 0,-1-1 0,0-1 0,-1-1 0,38-24 1,33-15-253,14 3 624,59-28-1493,-101 42 1649,128-45 0,-161 63-454,-2-1-1,0-1 1,0-2-1,-2-1 1,43-38-1,-69 55 128,10-6-152,-1-2 1,0 0 0,-1 0 0,0-1-1,-1 0 1,-1-1 0,1 0 0,-2 0-1,0-1 1,-1 0 0,0-1 0,-1 0-1,-1 0 1,0 0 0,-1 0-1,-1-1 1,0 0 0,-1 1 0,-1-1-1,-1-28 1,-1 31 26,-2-94-2011,-33-205-1,29 263 1453,3 0 0,1 0 0,6-74 0,0 16-269,-1-10 415,-5-126-823,2 231 1363,-2-1 0,1 1 0,-2 0 0,0 0 0,0 0 0,-1 1 0,-8-14 0,-51-77 0,32 55 0,-8-9 0,-3 2 0,-72-71 0,61 69 0,8 12 451,-2 2-1,-73-48 1,7 5 11,57 42-766,-120-66 0,-75-18 2207,-112-23-1266,301 126-68,10 6 702,-94-17 0,64 17-284,-236-78-1605,6 2-1553,-169-57 2289,278 82-958,28 24 1995,94 27-111,23 4-346,-13-5 208,-1 3 0,-1 3 1,-124-6-1,165 18-314,0-3 1,-60-13-1,57 10 16,-70-7 0,-259 12 1298,178 4-1276,148 0-630,1 2 0,0 2 0,-66 18 0,-16 3 0,95-23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7-15T21:45:05.900"/>
    </inkml:context>
    <inkml:brush xml:id="br0">
      <inkml:brushProperty name="width" value="0.05" units="cm"/>
      <inkml:brushProperty name="height" value="0.05" units="cm"/>
      <inkml:brushProperty name="color" value="#E71224"/>
    </inkml:brush>
  </inkml:definitions>
  <inkml:trace contextRef="#ctx0" brushRef="#br0">92 496 24575,'-2'0'0,"1"-1"0,-1 1 0,1-1 0,-1 0 0,1 1 0,0-1 0,0 0 0,-1 0 0,1 0 0,0 0 0,0 0 0,0 0 0,0 0 0,0 0 0,0-1 0,0 1 0,0 0 0,1 0 0,-1-1 0,0-2 0,-15-33 0,14 31 0,-9-22 0,2-1 0,1 0 0,1-1 0,1 0 0,2 1 0,1-2 0,1 1 0,3-38 0,-1 66 0,0 0 0,0-1 0,0 1 0,1 0 0,-1-1 0,0 1 0,1 0 0,0 0 0,-1-1 0,1 1 0,0 0 0,0 0 0,0 0 0,1 0 0,-1 0 0,0 0 0,1 0 0,-1 0 0,1 1 0,0-1 0,-1 1 0,1-1 0,0 1 0,0 0 0,0-1 0,0 1 0,0 0 0,0 0 0,1 0 0,-1 1 0,0-1 0,0 1 0,1-1 0,-1 1 0,0 0 0,3-1 0,-1 2 0,0-1 0,0 1 0,0 0 0,0 0 0,0 1 0,0-1 0,0 1 0,-1 0 0,1-1 0,0 2 0,-1-1 0,0 0 0,1 1 0,-1 0 0,0-1 0,-1 1 0,1 0 0,0 1 0,3 5 0,11 22 0,-13-23 0,1 0 0,-1 0 0,1-1 0,0 0 0,1 0 0,-1 0 0,12 10 0,7 11 0,-21-24 0,0-1 0,0 1 0,0-1 0,0 1 0,0-1 0,0 0 0,1 0 0,5 3 0,-9-6 0,0 0 0,1 0 0,-1 0 0,0 0 0,0 0 0,1 0 0,-1 0 0,0 0 0,0 0 0,1 0 0,-1 0 0,0-1 0,0 1 0,1 0 0,-1 0 0,0 0 0,0 0 0,0 0 0,1-1 0,-1 1 0,0 0 0,0 0 0,0 0 0,0-1 0,1 1 0,-1 0 0,0 0 0,0-1 0,0 1 0,0 0 0,0 0 0,0-1 0,0 1 0,0 0 0,0 0 0,0-1 0,0 1 0,0 0 0,0-1 0,0 1 0,0 0 0,0 0 0,0-1 0,0 1 0,0 0 0,0 0 0,0-1 0,-1 1 0,1 0 0,0 0 0,0 0 0,0-1 0,0 1 0,-1 0 0,-4-17 0,-32-52 0,26 52 0,2 0 0,-14-31 0,23 45 0,-1 0 0,1 1 0,0-1 0,0 0 0,0 1 0,0-1 0,0 0 0,1 1 0,-1-1 0,1 0 0,-1 1 0,1-1 0,0 1 0,0-1 0,1 1 0,-1 0 0,0-1 0,1 1 0,-1 0 0,1 0 0,0 0 0,0 0 0,0 0 0,0 0 0,0 1 0,0-1 0,0 1 0,0-1 0,1 1 0,2-1 0,1-2 0,1 0 0,-1 1 0,1 0 0,0 0 0,0 1 0,0 0 0,0 0 0,0 0 0,15 0 0,-17 2 0,0 1 0,0 0 0,-1 0 0,1 0 0,0 0 0,0 1 0,0 0 0,-1 0 0,1 0 0,-1 1 0,0-1 0,1 1 0,-1 0 0,0 0 0,-1 1 0,1-1 0,-1 1 0,6 7 0,2 5 0,0 0 0,-2 1 0,12 28 0,-6-13 0,-11-26-151,-1-1-1,1 1 0,0-1 0,0 1 1,0-1-1,1-1 0,0 1 1,10 7-1,-4-3-6674</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7-15T21:45:07.757"/>
    </inkml:context>
    <inkml:brush xml:id="br0">
      <inkml:brushProperty name="width" value="0.05" units="cm"/>
      <inkml:brushProperty name="height" value="0.05" units="cm"/>
      <inkml:brushProperty name="color" value="#E71224"/>
    </inkml:brush>
  </inkml:definitions>
  <inkml:trace contextRef="#ctx0" brushRef="#br0">1 229 24575,'32'0'0,"-6"1"0,0-2 0,30-4 0,-47 4 0,0-1 0,-1 0 0,1-1 0,0 0 0,-1-1 0,0 1 0,0-2 0,0 1 0,0-1 0,7-6 0,0-1 0,54-47 0,-62 53 0,-1-1 0,0 0 0,0 0 0,-1 0 0,0-1 0,0 1 0,6-14 0,-11 20 0,1 0 0,-1 0 0,0 0 0,1 0 0,-1 0 0,0 0 0,0 0 0,0 0 0,1 0 0,-1 0 0,0 0 0,0 0 0,-1 0 0,1 0 0,0 0 0,0 0 0,0 0 0,-1 0 0,1 1 0,0-1 0,-1 0 0,1 0 0,-1 0 0,1 0 0,-1 0 0,1 1 0,-1-1 0,0 0 0,0 0 0,0 0 0,-2-1 0,1 1 0,-1 0 0,1 0 0,-1 0 0,0 0 0,0 0 0,1 0 0,-1 1 0,0-1 0,-5 1 0,-1 0 0,1 0 0,-1 0 0,1 1 0,-1 0 0,1 1 0,-15 4 0,15-2 0,0 1 0,1 0 0,0 0 0,0 1 0,0-1 0,1 2 0,0-1 0,0 1 0,0 0 0,-6 10 0,-1 3 0,2 1 0,-16 36 0,25-52 0,1 0 0,0 0 0,0 0 0,0 0 0,1 0 0,-1 1 0,1-1 0,0 0 0,1 0 0,-1 0 0,1 0 0,0 0 0,0 0 0,1 0 0,0 0 0,-1 0 0,2 0 0,-1-1 0,0 1 0,1-1 0,0 0 0,0 1 0,0-1 0,1-1 0,-1 1 0,1 0 0,6 4 0,-1 0 0,1-1 0,0 0 0,0-1 0,0 0 0,1 0 0,0-1 0,0 0 0,1-1 0,-1 0 0,1-1 0,13 2 0,32-1 0,81-5 0,-75 0 0,-58 1-45,-1 0-1,0 0 1,0 0-1,0-1 1,1 0-1,-1 0 1,0 0-1,0 0 1,0 0-1,0-1 1,-1 1-1,1-1 1,0 0-1,-1-1 1,1 1-1,-1 0 1,1-1-1,-1 0 1,0 0-1,0 0 1,-1 0-1,1 0 1,-1-1-1,1 1 1,-1-1-1,0 0 0,0 1 1,-1-1-1,3-8 1,0-4-6781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7-15T21:45:10.920"/>
    </inkml:context>
    <inkml:brush xml:id="br0">
      <inkml:brushProperty name="width" value="0.05" units="cm"/>
      <inkml:brushProperty name="height" value="0.05" units="cm"/>
      <inkml:brushProperty name="color" value="#E71224"/>
    </inkml:brush>
  </inkml:definitions>
  <inkml:trace contextRef="#ctx0" brushRef="#br0">67 657 24575,'0'-25'0,"-2"2"0,2 0 0,1 0 0,1 0 0,0 0 0,2 0 0,1 1 0,14-42 0,-17 58 0,123-259 0,-105 236 0,-16 25 0,0 0 0,-1 0 0,0 0 0,1-1 0,-1 1 0,-1-1 0,1 0 0,-1 0 0,0 0 0,0 0 0,0-1 0,-1 1 0,0 0 0,1-10 0,-2 13 0,-1 1 0,0-1 0,0 1 0,0-1 0,0 1 0,0 0 0,0-1 0,0 1 0,0 0 0,0 0 0,-1 0 0,1 0 0,0 0 0,-1 0 0,1 0 0,-1 0 0,1 1 0,-1-1 0,0 0 0,1 1 0,-1-1 0,1 1 0,-1 0 0,0 0 0,-2-1 0,-50 0 0,43 1 0,-12 1-227,-1 1-1,1 1 1,0 1-1,0 0 1,-24 10-1,28-7-6598</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7-15T21:45:11.954"/>
    </inkml:context>
    <inkml:brush xml:id="br0">
      <inkml:brushProperty name="width" value="0.05" units="cm"/>
      <inkml:brushProperty name="height" value="0.05" units="cm"/>
      <inkml:brushProperty name="color" value="#E71224"/>
    </inkml:brush>
  </inkml:definitions>
  <inkml:trace contextRef="#ctx0" brushRef="#br0">1 0 24575,'0'4'0,"4"1"0,1 4 0,3 4 0,5 0 0,0 5 0,1 0 0,-1 4 0,0-1 0,-1-1 0,-3 0 0,-4 1 0,3-4 0,-2 0 0,0 0 0,-3-3-8191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26091B-0770-47E7-8374-9807EC247727}" type="datetimeFigureOut">
              <a:rPr lang="en-US" smtClean="0"/>
              <a:t>7/16/2026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F2BB5A-B358-4554-8C4D-920F0EB6B787}" type="slidenum">
              <a:rPr lang="en-US" smtClean="0"/>
              <a:t>‹#›</a:t>
            </a:fld>
            <a:endParaRPr lang="en-US" dirty="0"/>
          </a:p>
        </p:txBody>
      </p:sp>
    </p:spTree>
    <p:extLst>
      <p:ext uri="{BB962C8B-B14F-4D97-AF65-F5344CB8AC3E}">
        <p14:creationId xmlns:p14="http://schemas.microsoft.com/office/powerpoint/2010/main" val="255402668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19314" y="596019"/>
            <a:ext cx="7510506" cy="3213982"/>
          </a:xfrm>
        </p:spPr>
        <p:txBody>
          <a:bodyPr anchor="b">
            <a:normAutofit/>
          </a:bodyPr>
          <a:lstStyle>
            <a:lvl1pPr algn="ctr">
              <a:defRPr sz="4000">
                <a:effectLst>
                  <a:glow rad="38100">
                    <a:schemeClr val="bg1">
                      <a:lumMod val="65000"/>
                      <a:lumOff val="35000"/>
                      <a:alpha val="50000"/>
                    </a:schemeClr>
                  </a:glow>
                  <a:outerShdw blurRad="28575" dist="31750" dir="13200000" algn="tl" rotWithShape="0">
                    <a:srgbClr val="000000">
                      <a:alpha val="25000"/>
                    </a:srgb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819314" y="3886200"/>
            <a:ext cx="7510506" cy="2219108"/>
          </a:xfrm>
        </p:spPr>
        <p:txBody>
          <a:bodyPr anchor="t">
            <a:normAutofit/>
          </a:bodyPr>
          <a:lstStyle>
            <a:lvl1pPr marL="0" indent="0" algn="ctr">
              <a:buNone/>
              <a:defRPr sz="1800">
                <a:gradFill flip="none" rotWithShape="1">
                  <a:gsLst>
                    <a:gs pos="0">
                      <a:schemeClr val="tx1"/>
                    </a:gs>
                    <a:gs pos="100000">
                      <a:schemeClr val="tx1">
                        <a:lumMod val="75000"/>
                      </a:schemeClr>
                    </a:gs>
                  </a:gsLst>
                  <a:lin ang="0" scaled="1"/>
                  <a:tileRect/>
                </a:gra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190AF4-9F54-444F-A8C0-C1FCA1496701}" type="datetime1">
              <a:rPr lang="en-US" smtClean="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3619731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677" y="4377485"/>
            <a:ext cx="7413007" cy="907505"/>
          </a:xfrm>
        </p:spPr>
        <p:txBody>
          <a:bodyPr anchor="b">
            <a:normAutofit/>
          </a:bodyPr>
          <a:lstStyle>
            <a:lvl1pPr algn="l">
              <a:defRPr sz="2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7678" y="996188"/>
            <a:ext cx="7301427" cy="298112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917677" y="5284990"/>
            <a:ext cx="7413007" cy="81707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668520B-E091-AC4A-90BB-359AA5D7B5D5}" type="datetime1">
              <a:rPr lang="en-US" smtClean="0"/>
              <a:t>7/16/2026</a:t>
            </a:fld>
            <a:endParaRPr lang="en-US" dirty="0"/>
          </a:p>
        </p:txBody>
      </p:sp>
      <p:sp>
        <p:nvSpPr>
          <p:cNvPr id="6" name="Footer Placeholder 5"/>
          <p:cNvSpPr>
            <a:spLocks noGrp="1"/>
          </p:cNvSpPr>
          <p:nvPr>
            <p:ph type="ftr" sz="quarter" idx="11"/>
          </p:nvPr>
        </p:nvSpPr>
        <p:spPr>
          <a:xfrm>
            <a:off x="917678" y="6181344"/>
            <a:ext cx="5337278" cy="365125"/>
          </a:xfrm>
        </p:spPr>
        <p:txBody>
          <a:bodyPr/>
          <a:lstStyle/>
          <a:p>
            <a:endParaRPr lang="en-US" dirty="0"/>
          </a:p>
        </p:txBody>
      </p:sp>
      <p:sp>
        <p:nvSpPr>
          <p:cNvPr id="7" name="Slide Number Placeholder 6"/>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3908165334"/>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18347" y="596018"/>
            <a:ext cx="7511474" cy="3137782"/>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818347" y="4343400"/>
            <a:ext cx="7511474" cy="1758660"/>
          </a:xfrm>
        </p:spPr>
        <p:txBody>
          <a:bodyPr anchor="ctr">
            <a:normAutofit/>
          </a:bodyPr>
          <a:lstStyle>
            <a:lvl1pPr marL="0" indent="0" algn="l">
              <a:buNone/>
              <a:defRPr sz="1800">
                <a:gradFill flip="none" rotWithShape="1">
                  <a:gsLst>
                    <a:gs pos="0">
                      <a:schemeClr val="tx1"/>
                    </a:gs>
                    <a:gs pos="100000">
                      <a:schemeClr val="tx1">
                        <a:lumMod val="75000"/>
                      </a:schemeClr>
                    </a:gs>
                  </a:gsLst>
                  <a:lin ang="5400000" scaled="0"/>
                  <a:tileRect/>
                </a:gra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68520B-E091-AC4A-90BB-359AA5D7B5D5}" type="datetime1">
              <a:rPr lang="en-US" smtClean="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4166035238"/>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583818" y="860276"/>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accent1"/>
                </a:solidFill>
              </a:rPr>
              <a:t>“</a:t>
            </a:r>
          </a:p>
        </p:txBody>
      </p:sp>
      <p:sp>
        <p:nvSpPr>
          <p:cNvPr id="15" name="TextBox 14"/>
          <p:cNvSpPr txBox="1"/>
          <p:nvPr/>
        </p:nvSpPr>
        <p:spPr>
          <a:xfrm>
            <a:off x="7888822" y="29859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accent1"/>
                </a:solidFill>
              </a:rPr>
              <a:t>”</a:t>
            </a:r>
          </a:p>
        </p:txBody>
      </p:sp>
      <p:sp>
        <p:nvSpPr>
          <p:cNvPr id="2" name="Title 1"/>
          <p:cNvSpPr>
            <a:spLocks noGrp="1"/>
          </p:cNvSpPr>
          <p:nvPr>
            <p:ph type="title"/>
          </p:nvPr>
        </p:nvSpPr>
        <p:spPr>
          <a:xfrm>
            <a:off x="1084942" y="596018"/>
            <a:ext cx="6974115" cy="3044079"/>
          </a:xfrm>
        </p:spPr>
        <p:txBody>
          <a:bodyPr anchor="ctr">
            <a:normAutofit/>
          </a:bodyPr>
          <a:lstStyle>
            <a:lvl1pPr algn="l">
              <a:defRPr sz="2800" b="0" cap="all">
                <a:gradFill flip="none" rotWithShape="1">
                  <a:gsLst>
                    <a:gs pos="0">
                      <a:schemeClr val="tx1"/>
                    </a:gs>
                    <a:gs pos="100000">
                      <a:schemeClr val="tx1">
                        <a:lumMod val="75000"/>
                      </a:schemeClr>
                    </a:gs>
                  </a:gsLst>
                  <a:lin ang="5400000" scaled="0"/>
                  <a:tileRect/>
                </a:gra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256436" y="3650606"/>
            <a:ext cx="6631128" cy="381000"/>
          </a:xfrm>
        </p:spPr>
        <p:txBody>
          <a:bodyPr anchor="ctr">
            <a:normAutofit/>
          </a:bodyPr>
          <a:lstStyle>
            <a:lvl1pPr marL="0" indent="0">
              <a:buFontTx/>
              <a:buNone/>
              <a:defRPr sz="14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818347" y="4641206"/>
            <a:ext cx="7511473" cy="1447800"/>
          </a:xfrm>
        </p:spPr>
        <p:txBody>
          <a:bodyPr anchor="ctr">
            <a:normAutofit/>
          </a:bodyPr>
          <a:lstStyle>
            <a:lvl1pPr marL="0" indent="0" algn="l">
              <a:buNone/>
              <a:defRPr sz="1800">
                <a:gradFill flip="none" rotWithShape="1">
                  <a:gsLst>
                    <a:gs pos="0">
                      <a:schemeClr val="tx1"/>
                    </a:gs>
                    <a:gs pos="100000">
                      <a:schemeClr val="tx1">
                        <a:lumMod val="75000"/>
                      </a:schemeClr>
                    </a:gs>
                  </a:gsLst>
                  <a:lin ang="0" scaled="1"/>
                  <a:tileRect/>
                </a:gra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68520B-E091-AC4A-90BB-359AA5D7B5D5}" type="datetime1">
              <a:rPr lang="en-US" smtClean="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3556921041"/>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18347" y="3603566"/>
            <a:ext cx="7512338" cy="14688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821015" y="5072366"/>
            <a:ext cx="7512339" cy="1029694"/>
          </a:xfrm>
        </p:spPr>
        <p:txBody>
          <a:bodyPr anchor="t">
            <a:normAutofit/>
          </a:bodyPr>
          <a:lstStyle>
            <a:lvl1pPr marL="0" indent="0" algn="l">
              <a:buNone/>
              <a:defRPr sz="1800">
                <a:gradFill flip="none" rotWithShape="1">
                  <a:gsLst>
                    <a:gs pos="0">
                      <a:schemeClr val="tx1"/>
                    </a:gs>
                    <a:gs pos="100000">
                      <a:schemeClr val="tx1">
                        <a:lumMod val="75000"/>
                      </a:schemeClr>
                    </a:gs>
                  </a:gsLst>
                  <a:lin ang="5400000" scaled="0"/>
                  <a:tileRect/>
                </a:gra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68520B-E091-AC4A-90BB-359AA5D7B5D5}" type="datetime1">
              <a:rPr lang="en-US" smtClean="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980050443"/>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extBox 12"/>
          <p:cNvSpPr txBox="1"/>
          <p:nvPr/>
        </p:nvSpPr>
        <p:spPr>
          <a:xfrm>
            <a:off x="583818" y="75385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accent1"/>
                </a:solidFill>
              </a:rPr>
              <a:t>“</a:t>
            </a:r>
          </a:p>
        </p:txBody>
      </p:sp>
      <p:sp>
        <p:nvSpPr>
          <p:cNvPr id="16" name="TextBox 15"/>
          <p:cNvSpPr txBox="1"/>
          <p:nvPr/>
        </p:nvSpPr>
        <p:spPr>
          <a:xfrm>
            <a:off x="7887556" y="2879498"/>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accent1"/>
                </a:solidFill>
              </a:rPr>
              <a:t>”</a:t>
            </a:r>
          </a:p>
        </p:txBody>
      </p:sp>
      <p:sp>
        <p:nvSpPr>
          <p:cNvPr id="2" name="Title 1"/>
          <p:cNvSpPr>
            <a:spLocks noGrp="1"/>
          </p:cNvSpPr>
          <p:nvPr>
            <p:ph type="title"/>
          </p:nvPr>
        </p:nvSpPr>
        <p:spPr>
          <a:xfrm>
            <a:off x="1084942" y="596018"/>
            <a:ext cx="6974115" cy="2844369"/>
          </a:xfrm>
        </p:spPr>
        <p:txBody>
          <a:bodyPr anchor="ctr">
            <a:normAutofit/>
          </a:bodyPr>
          <a:lstStyle>
            <a:lvl1pPr algn="l">
              <a:defRPr sz="2800" b="0" cap="all">
                <a:gradFill flip="none" rotWithShape="1">
                  <a:gsLst>
                    <a:gs pos="0">
                      <a:schemeClr val="tx1"/>
                    </a:gs>
                    <a:gs pos="100000">
                      <a:schemeClr val="tx1">
                        <a:lumMod val="75000"/>
                      </a:schemeClr>
                    </a:gs>
                  </a:gsLst>
                  <a:lin ang="5400000" scaled="0"/>
                  <a:tileRect/>
                </a:gra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818347" y="3886200"/>
            <a:ext cx="7512338" cy="1053662"/>
          </a:xfrm>
        </p:spPr>
        <p:txBody>
          <a:bodyPr vert="horz" lIns="91440" tIns="45720" rIns="91440" bIns="45720" rtlCol="0" anchor="b">
            <a:normAutofit/>
          </a:bodyPr>
          <a:lstStyle>
            <a:lvl1pPr>
              <a:buNone/>
              <a:defRPr lang="en-US" sz="2000" b="0" cap="all" dirty="0">
                <a:ln w="3175" cmpd="sng">
                  <a:noFill/>
                </a:ln>
                <a:gradFill flip="none" rotWithShape="1">
                  <a:gsLst>
                    <a:gs pos="0">
                      <a:schemeClr val="tx1"/>
                    </a:gs>
                    <a:gs pos="100000">
                      <a:schemeClr val="tx1">
                        <a:lumMod val="75000"/>
                      </a:schemeClr>
                    </a:gs>
                  </a:gsLst>
                  <a:lin ang="0" scaled="1"/>
                  <a:tileRect/>
                </a:gradFill>
                <a:effectLst>
                  <a:glow rad="38100">
                    <a:schemeClr val="bg1">
                      <a:lumMod val="65000"/>
                      <a:lumOff val="35000"/>
                      <a:alpha val="40000"/>
                    </a:schemeClr>
                  </a:glow>
                  <a:outerShdw blurRad="28575" dist="38100" dir="14040000" algn="tl" rotWithShape="0">
                    <a:srgbClr val="000000">
                      <a:alpha val="25000"/>
                    </a:srgbClr>
                  </a:outerShdw>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818347" y="4939862"/>
            <a:ext cx="7512338" cy="1162198"/>
          </a:xfrm>
        </p:spPr>
        <p:txBody>
          <a:bodyPr anchor="t">
            <a:normAutofit/>
          </a:bodyPr>
          <a:lstStyle>
            <a:lvl1pPr marL="0" indent="0" algn="l">
              <a:buNone/>
              <a:defRPr sz="1600">
                <a:gradFill flip="none" rotWithShape="1">
                  <a:gsLst>
                    <a:gs pos="0">
                      <a:schemeClr val="tx1"/>
                    </a:gs>
                    <a:gs pos="100000">
                      <a:schemeClr val="tx1">
                        <a:lumMod val="75000"/>
                      </a:schemeClr>
                    </a:gs>
                  </a:gsLst>
                  <a:lin ang="5400000" scaled="0"/>
                  <a:tileRect/>
                </a:gra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68520B-E091-AC4A-90BB-359AA5D7B5D5}" type="datetime1">
              <a:rPr lang="en-US" smtClean="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1878170031"/>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818346" y="596018"/>
            <a:ext cx="7511473" cy="2756783"/>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818346" y="3682941"/>
            <a:ext cx="7511473" cy="1049283"/>
          </a:xfrm>
        </p:spPr>
        <p:txBody>
          <a:bodyPr vert="horz" lIns="91440" tIns="45720" rIns="91440" bIns="45720" rtlCol="0" anchor="b">
            <a:normAutofit/>
          </a:bodyPr>
          <a:lstStyle>
            <a:lvl1pPr>
              <a:buNone/>
              <a:defRPr lang="en-US" sz="2400" b="0" cap="all" dirty="0">
                <a:ln w="3175" cmpd="sng">
                  <a:noFill/>
                </a:ln>
                <a:gradFill flip="none" rotWithShape="1">
                  <a:gsLst>
                    <a:gs pos="0">
                      <a:schemeClr val="tx1"/>
                    </a:gs>
                    <a:gs pos="100000">
                      <a:schemeClr val="tx1">
                        <a:lumMod val="75000"/>
                      </a:schemeClr>
                    </a:gs>
                  </a:gsLst>
                  <a:lin ang="5400000" scaled="0"/>
                  <a:tileRect/>
                </a:gradFill>
                <a:effectLst>
                  <a:glow rad="38100">
                    <a:schemeClr val="bg1">
                      <a:lumMod val="65000"/>
                      <a:lumOff val="35000"/>
                      <a:alpha val="40000"/>
                    </a:schemeClr>
                  </a:glow>
                  <a:outerShdw blurRad="28575" dist="38100" dir="14040000" algn="tl" rotWithShape="0">
                    <a:srgbClr val="000000">
                      <a:alpha val="25000"/>
                    </a:srgbClr>
                  </a:outerShdw>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818347" y="4732224"/>
            <a:ext cx="7511472" cy="1369836"/>
          </a:xfrm>
        </p:spPr>
        <p:txBody>
          <a:bodyPr anchor="t">
            <a:normAutofit/>
          </a:bodyPr>
          <a:lstStyle>
            <a:lvl1pPr marL="0" indent="0" algn="l">
              <a:buNone/>
              <a:defRPr sz="1600">
                <a:gradFill flip="none" rotWithShape="1">
                  <a:gsLst>
                    <a:gs pos="0">
                      <a:schemeClr val="tx1"/>
                    </a:gs>
                    <a:gs pos="100000">
                      <a:schemeClr val="tx1">
                        <a:lumMod val="75000"/>
                      </a:schemeClr>
                    </a:gs>
                  </a:gsLst>
                  <a:lin ang="5400000" scaled="0"/>
                  <a:tileRect/>
                </a:gra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68520B-E091-AC4A-90BB-359AA5D7B5D5}" type="datetime1">
              <a:rPr lang="en-US" smtClean="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2097140543"/>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Title 1"/>
          <p:cNvSpPr>
            <a:spLocks noGrp="1"/>
          </p:cNvSpPr>
          <p:nvPr>
            <p:ph type="title"/>
          </p:nvPr>
        </p:nvSpPr>
        <p:spPr>
          <a:xfrm>
            <a:off x="818347" y="596018"/>
            <a:ext cx="7511473" cy="131248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E8918C-B47A-494E-A5A9-1A5C5CFCECFB}" type="datetime1">
              <a:rPr lang="en-US" smtClean="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11349429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1708" y="596018"/>
            <a:ext cx="1778112" cy="550604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8347" y="596018"/>
            <a:ext cx="5624137" cy="550604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E3E96D-3D7C-8F4F-AF64-399B6BED7A92}" type="datetime1">
              <a:rPr lang="en-US" smtClean="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332662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78D487-18C3-1248-9887-FE69DD561588}" type="datetime1">
              <a:rPr lang="en-US" smtClean="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3199786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9314" y="3270698"/>
            <a:ext cx="7510506" cy="1823305"/>
          </a:xfrm>
        </p:spPr>
        <p:txBody>
          <a:bodyPr anchor="b">
            <a:normAutofit/>
          </a:bodyPr>
          <a:lstStyle>
            <a:lvl1pPr algn="r">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819314" y="5103810"/>
            <a:ext cx="7510506" cy="998250"/>
          </a:xfrm>
        </p:spPr>
        <p:txBody>
          <a:bodyPr anchor="t">
            <a:normAutofit/>
          </a:bodyPr>
          <a:lstStyle>
            <a:lvl1pPr marL="0" indent="0" algn="r">
              <a:buNone/>
              <a:defRPr sz="1800">
                <a:gradFill flip="none" rotWithShape="1">
                  <a:gsLst>
                    <a:gs pos="0">
                      <a:schemeClr val="tx1"/>
                    </a:gs>
                    <a:gs pos="100000">
                      <a:schemeClr val="tx1">
                        <a:lumMod val="75000"/>
                      </a:schemeClr>
                    </a:gs>
                  </a:gsLst>
                  <a:lin ang="5400000" scaled="0"/>
                  <a:tileRect/>
                </a:gra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B83CD6D-E7FA-3642-8D8D-9E8E6F660D1A}" type="datetime1">
              <a:rPr lang="en-US" smtClean="0"/>
              <a:t>7/16/2026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1620511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347" y="2060898"/>
            <a:ext cx="3685073" cy="4031331"/>
          </a:xfrm>
        </p:spPr>
        <p:txBody>
          <a:bodyPr>
            <a:normAutofit/>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060898"/>
            <a:ext cx="3689239" cy="4031330"/>
          </a:xfrm>
        </p:spPr>
        <p:txBody>
          <a:bodyPr>
            <a:normAutofit/>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68520B-E091-AC4A-90BB-359AA5D7B5D5}" type="datetime1">
              <a:rPr lang="en-US" smtClean="0"/>
              <a:t>7/16/2026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1618607122"/>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6306" y="2060898"/>
            <a:ext cx="3397113" cy="733596"/>
          </a:xfrm>
        </p:spPr>
        <p:txBody>
          <a:bodyPr anchor="b">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8347" y="2786027"/>
            <a:ext cx="3685073" cy="3316033"/>
          </a:xfrm>
        </p:spPr>
        <p:txBody>
          <a:bodyPr anchor="t">
            <a:normAutofit/>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10150" y="2060898"/>
            <a:ext cx="3419670" cy="725129"/>
          </a:xfrm>
        </p:spPr>
        <p:txBody>
          <a:bodyPr anchor="b">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65" y="2786027"/>
            <a:ext cx="3701520" cy="3316033"/>
          </a:xfrm>
        </p:spPr>
        <p:txBody>
          <a:bodyPr anchor="t">
            <a:normAutofit/>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298EAC-0C6F-9A48-8CE6-F3E4943DEFE6}" type="datetime1">
              <a:rPr lang="en-US" smtClean="0"/>
              <a:t>7/16/2026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3391701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6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E18ECE-FD14-834B-8BE6-2B4238F8F10B}" type="datetime1">
              <a:rPr lang="en-US" smtClean="0"/>
              <a:t>7/16/2026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906846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98BD22-A218-614D-8924-DD49695C44A7}" type="datetime1">
              <a:rPr lang="en-US" smtClean="0"/>
              <a:t>7/16/2026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4181555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8347" y="1754928"/>
            <a:ext cx="2729523" cy="1371600"/>
          </a:xfrm>
        </p:spPr>
        <p:txBody>
          <a:bodyPr anchor="b">
            <a:normAutofit/>
          </a:bodyPr>
          <a:lstStyle>
            <a:lvl1pPr algn="l">
              <a:defRPr sz="2200" b="0"/>
            </a:lvl1pPr>
          </a:lstStyle>
          <a:p>
            <a:r>
              <a:rPr lang="en-US"/>
              <a:t>Click to edit Master title style</a:t>
            </a:r>
            <a:endParaRPr lang="en-US" dirty="0"/>
          </a:p>
        </p:txBody>
      </p:sp>
      <p:sp>
        <p:nvSpPr>
          <p:cNvPr id="3" name="Content Placeholder 2"/>
          <p:cNvSpPr>
            <a:spLocks noGrp="1"/>
          </p:cNvSpPr>
          <p:nvPr>
            <p:ph idx="1"/>
          </p:nvPr>
        </p:nvSpPr>
        <p:spPr>
          <a:xfrm>
            <a:off x="3828856" y="596018"/>
            <a:ext cx="4500964" cy="5506041"/>
          </a:xfrm>
        </p:spPr>
        <p:txBody>
          <a:bodyPr anchor="ctr">
            <a:normAutofit/>
          </a:bodyPr>
          <a:lstStyle>
            <a:lvl1pPr>
              <a:defRPr sz="1800"/>
            </a:lvl1pPr>
            <a:lvl2pPr>
              <a:defRPr sz="1600"/>
            </a:lvl2pPr>
            <a:lvl3pPr>
              <a:defRPr sz="1400"/>
            </a:lvl3pPr>
            <a:lvl4pPr>
              <a:defRPr sz="1200"/>
            </a:lvl4pPr>
            <a:lvl5pPr>
              <a:defRPr sz="1100"/>
            </a:lvl5pPr>
            <a:lvl6pPr>
              <a:defRPr sz="1100"/>
            </a:lvl6pPr>
            <a:lvl7pPr>
              <a:defRPr sz="1100"/>
            </a:lvl7pPr>
            <a:lvl8pPr>
              <a:defRPr sz="1100"/>
            </a:lvl8pPr>
            <a:lvl9pPr>
              <a:defRPr sz="1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18347" y="3126528"/>
            <a:ext cx="2729523" cy="182880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0E74520-6C50-D34B-A095-75FDB6D28936}" type="datetime1">
              <a:rPr lang="en-US" smtClean="0"/>
              <a:t>7/16/2026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2721703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8347" y="1898269"/>
            <a:ext cx="4423803" cy="1371600"/>
          </a:xfrm>
        </p:spPr>
        <p:txBody>
          <a:bodyPr anchor="b">
            <a:normAutofit/>
          </a:bodyPr>
          <a:lstStyle>
            <a:lvl1pPr algn="l">
              <a:defRPr sz="24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515442" y="-18288"/>
            <a:ext cx="2500062" cy="6903720"/>
          </a:xfrm>
          <a:ln w="38100">
            <a:gradFill flip="none" rotWithShape="1">
              <a:gsLst>
                <a:gs pos="0">
                  <a:schemeClr val="bg2"/>
                </a:gs>
                <a:gs pos="100000">
                  <a:schemeClr val="bg2">
                    <a:lumMod val="75000"/>
                  </a:schemeClr>
                </a:gs>
              </a:gsLst>
              <a:lin ang="5400000" scaled="0"/>
              <a:tileRect/>
            </a:gradFill>
          </a:ln>
          <a:effectLst>
            <a:innerShdw blurRad="57150" dist="38100" dir="1080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817318" y="3269869"/>
            <a:ext cx="4423803" cy="182880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523649" y="6181344"/>
            <a:ext cx="718502" cy="365125"/>
          </a:xfrm>
        </p:spPr>
        <p:txBody>
          <a:bodyPr/>
          <a:lstStyle/>
          <a:p>
            <a:fld id="{3C6284EC-D689-F84B-A677-DF433FB64381}" type="datetime1">
              <a:rPr lang="en-US" smtClean="0"/>
              <a:t>7/16/2026</a:t>
            </a:fld>
            <a:endParaRPr lang="en-US" dirty="0"/>
          </a:p>
        </p:txBody>
      </p:sp>
      <p:sp>
        <p:nvSpPr>
          <p:cNvPr id="6" name="Footer Placeholder 5"/>
          <p:cNvSpPr>
            <a:spLocks noGrp="1"/>
          </p:cNvSpPr>
          <p:nvPr>
            <p:ph type="ftr" sz="quarter" idx="11"/>
          </p:nvPr>
        </p:nvSpPr>
        <p:spPr>
          <a:xfrm>
            <a:off x="818348" y="6181344"/>
            <a:ext cx="3705300" cy="365125"/>
          </a:xfrm>
        </p:spPr>
        <p:txBody>
          <a:bodyPr/>
          <a:lstStyle/>
          <a:p>
            <a:endParaRPr lang="en-US" dirty="0"/>
          </a:p>
        </p:txBody>
      </p:sp>
      <p:sp>
        <p:nvSpPr>
          <p:cNvPr id="7" name="Slide Number Placeholder 6"/>
          <p:cNvSpPr>
            <a:spLocks noGrp="1"/>
          </p:cNvSpPr>
          <p:nvPr>
            <p:ph type="sldNum" sz="quarter" idx="12"/>
          </p:nvPr>
        </p:nvSpPr>
        <p:spPr>
          <a:xfrm>
            <a:off x="8024262" y="6181344"/>
            <a:ext cx="305186" cy="329250"/>
          </a:xfrm>
        </p:spPr>
        <p:txBody>
          <a:bodyPr/>
          <a:lstStyle/>
          <a:p>
            <a:fld id="{60CB18B6-A2CF-492A-A7AC-21DF4BEF755B}" type="slidenum">
              <a:rPr lang="en-US" smtClean="0"/>
              <a:t>‹#›</a:t>
            </a:fld>
            <a:endParaRPr lang="en-US" dirty="0"/>
          </a:p>
        </p:txBody>
      </p:sp>
    </p:spTree>
    <p:extLst>
      <p:ext uri="{BB962C8B-B14F-4D97-AF65-F5344CB8AC3E}">
        <p14:creationId xmlns:p14="http://schemas.microsoft.com/office/powerpoint/2010/main" val="3634814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8347" y="596018"/>
            <a:ext cx="7511473" cy="131248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18348" y="2060898"/>
            <a:ext cx="7511472" cy="4041162"/>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551708" y="6178260"/>
            <a:ext cx="1287464" cy="365125"/>
          </a:xfrm>
          <a:prstGeom prst="rect">
            <a:avLst/>
          </a:prstGeom>
        </p:spPr>
        <p:txBody>
          <a:bodyPr vert="horz" lIns="91440" tIns="45720" rIns="91440" bIns="45720" rtlCol="0" anchor="ctr"/>
          <a:lstStyle>
            <a:lvl1pPr algn="r">
              <a:defRPr sz="800" b="1" i="0">
                <a:solidFill>
                  <a:schemeClr val="tx1">
                    <a:lumMod val="75000"/>
                  </a:schemeClr>
                </a:solidFill>
                <a:effectLst>
                  <a:outerShdw blurRad="50800" dist="38100" dir="2700000" algn="tl" rotWithShape="0">
                    <a:srgbClr val="000000">
                      <a:alpha val="43000"/>
                    </a:srgbClr>
                  </a:outerShdw>
                </a:effectLst>
                <a:latin typeface="+mn-lt"/>
              </a:defRPr>
            </a:lvl1pPr>
          </a:lstStyle>
          <a:p>
            <a:fld id="{0668520B-E091-AC4A-90BB-359AA5D7B5D5}" type="datetime1">
              <a:rPr lang="en-US" smtClean="0"/>
              <a:t>7/16/2026</a:t>
            </a:fld>
            <a:endParaRPr lang="en-US" dirty="0"/>
          </a:p>
        </p:txBody>
      </p:sp>
      <p:sp>
        <p:nvSpPr>
          <p:cNvPr id="5" name="Footer Placeholder 4"/>
          <p:cNvSpPr>
            <a:spLocks noGrp="1"/>
          </p:cNvSpPr>
          <p:nvPr>
            <p:ph type="ftr" sz="quarter" idx="3"/>
          </p:nvPr>
        </p:nvSpPr>
        <p:spPr>
          <a:xfrm>
            <a:off x="818347" y="6178260"/>
            <a:ext cx="5624137" cy="365125"/>
          </a:xfrm>
          <a:prstGeom prst="rect">
            <a:avLst/>
          </a:prstGeom>
        </p:spPr>
        <p:txBody>
          <a:bodyPr vert="horz" lIns="91440" tIns="45720" rIns="91440" bIns="45720" rtlCol="0" anchor="ctr"/>
          <a:lstStyle>
            <a:lvl1pPr algn="l">
              <a:defRPr sz="800" b="1" i="0">
                <a:solidFill>
                  <a:schemeClr val="tx1">
                    <a:lumMod val="75000"/>
                  </a:schemeClr>
                </a:solidFill>
                <a:effectLst>
                  <a:outerShdw blurRad="50800" dist="38100" dir="2700000" algn="tl" rotWithShape="0">
                    <a:srgbClr val="000000">
                      <a:alpha val="43000"/>
                    </a:srgbClr>
                  </a:outerShdw>
                </a:effectLst>
                <a:latin typeface="+mn-lt"/>
              </a:defRPr>
            </a:lvl1pPr>
          </a:lstStyle>
          <a:p>
            <a:endParaRPr lang="en-US" dirty="0"/>
          </a:p>
        </p:txBody>
      </p:sp>
      <p:sp>
        <p:nvSpPr>
          <p:cNvPr id="6" name="Slide Number Placeholder 5"/>
          <p:cNvSpPr>
            <a:spLocks noGrp="1"/>
          </p:cNvSpPr>
          <p:nvPr>
            <p:ph type="sldNum" sz="quarter" idx="4"/>
          </p:nvPr>
        </p:nvSpPr>
        <p:spPr>
          <a:xfrm>
            <a:off x="7917202" y="6178260"/>
            <a:ext cx="413483" cy="365125"/>
          </a:xfrm>
          <a:prstGeom prst="rect">
            <a:avLst/>
          </a:prstGeom>
        </p:spPr>
        <p:txBody>
          <a:bodyPr vert="horz" lIns="91440" tIns="45720" rIns="91440" bIns="45720" rtlCol="0" anchor="ctr"/>
          <a:lstStyle>
            <a:lvl1pPr algn="r">
              <a:defRPr sz="800" b="1" i="0">
                <a:solidFill>
                  <a:schemeClr val="tx1">
                    <a:lumMod val="75000"/>
                  </a:schemeClr>
                </a:solidFill>
                <a:effectLst>
                  <a:outerShdw blurRad="50800" dist="38100" dir="2700000" algn="tl" rotWithShape="0">
                    <a:srgbClr val="000000">
                      <a:alpha val="43000"/>
                    </a:srgbClr>
                  </a:outerShdw>
                </a:effectLst>
                <a:latin typeface="+mn-lt"/>
              </a:defRPr>
            </a:lvl1pPr>
          </a:lstStyle>
          <a:p>
            <a:fld id="{60CB18B6-A2CF-492A-A7AC-21DF4BEF755B}" type="slidenum">
              <a:rPr lang="en-US" smtClean="0"/>
              <a:t>‹#›</a:t>
            </a:fld>
            <a:endParaRPr lang="en-US" dirty="0"/>
          </a:p>
        </p:txBody>
      </p:sp>
    </p:spTree>
    <p:extLst>
      <p:ext uri="{BB962C8B-B14F-4D97-AF65-F5344CB8AC3E}">
        <p14:creationId xmlns:p14="http://schemas.microsoft.com/office/powerpoint/2010/main" val="3998078550"/>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Lst>
  <p:hf sldNum="0" hdr="0" dt="0"/>
  <p:txStyles>
    <p:titleStyle>
      <a:lvl1pPr algn="l" defTabSz="457200" rtl="0" eaLnBrk="1" latinLnBrk="0" hangingPunct="1">
        <a:spcBef>
          <a:spcPct val="0"/>
        </a:spcBef>
        <a:buNone/>
        <a:defRPr sz="2800" kern="1200" cap="all">
          <a:ln w="3175" cmpd="sng">
            <a:noFill/>
          </a:ln>
          <a:gradFill flip="none" rotWithShape="1">
            <a:gsLst>
              <a:gs pos="0">
                <a:schemeClr val="tx1"/>
              </a:gs>
              <a:gs pos="100000">
                <a:schemeClr val="tx1">
                  <a:lumMod val="75000"/>
                </a:schemeClr>
              </a:gs>
            </a:gsLst>
            <a:lin ang="5400000" scaled="0"/>
            <a:tileRect/>
          </a:gradFill>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130000"/>
        <a:buFont typeface="Arial"/>
        <a:buChar char="•"/>
        <a:defRPr sz="1800" kern="1200" cap="small">
          <a:gradFill flip="none" rotWithShape="1">
            <a:gsLst>
              <a:gs pos="0">
                <a:schemeClr val="tx1"/>
              </a:gs>
              <a:gs pos="100000">
                <a:schemeClr val="tx1">
                  <a:lumMod val="75000"/>
                </a:schemeClr>
              </a:gs>
            </a:gsLst>
            <a:lin ang="540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130000"/>
        <a:buFont typeface="Arial"/>
        <a:buChar char="•"/>
        <a:defRPr sz="1600" kern="1200" cap="small">
          <a:gradFill flip="none" rotWithShape="1">
            <a:gsLst>
              <a:gs pos="0">
                <a:schemeClr val="tx1"/>
              </a:gs>
              <a:gs pos="100000">
                <a:schemeClr val="tx1">
                  <a:lumMod val="75000"/>
                </a:schemeClr>
              </a:gs>
            </a:gsLst>
            <a:lin ang="540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130000"/>
        <a:buFont typeface="Arial"/>
        <a:buChar char="•"/>
        <a:defRPr sz="1400" kern="1200" cap="small">
          <a:gradFill flip="none" rotWithShape="1">
            <a:gsLst>
              <a:gs pos="0">
                <a:schemeClr val="tx1"/>
              </a:gs>
              <a:gs pos="100000">
                <a:schemeClr val="tx1">
                  <a:lumMod val="75000"/>
                </a:schemeClr>
              </a:gs>
            </a:gsLst>
            <a:lin ang="540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130000"/>
        <a:buFont typeface="Arial"/>
        <a:buChar char="•"/>
        <a:defRPr sz="1400" kern="1200" cap="small">
          <a:gradFill flip="none" rotWithShape="1">
            <a:gsLst>
              <a:gs pos="0">
                <a:schemeClr val="tx1"/>
              </a:gs>
              <a:gs pos="100000">
                <a:schemeClr val="tx1">
                  <a:lumMod val="75000"/>
                </a:schemeClr>
              </a:gs>
            </a:gsLst>
            <a:lin ang="540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130000"/>
        <a:buFont typeface="Arial"/>
        <a:buChar char="•"/>
        <a:defRPr sz="1200" kern="1200" cap="small">
          <a:gradFill flip="none" rotWithShape="1">
            <a:gsLst>
              <a:gs pos="0">
                <a:schemeClr val="tx1"/>
              </a:gs>
              <a:gs pos="100000">
                <a:schemeClr val="tx1">
                  <a:lumMod val="75000"/>
                </a:schemeClr>
              </a:gs>
            </a:gsLst>
            <a:lin ang="540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130000"/>
        <a:buFont typeface="Arial"/>
        <a:buChar char="•"/>
        <a:defRPr sz="1100" kern="1200" cap="small">
          <a:gradFill flip="none" rotWithShape="1">
            <a:gsLst>
              <a:gs pos="0">
                <a:schemeClr val="tx1"/>
              </a:gs>
              <a:gs pos="100000">
                <a:schemeClr val="tx1">
                  <a:lumMod val="75000"/>
                </a:schemeClr>
              </a:gs>
            </a:gsLst>
            <a:lin ang="540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130000"/>
        <a:buFont typeface="Arial"/>
        <a:buChar char="•"/>
        <a:defRPr sz="1100" kern="1200" cap="small">
          <a:gradFill flip="none" rotWithShape="1">
            <a:gsLst>
              <a:gs pos="0">
                <a:schemeClr val="tx1"/>
              </a:gs>
              <a:gs pos="100000">
                <a:schemeClr val="tx1">
                  <a:lumMod val="75000"/>
                </a:schemeClr>
              </a:gs>
            </a:gsLst>
            <a:lin ang="540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130000"/>
        <a:buFont typeface="Arial"/>
        <a:buChar char="•"/>
        <a:defRPr sz="1100" kern="1200" cap="small">
          <a:gradFill flip="none" rotWithShape="1">
            <a:gsLst>
              <a:gs pos="0">
                <a:schemeClr val="tx1"/>
              </a:gs>
              <a:gs pos="100000">
                <a:schemeClr val="tx1">
                  <a:lumMod val="75000"/>
                </a:schemeClr>
              </a:gs>
            </a:gsLst>
            <a:lin ang="540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100000"/>
        <a:buFont typeface="Arial"/>
        <a:buChar char="•"/>
        <a:defRPr sz="1100" kern="1200" cap="small">
          <a:gradFill flip="none" rotWithShape="1">
            <a:gsLst>
              <a:gs pos="0">
                <a:schemeClr val="tx1"/>
              </a:gs>
              <a:gs pos="100000">
                <a:schemeClr val="tx1">
                  <a:lumMod val="75000"/>
                </a:schemeClr>
              </a:gs>
            </a:gsLst>
            <a:lin ang="5400000" scaled="0"/>
            <a:tileRect/>
          </a:gradFill>
          <a:effectLst>
            <a:glow rad="38100">
              <a:schemeClr val="bg1">
                <a:lumMod val="50000"/>
                <a:lumOff val="50000"/>
                <a:alpha val="20000"/>
              </a:schemeClr>
            </a:glow>
            <a:outerShdw blurRad="44450" dist="12700" dir="13860000" algn="tl" rotWithShape="0">
              <a:srgbClr val="000000">
                <a:alpha val="20000"/>
              </a:srgb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hyperlink" Target="https://dc.gov/node/822632" TargetMode="External"/><Relationship Id="rId2" Type="http://schemas.openxmlformats.org/officeDocument/2006/relationships/hyperlink" Target="https://www.dcregs.dc.gov/Common/DCMR/RuleList.aspx?ChapterNum=1-4"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doc.dc.gov/sites/default/files/dc/sites/doc/publication/attachments/PM%201300.1I%20Freedom%20of%20Information%20Act%20%28FOIA%29%2004232019.pdf" TargetMode="External"/><Relationship Id="rId2" Type="http://schemas.openxmlformats.org/officeDocument/2006/relationships/hyperlink" Target="https://www.open-dc.gov/documents/foia-advisory-opinions" TargetMode="External"/><Relationship Id="rId1" Type="http://schemas.openxmlformats.org/officeDocument/2006/relationships/slideLayout" Target="../slideLayouts/slideLayout2.xml"/><Relationship Id="rId5" Type="http://schemas.openxmlformats.org/officeDocument/2006/relationships/hyperlink" Target="https://www.archives.gov/ogis" TargetMode="External"/><Relationship Id="rId4" Type="http://schemas.openxmlformats.org/officeDocument/2006/relationships/hyperlink" Target="https://www.justice.gov/oip/doj-guide-freedom-information-act-0" TargetMode="Externa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customXml" Target="../ink/ink1.xml"/><Relationship Id="rId7" Type="http://schemas.openxmlformats.org/officeDocument/2006/relationships/customXml" Target="../ink/ink3.xml"/><Relationship Id="rId12"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customXml" Target="../ink/ink5.xml"/><Relationship Id="rId5" Type="http://schemas.openxmlformats.org/officeDocument/2006/relationships/customXml" Target="../ink/ink2.xml"/><Relationship Id="rId10" Type="http://schemas.openxmlformats.org/officeDocument/2006/relationships/image" Target="../media/image8.png"/><Relationship Id="rId4" Type="http://schemas.openxmlformats.org/officeDocument/2006/relationships/image" Target="../media/image5.png"/><Relationship Id="rId9" Type="http://schemas.openxmlformats.org/officeDocument/2006/relationships/customXml" Target="../ink/ink4.xml"/></Relationships>
</file>

<file path=ppt/slides/_rels/slide5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28000"/>
                <a:satMod val="94000"/>
                <a:lumMod val="20000"/>
              </a:schemeClr>
              <a:schemeClr val="bg2">
                <a:tint val="94000"/>
                <a:shade val="84000"/>
                <a:satMod val="148000"/>
                <a:lumMod val="114000"/>
              </a:schemeClr>
            </a:duotone>
          </a:blip>
          <a:stretch/>
        </a:blipFill>
        <a:effectLst/>
      </p:bgPr>
    </p:bg>
    <p:spTree>
      <p:nvGrpSpPr>
        <p:cNvPr id="1" name="">
          <a:extLst>
            <a:ext uri="{FF2B5EF4-FFF2-40B4-BE49-F238E27FC236}">
              <a16:creationId xmlns:a16="http://schemas.microsoft.com/office/drawing/2014/main" id="{E174A6F5-578B-9F53-27D1-7361EF4444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EB77A8-E2B3-395C-C96E-2D20E9F14513}"/>
              </a:ext>
            </a:extLst>
          </p:cNvPr>
          <p:cNvSpPr>
            <a:spLocks noGrp="1"/>
          </p:cNvSpPr>
          <p:nvPr>
            <p:ph type="title"/>
          </p:nvPr>
        </p:nvSpPr>
        <p:spPr>
          <a:xfrm>
            <a:off x="818347" y="152400"/>
            <a:ext cx="7511473" cy="1312480"/>
          </a:xfrm>
        </p:spPr>
        <p:txBody>
          <a:bodyPr vert="horz" lIns="91440" tIns="45720" rIns="91440" bIns="45720" rtlCol="0" anchor="b">
            <a:noAutofit/>
          </a:bodyPr>
          <a:lstStyle/>
          <a:p>
            <a:pPr algn="ctr"/>
            <a:r>
              <a:rPr lang="en-US" sz="4000" b="1" dirty="0">
                <a:solidFill>
                  <a:srgbClr val="03DF9B"/>
                </a:solidFill>
                <a:effectLst>
                  <a:glow rad="101600">
                    <a:schemeClr val="accent1">
                      <a:satMod val="175000"/>
                      <a:alpha val="40000"/>
                    </a:schemeClr>
                  </a:glow>
                  <a:outerShdw blurRad="28575" dist="31750" dir="13200000" algn="tl" rotWithShape="0">
                    <a:srgbClr val="000000">
                      <a:alpha val="25000"/>
                    </a:srgbClr>
                  </a:outerShdw>
                </a:effectLst>
              </a:rPr>
              <a:t>FY26 DC FOIA Legislation</a:t>
            </a:r>
            <a:br>
              <a:rPr lang="en-US" sz="4000" b="1" dirty="0">
                <a:solidFill>
                  <a:srgbClr val="03DF9B"/>
                </a:solidFill>
                <a:effectLst>
                  <a:glow rad="101600">
                    <a:schemeClr val="accent1">
                      <a:satMod val="175000"/>
                      <a:alpha val="40000"/>
                    </a:schemeClr>
                  </a:glow>
                  <a:outerShdw blurRad="28575" dist="31750" dir="13200000" algn="tl" rotWithShape="0">
                    <a:srgbClr val="000000">
                      <a:alpha val="25000"/>
                    </a:srgbClr>
                  </a:outerShdw>
                </a:effectLst>
              </a:rPr>
            </a:br>
            <a:r>
              <a:rPr lang="en-US" sz="4000" b="1" dirty="0">
                <a:solidFill>
                  <a:srgbClr val="03DF9B"/>
                </a:solidFill>
                <a:effectLst>
                  <a:glow rad="101600">
                    <a:schemeClr val="accent1">
                      <a:satMod val="175000"/>
                      <a:alpha val="40000"/>
                    </a:schemeClr>
                  </a:glow>
                  <a:outerShdw blurRad="28575" dist="31750" dir="13200000" algn="tl" rotWithShape="0">
                    <a:srgbClr val="000000">
                      <a:alpha val="25000"/>
                    </a:srgbClr>
                  </a:outerShdw>
                </a:effectLst>
              </a:rPr>
              <a:t>&amp; Litigation Update</a:t>
            </a:r>
          </a:p>
        </p:txBody>
      </p:sp>
      <p:pic>
        <p:nvPicPr>
          <p:cNvPr id="4" name="Content Placeholder 3">
            <a:extLst>
              <a:ext uri="{FF2B5EF4-FFF2-40B4-BE49-F238E27FC236}">
                <a16:creationId xmlns:a16="http://schemas.microsoft.com/office/drawing/2014/main" id="{303CF0B9-AB1F-4ECD-5C60-1CBC285EA88B}"/>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rcRect/>
          <a:stretch/>
        </p:blipFill>
        <p:spPr>
          <a:xfrm>
            <a:off x="817563" y="1600200"/>
            <a:ext cx="3686175" cy="3958902"/>
          </a:xfrm>
          <a:prstGeom prst="rect">
            <a:avLst/>
          </a:prstGeom>
          <a:ln w="12700">
            <a:solidFill>
              <a:srgbClr val="03DF9B"/>
            </a:solidFill>
          </a:ln>
        </p:spPr>
      </p:pic>
      <p:pic>
        <p:nvPicPr>
          <p:cNvPr id="7" name="Content Placeholder 6">
            <a:extLst>
              <a:ext uri="{FF2B5EF4-FFF2-40B4-BE49-F238E27FC236}">
                <a16:creationId xmlns:a16="http://schemas.microsoft.com/office/drawing/2014/main" id="{7ACF480C-DC63-05C0-33CD-5C0B4F6962D8}"/>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4640263" y="1600200"/>
            <a:ext cx="3689350" cy="3958902"/>
          </a:xfrm>
          <a:prstGeom prst="rect">
            <a:avLst/>
          </a:prstGeom>
          <a:ln w="12700">
            <a:solidFill>
              <a:srgbClr val="03DF9B"/>
            </a:solidFill>
          </a:ln>
        </p:spPr>
      </p:pic>
      <p:sp>
        <p:nvSpPr>
          <p:cNvPr id="5" name="Footer Placeholder 4">
            <a:extLst>
              <a:ext uri="{FF2B5EF4-FFF2-40B4-BE49-F238E27FC236}">
                <a16:creationId xmlns:a16="http://schemas.microsoft.com/office/drawing/2014/main" id="{4E0C7101-AF0B-167B-275D-4A638B53307D}"/>
              </a:ext>
            </a:extLst>
          </p:cNvPr>
          <p:cNvSpPr>
            <a:spLocks noGrp="1"/>
          </p:cNvSpPr>
          <p:nvPr>
            <p:ph type="ftr" sz="quarter" idx="11"/>
          </p:nvPr>
        </p:nvSpPr>
        <p:spPr>
          <a:xfrm>
            <a:off x="718127" y="5791200"/>
            <a:ext cx="7511473" cy="752185"/>
          </a:xfrm>
        </p:spPr>
        <p:txBody>
          <a:bodyPr vert="horz" lIns="91440" tIns="45720" rIns="91440" bIns="45720" rtlCol="0" anchor="ctr">
            <a:noAutofit/>
          </a:bodyPr>
          <a:lstStyle/>
          <a:p>
            <a:pPr algn="ctr" defTabSz="914400">
              <a:lnSpc>
                <a:spcPct val="90000"/>
              </a:lnSpc>
              <a:spcAft>
                <a:spcPts val="600"/>
              </a:spcAft>
            </a:pPr>
            <a:r>
              <a:rPr lang="en-US" sz="2400" b="1" i="0" kern="1200" dirty="0">
                <a:solidFill>
                  <a:schemeClr val="tx1"/>
                </a:solidFill>
                <a:effectLst>
                  <a:outerShdw blurRad="50800" dist="38100" dir="2700000" algn="tl" rotWithShape="0">
                    <a:srgbClr val="000000">
                      <a:alpha val="43000"/>
                    </a:srgbClr>
                  </a:outerShdw>
                </a:effectLst>
                <a:latin typeface="+mn-lt"/>
                <a:ea typeface="+mn-ea"/>
                <a:cs typeface="+mn-cs"/>
              </a:rPr>
              <a:t>DC Office of Open Government (OOG)</a:t>
            </a:r>
          </a:p>
          <a:p>
            <a:pPr algn="ctr" defTabSz="914400">
              <a:lnSpc>
                <a:spcPct val="90000"/>
              </a:lnSpc>
              <a:spcAft>
                <a:spcPts val="600"/>
              </a:spcAft>
            </a:pPr>
            <a:r>
              <a:rPr lang="en-US" sz="2400" b="1" i="0" kern="1200" dirty="0">
                <a:solidFill>
                  <a:schemeClr val="tx1"/>
                </a:solidFill>
                <a:effectLst>
                  <a:outerShdw blurRad="50800" dist="38100" dir="2700000" algn="tl" rotWithShape="0">
                    <a:srgbClr val="000000">
                      <a:alpha val="43000"/>
                    </a:srgbClr>
                  </a:outerShdw>
                </a:effectLst>
                <a:latin typeface="+mn-lt"/>
                <a:ea typeface="+mn-ea"/>
                <a:cs typeface="+mn-cs"/>
              </a:rPr>
              <a:t>FOIA Officer Webinar Series - </a:t>
            </a:r>
            <a:r>
              <a:rPr lang="en-US" sz="2400" dirty="0">
                <a:solidFill>
                  <a:schemeClr val="tx1"/>
                </a:solidFill>
              </a:rPr>
              <a:t>July</a:t>
            </a:r>
            <a:r>
              <a:rPr lang="en-US" sz="2400" b="1" i="0" kern="1200" dirty="0">
                <a:solidFill>
                  <a:schemeClr val="tx1"/>
                </a:solidFill>
                <a:effectLst>
                  <a:outerShdw blurRad="50800" dist="38100" dir="2700000" algn="tl" rotWithShape="0">
                    <a:srgbClr val="000000">
                      <a:alpha val="43000"/>
                    </a:srgbClr>
                  </a:outerShdw>
                </a:effectLst>
                <a:latin typeface="+mn-lt"/>
                <a:ea typeface="+mn-ea"/>
                <a:cs typeface="+mn-cs"/>
              </a:rPr>
              <a:t> 16, 2026</a:t>
            </a:r>
          </a:p>
          <a:p>
            <a:pPr algn="ctr" defTabSz="914400">
              <a:lnSpc>
                <a:spcPct val="90000"/>
              </a:lnSpc>
              <a:spcAft>
                <a:spcPts val="600"/>
              </a:spcAft>
            </a:pPr>
            <a:r>
              <a:rPr lang="en-US" sz="2400" dirty="0">
                <a:solidFill>
                  <a:schemeClr val="tx1"/>
                </a:solidFill>
              </a:rPr>
              <a:t>Anthony J Scerbo, Attorney Advisor  </a:t>
            </a:r>
            <a:endParaRPr lang="en-US" sz="2400" b="1" i="0" kern="1200" dirty="0">
              <a:solidFill>
                <a:schemeClr val="tx1"/>
              </a:solidFill>
              <a:effectLst>
                <a:outerShdw blurRad="50800" dist="38100" dir="2700000" algn="tl" rotWithShape="0">
                  <a:srgbClr val="000000">
                    <a:alpha val="43000"/>
                  </a:srgbClr>
                </a:outerShdw>
              </a:effectLst>
              <a:latin typeface="+mn-lt"/>
            </a:endParaRPr>
          </a:p>
        </p:txBody>
      </p:sp>
    </p:spTree>
    <p:extLst>
      <p:ext uri="{BB962C8B-B14F-4D97-AF65-F5344CB8AC3E}">
        <p14:creationId xmlns:p14="http://schemas.microsoft.com/office/powerpoint/2010/main" val="568884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19102-4A63-3198-7F21-16ECB43CCC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5373E0-D71B-C1D7-3BD3-599CFA20835D}"/>
              </a:ext>
            </a:extLst>
          </p:cNvPr>
          <p:cNvSpPr>
            <a:spLocks noGrp="1"/>
          </p:cNvSpPr>
          <p:nvPr>
            <p:ph type="title"/>
          </p:nvPr>
        </p:nvSpPr>
        <p:spPr/>
        <p:txBody>
          <a:bodyPr>
            <a:normAutofit/>
          </a:bodyPr>
          <a:lstStyle/>
          <a:p>
            <a:pPr algn="ctr"/>
            <a:r>
              <a:rPr lang="en-US" b="1" dirty="0">
                <a:solidFill>
                  <a:srgbClr val="03DF9B"/>
                </a:solidFill>
              </a:rPr>
              <a:t>“Body-Worn Camera Transparency for Use of Force” MEASURES</a:t>
            </a:r>
          </a:p>
        </p:txBody>
      </p:sp>
      <p:sp>
        <p:nvSpPr>
          <p:cNvPr id="3" name="Content Placeholder 2">
            <a:extLst>
              <a:ext uri="{FF2B5EF4-FFF2-40B4-BE49-F238E27FC236}">
                <a16:creationId xmlns:a16="http://schemas.microsoft.com/office/drawing/2014/main" id="{E96A7271-28B2-2FF5-7AFB-69F3691E7C3E}"/>
              </a:ext>
            </a:extLst>
          </p:cNvPr>
          <p:cNvSpPr>
            <a:spLocks noGrp="1"/>
          </p:cNvSpPr>
          <p:nvPr>
            <p:ph idx="1"/>
          </p:nvPr>
        </p:nvSpPr>
        <p:spPr/>
        <p:txBody>
          <a:bodyPr/>
          <a:lstStyle/>
          <a:p>
            <a:r>
              <a:rPr lang="en-US" dirty="0"/>
              <a:t>A26-0282 (B26-0616), the “Body-Worn Camera Transparency for Use of Force Emergency Amendment Act of 2026.” (Exp. On June  21, 2026)</a:t>
            </a:r>
          </a:p>
          <a:p>
            <a:r>
              <a:rPr lang="en-US" b="1" dirty="0"/>
              <a:t>Law L26-0139</a:t>
            </a:r>
            <a:r>
              <a:rPr lang="en-US" dirty="0"/>
              <a:t> (A26-305/B26-0617), the </a:t>
            </a:r>
            <a:r>
              <a:rPr lang="en-US" b="1" dirty="0"/>
              <a:t>“Body-Worn Camera Transparency for Use of Force Temporary Amendment Act of 2026.”</a:t>
            </a:r>
            <a:r>
              <a:rPr lang="en-US" dirty="0"/>
              <a:t> (Exp. On January 22, 2027)</a:t>
            </a:r>
          </a:p>
          <a:p>
            <a:r>
              <a:rPr lang="en-US" b="1" dirty="0"/>
              <a:t>requires MPD to release body worn camera recordings in the event of an officer-involved death or serious use of force by a law enforcement officer other than an MPD officer</a:t>
            </a:r>
            <a:r>
              <a:rPr lang="en-US" dirty="0"/>
              <a:t>.</a:t>
            </a:r>
          </a:p>
          <a:p>
            <a:r>
              <a:rPr lang="en-US" b="1" dirty="0"/>
              <a:t>Temporary Exp. January 22, 2027</a:t>
            </a:r>
          </a:p>
          <a:p>
            <a:endParaRPr lang="en-US" dirty="0"/>
          </a:p>
        </p:txBody>
      </p:sp>
    </p:spTree>
    <p:extLst>
      <p:ext uri="{BB962C8B-B14F-4D97-AF65-F5344CB8AC3E}">
        <p14:creationId xmlns:p14="http://schemas.microsoft.com/office/powerpoint/2010/main" val="3942516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165CD-6FE3-FA30-09FD-5113109F74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321260-D54A-B0E0-7243-8124DC7F0B10}"/>
              </a:ext>
            </a:extLst>
          </p:cNvPr>
          <p:cNvSpPr>
            <a:spLocks noGrp="1"/>
          </p:cNvSpPr>
          <p:nvPr>
            <p:ph type="title"/>
          </p:nvPr>
        </p:nvSpPr>
        <p:spPr/>
        <p:txBody>
          <a:bodyPr/>
          <a:lstStyle/>
          <a:p>
            <a:pPr algn="ctr"/>
            <a:r>
              <a:rPr lang="en-US" b="1" dirty="0">
                <a:solidFill>
                  <a:srgbClr val="03DF9B"/>
                </a:solidFill>
              </a:rPr>
              <a:t>PROTECTING OUR JUDICIARY</a:t>
            </a:r>
          </a:p>
        </p:txBody>
      </p:sp>
      <p:sp>
        <p:nvSpPr>
          <p:cNvPr id="3" name="Content Placeholder 2">
            <a:extLst>
              <a:ext uri="{FF2B5EF4-FFF2-40B4-BE49-F238E27FC236}">
                <a16:creationId xmlns:a16="http://schemas.microsoft.com/office/drawing/2014/main" id="{A5596C92-2C75-1474-B472-70164445505F}"/>
              </a:ext>
            </a:extLst>
          </p:cNvPr>
          <p:cNvSpPr>
            <a:spLocks noGrp="1"/>
          </p:cNvSpPr>
          <p:nvPr>
            <p:ph idx="1"/>
          </p:nvPr>
        </p:nvSpPr>
        <p:spPr>
          <a:xfrm>
            <a:off x="818348" y="2060898"/>
            <a:ext cx="7792252" cy="4041162"/>
          </a:xfrm>
        </p:spPr>
        <p:txBody>
          <a:bodyPr>
            <a:normAutofit/>
          </a:bodyPr>
          <a:lstStyle/>
          <a:p>
            <a:r>
              <a:rPr lang="en-US" sz="2400" b="1" dirty="0"/>
              <a:t>B26-0655, the “Protecting Judicial Privacy Act of 2026,”</a:t>
            </a:r>
            <a:r>
              <a:rPr lang="en-US" sz="2400" dirty="0"/>
              <a:t> which “would </a:t>
            </a:r>
            <a:r>
              <a:rPr lang="en-US" sz="2400" b="1" dirty="0"/>
              <a:t>prohibit government agencies, individuals, businesses, private associations and organizations from, upon receipt of a written request, publicly displaying available content that includes a judicial officer’s personal information.”</a:t>
            </a:r>
            <a:r>
              <a:rPr lang="en-US" sz="2400" dirty="0"/>
              <a:t> </a:t>
            </a:r>
          </a:p>
          <a:p>
            <a:r>
              <a:rPr lang="en-US" sz="2400" b="1" dirty="0"/>
              <a:t>Ref. to Comm./Jud. and Pub. Safety, w/ comments from the COW.</a:t>
            </a:r>
          </a:p>
        </p:txBody>
      </p:sp>
    </p:spTree>
    <p:extLst>
      <p:ext uri="{BB962C8B-B14F-4D97-AF65-F5344CB8AC3E}">
        <p14:creationId xmlns:p14="http://schemas.microsoft.com/office/powerpoint/2010/main" val="3744826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BF6D5-0804-C0C4-6638-55315603F6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3C28C2-5200-C2C1-5D63-7F3DC501BB37}"/>
              </a:ext>
            </a:extLst>
          </p:cNvPr>
          <p:cNvSpPr>
            <a:spLocks noGrp="1"/>
          </p:cNvSpPr>
          <p:nvPr>
            <p:ph type="title"/>
          </p:nvPr>
        </p:nvSpPr>
        <p:spPr/>
        <p:txBody>
          <a:bodyPr/>
          <a:lstStyle/>
          <a:p>
            <a:pPr algn="ctr"/>
            <a:r>
              <a:rPr lang="en-US" b="1" dirty="0">
                <a:solidFill>
                  <a:srgbClr val="03DF9B"/>
                </a:solidFill>
              </a:rPr>
              <a:t>DATA PRIVACY AND PROTECTION</a:t>
            </a:r>
          </a:p>
        </p:txBody>
      </p:sp>
      <p:sp>
        <p:nvSpPr>
          <p:cNvPr id="3" name="Content Placeholder 2">
            <a:extLst>
              <a:ext uri="{FF2B5EF4-FFF2-40B4-BE49-F238E27FC236}">
                <a16:creationId xmlns:a16="http://schemas.microsoft.com/office/drawing/2014/main" id="{1FFAF3C1-30AF-5678-6FA4-CED22804C1B3}"/>
              </a:ext>
            </a:extLst>
          </p:cNvPr>
          <p:cNvSpPr>
            <a:spLocks noGrp="1"/>
          </p:cNvSpPr>
          <p:nvPr>
            <p:ph idx="1"/>
          </p:nvPr>
        </p:nvSpPr>
        <p:spPr/>
        <p:txBody>
          <a:bodyPr/>
          <a:lstStyle/>
          <a:p>
            <a:r>
              <a:rPr lang="en-US" b="1" dirty="0"/>
              <a:t>B26-0670, the “District of Columbia Government Data Privacy and Protection Act of 2026,” </a:t>
            </a:r>
            <a:r>
              <a:rPr lang="en-US" dirty="0"/>
              <a:t>which </a:t>
            </a:r>
            <a:r>
              <a:rPr lang="en-US" b="1" dirty="0"/>
              <a:t>establishes comprehensive privacy protections governing the collection, use, sale, and disclosure of individuals’ personal data by District government agencies and third parties.</a:t>
            </a:r>
          </a:p>
          <a:p>
            <a:r>
              <a:rPr lang="en-US" dirty="0"/>
              <a:t>Also </a:t>
            </a:r>
            <a:r>
              <a:rPr lang="en-US" b="1" dirty="0"/>
              <a:t>confers specific rights upon individuals regarding their personal information</a:t>
            </a:r>
            <a:r>
              <a:rPr lang="en-US" dirty="0"/>
              <a:t>. </a:t>
            </a:r>
          </a:p>
          <a:p>
            <a:r>
              <a:rPr lang="en-US" b="1" dirty="0"/>
              <a:t>creation of a Chief Privacy Officer position within [OCTO]</a:t>
            </a:r>
            <a:r>
              <a:rPr lang="en-US" dirty="0"/>
              <a:t> to ensure agency-wide compliance and implementation.</a:t>
            </a:r>
          </a:p>
          <a:p>
            <a:r>
              <a:rPr lang="en-US" b="1" dirty="0"/>
              <a:t>Ref. to Comm./Pub. Wks. &amp; Ops.; Hearing held on June 29, 2026.</a:t>
            </a:r>
          </a:p>
        </p:txBody>
      </p:sp>
    </p:spTree>
    <p:extLst>
      <p:ext uri="{BB962C8B-B14F-4D97-AF65-F5344CB8AC3E}">
        <p14:creationId xmlns:p14="http://schemas.microsoft.com/office/powerpoint/2010/main" val="3351989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FECBA-7D2A-6065-1532-A62537405DD7}"/>
              </a:ext>
            </a:extLst>
          </p:cNvPr>
          <p:cNvSpPr>
            <a:spLocks noGrp="1"/>
          </p:cNvSpPr>
          <p:nvPr>
            <p:ph type="title"/>
          </p:nvPr>
        </p:nvSpPr>
        <p:spPr/>
        <p:txBody>
          <a:bodyPr/>
          <a:lstStyle/>
          <a:p>
            <a:pPr algn="ctr"/>
            <a:r>
              <a:rPr lang="en-US" b="1" dirty="0">
                <a:solidFill>
                  <a:srgbClr val="03DF9B"/>
                </a:solidFill>
              </a:rPr>
              <a:t>PROTECTING VICTIMS’ INFORMATION</a:t>
            </a:r>
          </a:p>
        </p:txBody>
      </p:sp>
      <p:sp>
        <p:nvSpPr>
          <p:cNvPr id="3" name="Content Placeholder 2">
            <a:extLst>
              <a:ext uri="{FF2B5EF4-FFF2-40B4-BE49-F238E27FC236}">
                <a16:creationId xmlns:a16="http://schemas.microsoft.com/office/drawing/2014/main" id="{047F9CF0-DF4F-1EBC-D9D9-746F75E4CCE8}"/>
              </a:ext>
            </a:extLst>
          </p:cNvPr>
          <p:cNvSpPr>
            <a:spLocks noGrp="1"/>
          </p:cNvSpPr>
          <p:nvPr>
            <p:ph idx="1"/>
          </p:nvPr>
        </p:nvSpPr>
        <p:spPr/>
        <p:txBody>
          <a:bodyPr>
            <a:normAutofit/>
          </a:bodyPr>
          <a:lstStyle/>
          <a:p>
            <a:r>
              <a:rPr lang="en-US" sz="2000" b="1" dirty="0"/>
              <a:t>B26-0671, the “Protecting Victims Amendment Act of 2026,” </a:t>
            </a:r>
            <a:r>
              <a:rPr lang="en-US" sz="2000" dirty="0"/>
              <a:t>would “hold offenders accountable for repeated violations of temporary and civil protection orders as well as stay away and no-contact orders in criminal cases.” In part, the bill would deal with personal information of crime victims.</a:t>
            </a:r>
          </a:p>
          <a:p>
            <a:r>
              <a:rPr lang="en-US" sz="2000" b="1" dirty="0"/>
              <a:t>“to further protect victim privacy, the bill amends MPD’s public disclosure requirements to prevent the improper release of identifying information for crime victims, including domestic violence victims, as well as individuals who report on their behalf.”</a:t>
            </a:r>
          </a:p>
        </p:txBody>
      </p:sp>
      <p:sp>
        <p:nvSpPr>
          <p:cNvPr id="4" name="Footer Placeholder 3">
            <a:extLst>
              <a:ext uri="{FF2B5EF4-FFF2-40B4-BE49-F238E27FC236}">
                <a16:creationId xmlns:a16="http://schemas.microsoft.com/office/drawing/2014/main" id="{E5108C06-FF1C-7B5E-EF0C-407C86707C64}"/>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2558477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A1C66-E19D-10C6-18F0-B0D38827A7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0F8C53-E2D0-E881-656B-9D5081901530}"/>
              </a:ext>
            </a:extLst>
          </p:cNvPr>
          <p:cNvSpPr>
            <a:spLocks noGrp="1"/>
          </p:cNvSpPr>
          <p:nvPr>
            <p:ph type="title"/>
          </p:nvPr>
        </p:nvSpPr>
        <p:spPr/>
        <p:txBody>
          <a:bodyPr/>
          <a:lstStyle/>
          <a:p>
            <a:pPr algn="ctr"/>
            <a:r>
              <a:rPr lang="en-US" b="1" dirty="0">
                <a:solidFill>
                  <a:srgbClr val="03DF9B"/>
                </a:solidFill>
              </a:rPr>
              <a:t>PROTECTING VICTIMS’ INFORMATION</a:t>
            </a:r>
          </a:p>
        </p:txBody>
      </p:sp>
      <p:sp>
        <p:nvSpPr>
          <p:cNvPr id="3" name="Content Placeholder 2">
            <a:extLst>
              <a:ext uri="{FF2B5EF4-FFF2-40B4-BE49-F238E27FC236}">
                <a16:creationId xmlns:a16="http://schemas.microsoft.com/office/drawing/2014/main" id="{52CF5B23-5618-E008-C9A1-809B4814C546}"/>
              </a:ext>
            </a:extLst>
          </p:cNvPr>
          <p:cNvSpPr>
            <a:spLocks noGrp="1"/>
          </p:cNvSpPr>
          <p:nvPr>
            <p:ph idx="1"/>
          </p:nvPr>
        </p:nvSpPr>
        <p:spPr>
          <a:xfrm>
            <a:off x="818348" y="2060898"/>
            <a:ext cx="7792252" cy="4041162"/>
          </a:xfrm>
        </p:spPr>
        <p:txBody>
          <a:bodyPr>
            <a:normAutofit/>
          </a:bodyPr>
          <a:lstStyle/>
          <a:p>
            <a:r>
              <a:rPr lang="en-US" sz="2000" dirty="0"/>
              <a:t>The “FIS” states that </a:t>
            </a:r>
            <a:r>
              <a:rPr lang="en-US" sz="2000" b="1" dirty="0"/>
              <a:t>“District law provides for the Address Confidentiality Program (ACP), administered by (OVSJG). It authorizes a substitute address for victims of domestic violence, sexual offenses, trafficking, or stalking, to protect their actual address from [DC] FOIA. District law also withholds ACP participants’ information from public inspection as required for records maintained by the Metropolitan Police Department (MPD). The bill provides that victims of, or witnesses to, a criminal offense may be added to the ACP.”</a:t>
            </a:r>
          </a:p>
          <a:p>
            <a:r>
              <a:rPr lang="en-US" sz="2000" b="1" dirty="0"/>
              <a:t>referred to Comm./Judiciary and Public Safety on May 5, 2026.</a:t>
            </a:r>
            <a:endParaRPr lang="en-US" dirty="0"/>
          </a:p>
        </p:txBody>
      </p:sp>
    </p:spTree>
    <p:extLst>
      <p:ext uri="{BB962C8B-B14F-4D97-AF65-F5344CB8AC3E}">
        <p14:creationId xmlns:p14="http://schemas.microsoft.com/office/powerpoint/2010/main" val="2596916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3995E-33A3-CE2D-6DBE-F25A64CD127A}"/>
              </a:ext>
            </a:extLst>
          </p:cNvPr>
          <p:cNvSpPr>
            <a:spLocks noGrp="1"/>
          </p:cNvSpPr>
          <p:nvPr>
            <p:ph type="title"/>
          </p:nvPr>
        </p:nvSpPr>
        <p:spPr/>
        <p:txBody>
          <a:bodyPr/>
          <a:lstStyle/>
          <a:p>
            <a:pPr algn="ctr"/>
            <a:r>
              <a:rPr lang="en-US" b="1" dirty="0">
                <a:solidFill>
                  <a:srgbClr val="03DF9B"/>
                </a:solidFill>
              </a:rPr>
              <a:t>“POP-UP” ALCOHOL PROTESTS &amp; RECEIPTS</a:t>
            </a:r>
          </a:p>
        </p:txBody>
      </p:sp>
      <p:sp>
        <p:nvSpPr>
          <p:cNvPr id="3" name="Content Placeholder 2">
            <a:extLst>
              <a:ext uri="{FF2B5EF4-FFF2-40B4-BE49-F238E27FC236}">
                <a16:creationId xmlns:a16="http://schemas.microsoft.com/office/drawing/2014/main" id="{DD728286-BF34-2940-3B9F-5C23B3673023}"/>
              </a:ext>
            </a:extLst>
          </p:cNvPr>
          <p:cNvSpPr>
            <a:spLocks noGrp="1"/>
          </p:cNvSpPr>
          <p:nvPr>
            <p:ph idx="1"/>
          </p:nvPr>
        </p:nvSpPr>
        <p:spPr/>
        <p:txBody>
          <a:bodyPr>
            <a:normAutofit/>
          </a:bodyPr>
          <a:lstStyle/>
          <a:p>
            <a:r>
              <a:rPr lang="en-US" b="1" dirty="0"/>
              <a:t>B26-0648, “DC Hospitality Amendment Act of 2026,” </a:t>
            </a:r>
            <a:r>
              <a:rPr lang="en-US" dirty="0"/>
              <a:t>would create a “pop up restaurant” license category, and addresses issues specific to the category. </a:t>
            </a:r>
          </a:p>
          <a:p>
            <a:r>
              <a:rPr lang="en-US" b="1" dirty="0"/>
              <a:t>“Board shall make a licensee’s quarterly statements available to any protestant, and to any member of the public who requests it pursuant to [DC FOIA]…for the purpose of allowing a protestant of a license to determine the gross annual receipts of a licensee. The disclosure of a quarterly statement to a protestant under this subparagraph, or to a member of the public who requests it, shall be subject to the disclosure exemptions set forth in … (D.C. Official Code § 2-534).”</a:t>
            </a:r>
          </a:p>
          <a:p>
            <a:r>
              <a:rPr lang="en-US" b="1" dirty="0"/>
              <a:t>Intro’d. March 20, 2026; Ref’d. to Comm./Pub. Wks. &amp; Ops.; Hearing held on July 8</a:t>
            </a:r>
          </a:p>
          <a:p>
            <a:endParaRPr lang="en-US" dirty="0"/>
          </a:p>
        </p:txBody>
      </p:sp>
    </p:spTree>
    <p:extLst>
      <p:ext uri="{BB962C8B-B14F-4D97-AF65-F5344CB8AC3E}">
        <p14:creationId xmlns:p14="http://schemas.microsoft.com/office/powerpoint/2010/main" val="3964629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F7C2E-B0B4-F24D-ACA1-0410B7AE0360}"/>
              </a:ext>
            </a:extLst>
          </p:cNvPr>
          <p:cNvSpPr>
            <a:spLocks noGrp="1"/>
          </p:cNvSpPr>
          <p:nvPr>
            <p:ph type="title"/>
          </p:nvPr>
        </p:nvSpPr>
        <p:spPr/>
        <p:txBody>
          <a:bodyPr/>
          <a:lstStyle/>
          <a:p>
            <a:pPr algn="ctr"/>
            <a:r>
              <a:rPr lang="en-US" b="1" dirty="0">
                <a:solidFill>
                  <a:srgbClr val="03DF9B"/>
                </a:solidFill>
              </a:rPr>
              <a:t>“Captive Insurance co.” records</a:t>
            </a:r>
          </a:p>
        </p:txBody>
      </p:sp>
      <p:sp>
        <p:nvSpPr>
          <p:cNvPr id="3" name="Content Placeholder 2">
            <a:extLst>
              <a:ext uri="{FF2B5EF4-FFF2-40B4-BE49-F238E27FC236}">
                <a16:creationId xmlns:a16="http://schemas.microsoft.com/office/drawing/2014/main" id="{1C1E3B8F-00A4-9233-BCF7-9154190F8C7A}"/>
              </a:ext>
            </a:extLst>
          </p:cNvPr>
          <p:cNvSpPr>
            <a:spLocks noGrp="1"/>
          </p:cNvSpPr>
          <p:nvPr>
            <p:ph idx="1"/>
          </p:nvPr>
        </p:nvSpPr>
        <p:spPr/>
        <p:txBody>
          <a:bodyPr>
            <a:normAutofit lnSpcReduction="10000"/>
          </a:bodyPr>
          <a:lstStyle/>
          <a:p>
            <a:r>
              <a:rPr lang="en-US" b="1" dirty="0"/>
              <a:t>B26-0588, the “Captive Insurance Company Amendment Act of 2026,” </a:t>
            </a:r>
            <a:r>
              <a:rPr lang="en-US" dirty="0"/>
              <a:t>amends the Captive Insurance Company Act of 2004 (D.C. Law 15-262) which applies to an insurance company created by a parent company to insure the parent company’s own risks (captive insurance” company). </a:t>
            </a:r>
          </a:p>
          <a:p>
            <a:r>
              <a:rPr lang="en-US" b="1" dirty="0"/>
              <a:t>makes certain proprietary captive insurance regulatory records confidential. While these records could already be withheld under § 2-534(a)(1) - exempts trade secrets and confidential commercial or financial information - would clarify the extent of the confidentiality of captive insurance company records submitted to DISB. Primary justification for withholding records is now D.C. Official Code § 2-534(a)(6), information specifically exempted by statute, as a result of the amendment.</a:t>
            </a:r>
            <a:r>
              <a:rPr lang="en-US" dirty="0"/>
              <a:t> </a:t>
            </a:r>
          </a:p>
          <a:p>
            <a:r>
              <a:rPr lang="en-US" b="1" dirty="0"/>
              <a:t>Ref’d. to Comm./Health; Hearing held on June 15, 2026.</a:t>
            </a:r>
          </a:p>
        </p:txBody>
      </p:sp>
    </p:spTree>
    <p:extLst>
      <p:ext uri="{BB962C8B-B14F-4D97-AF65-F5344CB8AC3E}">
        <p14:creationId xmlns:p14="http://schemas.microsoft.com/office/powerpoint/2010/main" val="39461223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D7140-EF2E-F14E-A936-BD69633EC3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22B4BE-E93E-617E-FCB9-C9D0546EAC70}"/>
              </a:ext>
            </a:extLst>
          </p:cNvPr>
          <p:cNvSpPr>
            <a:spLocks noGrp="1"/>
          </p:cNvSpPr>
          <p:nvPr>
            <p:ph type="title"/>
          </p:nvPr>
        </p:nvSpPr>
        <p:spPr/>
        <p:txBody>
          <a:bodyPr/>
          <a:lstStyle/>
          <a:p>
            <a:pPr algn="ctr"/>
            <a:r>
              <a:rPr lang="en-US" b="1" dirty="0">
                <a:solidFill>
                  <a:srgbClr val="03DF9B"/>
                </a:solidFill>
              </a:rPr>
              <a:t>HOMELAND SECURITY COMMISSION DISSOLUTION </a:t>
            </a:r>
          </a:p>
        </p:txBody>
      </p:sp>
      <p:sp>
        <p:nvSpPr>
          <p:cNvPr id="3" name="Content Placeholder 2">
            <a:extLst>
              <a:ext uri="{FF2B5EF4-FFF2-40B4-BE49-F238E27FC236}">
                <a16:creationId xmlns:a16="http://schemas.microsoft.com/office/drawing/2014/main" id="{D051EA98-B374-E8A7-2425-BBFBB694D60B}"/>
              </a:ext>
            </a:extLst>
          </p:cNvPr>
          <p:cNvSpPr>
            <a:spLocks noGrp="1"/>
          </p:cNvSpPr>
          <p:nvPr>
            <p:ph idx="1"/>
          </p:nvPr>
        </p:nvSpPr>
        <p:spPr/>
        <p:txBody>
          <a:bodyPr>
            <a:normAutofit fontScale="92500" lnSpcReduction="20000"/>
          </a:bodyPr>
          <a:lstStyle/>
          <a:p>
            <a:r>
              <a:rPr lang="en-US" dirty="0"/>
              <a:t>Budget Support Act (BSA) - SUBTITLE B. </a:t>
            </a:r>
            <a:r>
              <a:rPr lang="en-US" b="1" dirty="0"/>
              <a:t>HOMELAND SECURITY COMMISSION DISSOLUTION </a:t>
            </a:r>
          </a:p>
          <a:p>
            <a:r>
              <a:rPr lang="en-US" dirty="0"/>
              <a:t>Sec. 3011. Short title., Subtitle - “</a:t>
            </a:r>
            <a:r>
              <a:rPr lang="en-US" b="1" dirty="0"/>
              <a:t>Homeland Security Commission Dissolution Amendment Act of 2026</a:t>
            </a:r>
            <a:r>
              <a:rPr lang="en-US" dirty="0"/>
              <a:t>”</a:t>
            </a:r>
          </a:p>
          <a:p>
            <a:r>
              <a:rPr lang="en-US" dirty="0"/>
              <a:t>All records and information of the Homeland Security Commission …on October 1, 2026, become the records and information of…HSEMA, and all such records and information obtained by the Commission…shall be destroyed by HSEMA by September 30, 2027. </a:t>
            </a:r>
          </a:p>
          <a:p>
            <a:r>
              <a:rPr lang="en-US" dirty="0"/>
              <a:t>Persons other than ... Commission … members who attended any Commission meeting that,….was not open to the public, shall not disclose what  occurred at the meeting to anyone who was not in attendance.</a:t>
            </a:r>
          </a:p>
          <a:p>
            <a:r>
              <a:rPr lang="en-US" dirty="0"/>
              <a:t>Commission members who attended meetings not open to the public shall not disclose what occurred with anyone who was not in attendance (except other Commission members).</a:t>
            </a:r>
          </a:p>
        </p:txBody>
      </p:sp>
      <p:sp>
        <p:nvSpPr>
          <p:cNvPr id="5" name="Footer Placeholder 3">
            <a:extLst>
              <a:ext uri="{FF2B5EF4-FFF2-40B4-BE49-F238E27FC236}">
                <a16:creationId xmlns:a16="http://schemas.microsoft.com/office/drawing/2014/main" id="{6D6F4A0E-0FC3-5781-CA94-707664795350}"/>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1890668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665B0-3E6B-31DD-3BA2-E089D9791FD5}"/>
              </a:ext>
            </a:extLst>
          </p:cNvPr>
          <p:cNvSpPr>
            <a:spLocks noGrp="1"/>
          </p:cNvSpPr>
          <p:nvPr>
            <p:ph type="title"/>
          </p:nvPr>
        </p:nvSpPr>
        <p:spPr/>
        <p:txBody>
          <a:bodyPr/>
          <a:lstStyle/>
          <a:p>
            <a:pPr algn="ctr"/>
            <a:r>
              <a:rPr lang="en-US" b="1" dirty="0">
                <a:solidFill>
                  <a:srgbClr val="03DF9B"/>
                </a:solidFill>
              </a:rPr>
              <a:t>HOMELAND SECURITY COMMISSION DISSOLUTION </a:t>
            </a:r>
          </a:p>
        </p:txBody>
      </p:sp>
      <p:sp>
        <p:nvSpPr>
          <p:cNvPr id="3" name="Content Placeholder 2">
            <a:extLst>
              <a:ext uri="{FF2B5EF4-FFF2-40B4-BE49-F238E27FC236}">
                <a16:creationId xmlns:a16="http://schemas.microsoft.com/office/drawing/2014/main" id="{7FB4F12C-BC94-743B-2D91-9F132711B0BD}"/>
              </a:ext>
            </a:extLst>
          </p:cNvPr>
          <p:cNvSpPr>
            <a:spLocks noGrp="1"/>
          </p:cNvSpPr>
          <p:nvPr>
            <p:ph idx="1"/>
          </p:nvPr>
        </p:nvSpPr>
        <p:spPr/>
        <p:txBody>
          <a:bodyPr>
            <a:normAutofit fontScale="85000" lnSpcReduction="10000"/>
          </a:bodyPr>
          <a:lstStyle/>
          <a:p>
            <a:r>
              <a:rPr lang="en-US" dirty="0"/>
              <a:t>Members of the Commission, persons who attended a Commission meeting, and persons who presented information to the Commission may not be required to disclose, in any administrative, civil, or criminal proceeding, information presented at or opinions formed as a result of a Commission meeting. </a:t>
            </a:r>
          </a:p>
          <a:p>
            <a:r>
              <a:rPr lang="en-US" dirty="0"/>
              <a:t>All information and records generated by the Commission, including statistical  compilations and reports, and all information and records acquired by the Commission, are confidential and all such information and records in possession of the Homeland Security and  emergency Management Agency (HSEMA)… are confidential. </a:t>
            </a:r>
          </a:p>
          <a:p>
            <a:r>
              <a:rPr lang="en-US" dirty="0"/>
              <a:t>Notwithstanding the foregoing, </a:t>
            </a:r>
            <a:r>
              <a:rPr lang="en-US" b="1" dirty="0"/>
              <a:t>Commission information and records may be disclosed by HSEMA as necessary to carry out its duties and purposes. The information and records may be disclosed by HSEMA to another homeland security agency or a homeland security commission if the other agency or commission is governed by confidentiality provisions that afford the same or greater protections</a:t>
            </a:r>
            <a:r>
              <a:rPr lang="en-US" dirty="0"/>
              <a:t> as those that were provided in Title II of the Homeland Security, Risk Reduction, and Preparedness Amendment Act of 2006</a:t>
            </a:r>
          </a:p>
        </p:txBody>
      </p:sp>
      <p:sp>
        <p:nvSpPr>
          <p:cNvPr id="5" name="Footer Placeholder 3">
            <a:extLst>
              <a:ext uri="{FF2B5EF4-FFF2-40B4-BE49-F238E27FC236}">
                <a16:creationId xmlns:a16="http://schemas.microsoft.com/office/drawing/2014/main" id="{334FAA59-AE42-F152-88F5-0A201D3109E3}"/>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597245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BD02C-A3FD-2A17-85E1-C973F80BBC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883935-52BE-36E6-8E83-638E5956DAD4}"/>
              </a:ext>
            </a:extLst>
          </p:cNvPr>
          <p:cNvSpPr>
            <a:spLocks noGrp="1"/>
          </p:cNvSpPr>
          <p:nvPr>
            <p:ph type="title"/>
          </p:nvPr>
        </p:nvSpPr>
        <p:spPr/>
        <p:txBody>
          <a:bodyPr/>
          <a:lstStyle/>
          <a:p>
            <a:pPr algn="ctr"/>
            <a:r>
              <a:rPr lang="en-US" b="1" dirty="0">
                <a:solidFill>
                  <a:srgbClr val="03DF9B"/>
                </a:solidFill>
              </a:rPr>
              <a:t>HOMELAND SECURITY COMMISSION DISSOLUTION </a:t>
            </a:r>
          </a:p>
        </p:txBody>
      </p:sp>
      <p:sp>
        <p:nvSpPr>
          <p:cNvPr id="3" name="Content Placeholder 2">
            <a:extLst>
              <a:ext uri="{FF2B5EF4-FFF2-40B4-BE49-F238E27FC236}">
                <a16:creationId xmlns:a16="http://schemas.microsoft.com/office/drawing/2014/main" id="{93BB5AB5-CA13-6617-BC2D-05F7DC34F9B0}"/>
              </a:ext>
            </a:extLst>
          </p:cNvPr>
          <p:cNvSpPr>
            <a:spLocks noGrp="1"/>
          </p:cNvSpPr>
          <p:nvPr>
            <p:ph idx="1"/>
          </p:nvPr>
        </p:nvSpPr>
        <p:spPr/>
        <p:txBody>
          <a:bodyPr>
            <a:normAutofit fontScale="92500"/>
          </a:bodyPr>
          <a:lstStyle/>
          <a:p>
            <a:r>
              <a:rPr lang="en-US" dirty="0"/>
              <a:t>Except as permitted by this section, </a:t>
            </a:r>
            <a:r>
              <a:rPr lang="en-US" b="1" dirty="0"/>
              <a:t>information and records of the Commission shall not be disclosed voluntarily, pursuant to a subpoena, in response to a request for discovery in any adjudicative proceeding, or in response to a request made under made under the Freedom of Information Act of 1976</a:t>
            </a:r>
            <a:r>
              <a:rPr lang="en-US" dirty="0"/>
              <a:t>…nor shall they be introduced into evidence in any administrative, civil, or criminal proceeding. </a:t>
            </a:r>
          </a:p>
          <a:p>
            <a:r>
              <a:rPr lang="en-US" b="1" dirty="0"/>
              <a:t>Information and records that were presented to the Commission shall not be immune from subpoena or discovery, or prohibited from being introduced into evidence</a:t>
            </a:r>
            <a:r>
              <a:rPr lang="en-US" dirty="0"/>
              <a:t>, solely because the information and records were made available to the Commission, </a:t>
            </a:r>
            <a:r>
              <a:rPr lang="en-US" b="1" dirty="0"/>
              <a:t>if the information and records could have been obtained through other sources</a:t>
            </a:r>
            <a:r>
              <a:rPr lang="en-US" dirty="0"/>
              <a:t>.</a:t>
            </a:r>
          </a:p>
          <a:p>
            <a:r>
              <a:rPr lang="en-US" b="1" dirty="0"/>
              <a:t>D.C. Official Code § 2-534(a)(13)), is amended to read as follows: “(13) Information exempt from disclosure by section 3014(e) of the Homeland Security Commission Dissolution Amendment Act of 2026”</a:t>
            </a:r>
          </a:p>
        </p:txBody>
      </p:sp>
    </p:spTree>
    <p:extLst>
      <p:ext uri="{BB962C8B-B14F-4D97-AF65-F5344CB8AC3E}">
        <p14:creationId xmlns:p14="http://schemas.microsoft.com/office/powerpoint/2010/main" val="275486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5A0EA-97B5-E84A-7F26-5AB4F0A01DFE}"/>
              </a:ext>
            </a:extLst>
          </p:cNvPr>
          <p:cNvSpPr>
            <a:spLocks noGrp="1"/>
          </p:cNvSpPr>
          <p:nvPr>
            <p:ph type="title"/>
          </p:nvPr>
        </p:nvSpPr>
        <p:spPr>
          <a:xfrm>
            <a:off x="818347" y="317237"/>
            <a:ext cx="7511473" cy="652702"/>
          </a:xfrm>
        </p:spPr>
        <p:txBody>
          <a:bodyPr>
            <a:normAutofit fontScale="90000"/>
          </a:bodyPr>
          <a:lstStyle/>
          <a:p>
            <a:pPr algn="ctr"/>
            <a:br>
              <a:rPr lang="en-US" sz="36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br>
            <a:r>
              <a:rPr lang="en-US" sz="36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t>D.C. Official Code §§ 2-531 – 2-540</a:t>
            </a:r>
            <a:endParaRPr lang="en-US" sz="3600" b="1" cap="none"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endParaRPr>
          </a:p>
          <a:p>
            <a:endParaRPr lang="en-US" dirty="0">
              <a:effectLst>
                <a:glow rad="38100">
                  <a:prstClr val="black">
                    <a:lumMod val="65000"/>
                    <a:lumOff val="35000"/>
                    <a:alpha val="40000"/>
                  </a:prstClr>
                </a:glow>
                <a:outerShdw blurRad="28575" dist="38100" dir="14040000" algn="tl" rotWithShape="0">
                  <a:srgbClr val="000000">
                    <a:alpha val="25000"/>
                  </a:srgbClr>
                </a:outerShdw>
              </a:effectLst>
            </a:endParaRPr>
          </a:p>
        </p:txBody>
      </p:sp>
      <p:graphicFrame>
        <p:nvGraphicFramePr>
          <p:cNvPr id="17" name="Content Placeholder 2">
            <a:extLst>
              <a:ext uri="{FF2B5EF4-FFF2-40B4-BE49-F238E27FC236}">
                <a16:creationId xmlns:a16="http://schemas.microsoft.com/office/drawing/2014/main" id="{19A71FB9-B0D4-4289-B680-7A26588747F1}"/>
              </a:ext>
            </a:extLst>
          </p:cNvPr>
          <p:cNvGraphicFramePr>
            <a:graphicFrameLocks noGrp="1"/>
          </p:cNvGraphicFramePr>
          <p:nvPr>
            <p:ph idx="1"/>
            <p:extLst>
              <p:ext uri="{D42A27DB-BD31-4B8C-83A1-F6EECF244321}">
                <p14:modId xmlns:p14="http://schemas.microsoft.com/office/powerpoint/2010/main" val="2780954528"/>
              </p:ext>
            </p:extLst>
          </p:nvPr>
        </p:nvGraphicFramePr>
        <p:xfrm>
          <a:off x="818348" y="1150216"/>
          <a:ext cx="7511472" cy="49518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6968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24182-D0B2-B92A-0B10-A2DF5A268D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8CF1E6-0FCF-82F8-3C70-B1E576E8E0A5}"/>
              </a:ext>
            </a:extLst>
          </p:cNvPr>
          <p:cNvSpPr>
            <a:spLocks noGrp="1"/>
          </p:cNvSpPr>
          <p:nvPr>
            <p:ph type="title"/>
          </p:nvPr>
        </p:nvSpPr>
        <p:spPr/>
        <p:txBody>
          <a:bodyPr>
            <a:normAutofit/>
          </a:bodyPr>
          <a:lstStyle/>
          <a:p>
            <a:r>
              <a:rPr lang="en-US" sz="4000" b="1" dirty="0">
                <a:solidFill>
                  <a:srgbClr val="03DF9B"/>
                </a:solidFill>
              </a:rPr>
              <a:t>DC FOIA LITIGATION</a:t>
            </a:r>
          </a:p>
        </p:txBody>
      </p:sp>
      <p:sp>
        <p:nvSpPr>
          <p:cNvPr id="3" name="Text Placeholder 2">
            <a:extLst>
              <a:ext uri="{FF2B5EF4-FFF2-40B4-BE49-F238E27FC236}">
                <a16:creationId xmlns:a16="http://schemas.microsoft.com/office/drawing/2014/main" id="{3B5C1272-E485-4BFF-401B-088090DBA779}"/>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095F6F6-B74D-7023-F58E-2364A2D7A8E1}"/>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47550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1AF6A-3581-F7AC-303E-D928156F9E6A}"/>
              </a:ext>
            </a:extLst>
          </p:cNvPr>
          <p:cNvSpPr>
            <a:spLocks noGrp="1"/>
          </p:cNvSpPr>
          <p:nvPr>
            <p:ph type="title"/>
          </p:nvPr>
        </p:nvSpPr>
        <p:spPr/>
        <p:txBody>
          <a:bodyPr>
            <a:normAutofit fontScale="90000"/>
          </a:bodyPr>
          <a:lstStyle/>
          <a:p>
            <a:pPr algn="ctr"/>
            <a:r>
              <a:rPr lang="en-US" b="1" dirty="0">
                <a:solidFill>
                  <a:srgbClr val="03DF9B"/>
                </a:solidFill>
              </a:rPr>
              <a:t>Terris, Pravlik &amp; Millian, LLP </a:t>
            </a:r>
            <a:r>
              <a:rPr lang="en-US" b="1" cap="none" dirty="0">
                <a:solidFill>
                  <a:srgbClr val="03DF9B"/>
                </a:solidFill>
              </a:rPr>
              <a:t>v</a:t>
            </a:r>
            <a:r>
              <a:rPr lang="en-US" b="1" dirty="0">
                <a:solidFill>
                  <a:srgbClr val="03DF9B"/>
                </a:solidFill>
              </a:rPr>
              <a:t>. District</a:t>
            </a:r>
            <a:br>
              <a:rPr lang="en-US" b="1" dirty="0">
                <a:solidFill>
                  <a:srgbClr val="03DF9B"/>
                </a:solidFill>
              </a:rPr>
            </a:br>
            <a:r>
              <a:rPr lang="en-US" b="1" dirty="0">
                <a:solidFill>
                  <a:srgbClr val="03DF9B"/>
                </a:solidFill>
              </a:rPr>
              <a:t>(Case No. 2020-CA-003087-B (D.C. Super. Ct.))</a:t>
            </a:r>
          </a:p>
        </p:txBody>
      </p:sp>
      <p:sp>
        <p:nvSpPr>
          <p:cNvPr id="3" name="Content Placeholder 2">
            <a:extLst>
              <a:ext uri="{FF2B5EF4-FFF2-40B4-BE49-F238E27FC236}">
                <a16:creationId xmlns:a16="http://schemas.microsoft.com/office/drawing/2014/main" id="{A72CFB78-3136-9635-1437-DC5B79172D0D}"/>
              </a:ext>
            </a:extLst>
          </p:cNvPr>
          <p:cNvSpPr>
            <a:spLocks noGrp="1"/>
          </p:cNvSpPr>
          <p:nvPr>
            <p:ph idx="1"/>
          </p:nvPr>
        </p:nvSpPr>
        <p:spPr/>
        <p:txBody>
          <a:bodyPr>
            <a:normAutofit/>
          </a:bodyPr>
          <a:lstStyle/>
          <a:p>
            <a:r>
              <a:rPr lang="en-US" dirty="0"/>
              <a:t>Oct. 18, 2019 - Travis, Pravlik &amp; Millian, LLP (TPM), a public interest firm,  made a D.C. FOIA request for budget related documents related to OSSE and DCPS, FY19 to present, rising out of representation of a plaintiff class of preschool-aged children with disabilities, and orders arising out of that representation.</a:t>
            </a:r>
          </a:p>
          <a:p>
            <a:r>
              <a:rPr lang="en-US" dirty="0"/>
              <a:t>July 13, 2020 - TPM sued District under D.C. FOIA, alleging District failed to produce and post online docs, citing § 2-536(a)(6A).</a:t>
            </a:r>
          </a:p>
          <a:p>
            <a:r>
              <a:rPr lang="en-US" dirty="0"/>
              <a:t>Feb. 12, 2021 – Sup. Ct. denied Mayor’s Motion to Dismiss and granted TPM’s MSJ;  ordered Mayor to produce req. docs. and comply with publication req’s. of § 2-536.</a:t>
            </a:r>
          </a:p>
          <a:p>
            <a:endParaRPr lang="en-US" dirty="0"/>
          </a:p>
        </p:txBody>
      </p:sp>
      <p:sp>
        <p:nvSpPr>
          <p:cNvPr id="5" name="Footer Placeholder 3">
            <a:extLst>
              <a:ext uri="{FF2B5EF4-FFF2-40B4-BE49-F238E27FC236}">
                <a16:creationId xmlns:a16="http://schemas.microsoft.com/office/drawing/2014/main" id="{6F25AD61-7425-C5E5-FEB7-65DB21794E5E}"/>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568471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DEFC9-2A59-C36F-2DA7-F5C2A56980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5EFFB2-BE04-DA5B-38D6-1F020C8ED5E0}"/>
              </a:ext>
            </a:extLst>
          </p:cNvPr>
          <p:cNvSpPr>
            <a:spLocks noGrp="1"/>
          </p:cNvSpPr>
          <p:nvPr>
            <p:ph type="title"/>
          </p:nvPr>
        </p:nvSpPr>
        <p:spPr/>
        <p:txBody>
          <a:bodyPr>
            <a:normAutofit fontScale="90000"/>
          </a:bodyPr>
          <a:lstStyle/>
          <a:p>
            <a:pPr algn="ctr"/>
            <a:r>
              <a:rPr lang="en-US" b="1" dirty="0">
                <a:solidFill>
                  <a:srgbClr val="03DF9B"/>
                </a:solidFill>
              </a:rPr>
              <a:t>Terris, Pravlik &amp; Millian, LLP </a:t>
            </a:r>
            <a:r>
              <a:rPr lang="en-US" b="1" cap="none" dirty="0">
                <a:solidFill>
                  <a:srgbClr val="03DF9B"/>
                </a:solidFill>
              </a:rPr>
              <a:t>v</a:t>
            </a:r>
            <a:r>
              <a:rPr lang="en-US" b="1" dirty="0">
                <a:solidFill>
                  <a:srgbClr val="03DF9B"/>
                </a:solidFill>
              </a:rPr>
              <a:t>. District</a:t>
            </a:r>
            <a:br>
              <a:rPr lang="en-US" b="1" dirty="0">
                <a:solidFill>
                  <a:srgbClr val="03DF9B"/>
                </a:solidFill>
              </a:rPr>
            </a:br>
            <a:r>
              <a:rPr lang="en-US" b="1" dirty="0">
                <a:solidFill>
                  <a:srgbClr val="03DF9B"/>
                </a:solidFill>
              </a:rPr>
              <a:t>(Case No. 2020-CA-003087-B (D.C. Super. Ct.))</a:t>
            </a:r>
          </a:p>
        </p:txBody>
      </p:sp>
      <p:sp>
        <p:nvSpPr>
          <p:cNvPr id="3" name="Content Placeholder 2">
            <a:extLst>
              <a:ext uri="{FF2B5EF4-FFF2-40B4-BE49-F238E27FC236}">
                <a16:creationId xmlns:a16="http://schemas.microsoft.com/office/drawing/2014/main" id="{B0AB10E1-B496-AA70-57E5-49725C2E6B37}"/>
              </a:ext>
            </a:extLst>
          </p:cNvPr>
          <p:cNvSpPr>
            <a:spLocks noGrp="1"/>
          </p:cNvSpPr>
          <p:nvPr>
            <p:ph idx="1"/>
          </p:nvPr>
        </p:nvSpPr>
        <p:spPr/>
        <p:txBody>
          <a:bodyPr>
            <a:normAutofit/>
          </a:bodyPr>
          <a:lstStyle/>
          <a:p>
            <a:r>
              <a:rPr lang="en-US" dirty="0"/>
              <a:t>July 23, 2021 - Order Granting Plaintiff Terris, Pravilk &amp; Millian LLP`S Motion for Summary Judgment and Denying Defendant District of Columbia`s Cross-Motion for Summary Judgment</a:t>
            </a:r>
          </a:p>
          <a:p>
            <a:r>
              <a:rPr lang="en-US" dirty="0"/>
              <a:t>Superior Court granted TPM’s motion for summary judgment, ordering that the Mayor produce not only the specific budget-request documents requested by TPM but also a broader set of documents it asked to be published</a:t>
            </a:r>
          </a:p>
          <a:p>
            <a:r>
              <a:rPr lang="en-US" dirty="0"/>
              <a:t>court stayed enforcement of its order pending resolution of the Mayor’s appeal</a:t>
            </a:r>
          </a:p>
          <a:p>
            <a:endParaRPr lang="en-US" dirty="0"/>
          </a:p>
        </p:txBody>
      </p:sp>
      <p:sp>
        <p:nvSpPr>
          <p:cNvPr id="4" name="Footer Placeholder 3">
            <a:extLst>
              <a:ext uri="{FF2B5EF4-FFF2-40B4-BE49-F238E27FC236}">
                <a16:creationId xmlns:a16="http://schemas.microsoft.com/office/drawing/2014/main" id="{4175F758-4881-6B32-D9CA-F0ABB5178442}"/>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18428944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06C10-6A1D-D40A-4575-88D76932B7A1}"/>
              </a:ext>
            </a:extLst>
          </p:cNvPr>
          <p:cNvSpPr>
            <a:spLocks noGrp="1"/>
          </p:cNvSpPr>
          <p:nvPr>
            <p:ph type="title"/>
          </p:nvPr>
        </p:nvSpPr>
        <p:spPr/>
        <p:txBody>
          <a:bodyPr>
            <a:normAutofit fontScale="90000"/>
          </a:bodyPr>
          <a:lstStyle/>
          <a:p>
            <a:pPr algn="ctr"/>
            <a:r>
              <a:rPr lang="en-US" b="1" dirty="0">
                <a:solidFill>
                  <a:srgbClr val="03DF9B"/>
                </a:solidFill>
              </a:rPr>
              <a:t>District of Columbia </a:t>
            </a:r>
            <a:r>
              <a:rPr lang="en-US" b="1" cap="none" dirty="0">
                <a:solidFill>
                  <a:srgbClr val="03DF9B"/>
                </a:solidFill>
              </a:rPr>
              <a:t>v</a:t>
            </a:r>
            <a:r>
              <a:rPr lang="en-US" b="1" dirty="0">
                <a:solidFill>
                  <a:srgbClr val="03DF9B"/>
                </a:solidFill>
              </a:rPr>
              <a:t>.</a:t>
            </a:r>
            <a:br>
              <a:rPr lang="en-US" b="1" dirty="0">
                <a:solidFill>
                  <a:srgbClr val="03DF9B"/>
                </a:solidFill>
              </a:rPr>
            </a:br>
            <a:r>
              <a:rPr lang="en-US" b="1" dirty="0">
                <a:solidFill>
                  <a:srgbClr val="03DF9B"/>
                </a:solidFill>
              </a:rPr>
              <a:t>Terris, Pravlik &amp; Millian, LLP</a:t>
            </a:r>
            <a:br>
              <a:rPr lang="en-US" b="1" dirty="0">
                <a:solidFill>
                  <a:srgbClr val="03DF9B"/>
                </a:solidFill>
              </a:rPr>
            </a:br>
            <a:r>
              <a:rPr lang="en-US" b="1" dirty="0">
                <a:solidFill>
                  <a:srgbClr val="03DF9B"/>
                </a:solidFill>
              </a:rPr>
              <a:t>(CASE NO. 21‑CV‑0543 (D.C. Ct. App.))</a:t>
            </a:r>
            <a:endParaRPr lang="en-US" dirty="0"/>
          </a:p>
        </p:txBody>
      </p:sp>
      <p:sp>
        <p:nvSpPr>
          <p:cNvPr id="3" name="Content Placeholder 2">
            <a:extLst>
              <a:ext uri="{FF2B5EF4-FFF2-40B4-BE49-F238E27FC236}">
                <a16:creationId xmlns:a16="http://schemas.microsoft.com/office/drawing/2014/main" id="{C31B0BAA-A541-F5C9-CFAF-D2ACD5E114C3}"/>
              </a:ext>
            </a:extLst>
          </p:cNvPr>
          <p:cNvSpPr>
            <a:spLocks noGrp="1"/>
          </p:cNvSpPr>
          <p:nvPr>
            <p:ph idx="1"/>
          </p:nvPr>
        </p:nvSpPr>
        <p:spPr/>
        <p:txBody>
          <a:bodyPr>
            <a:normAutofit fontScale="92500" lnSpcReduction="20000"/>
          </a:bodyPr>
          <a:lstStyle/>
          <a:p>
            <a:r>
              <a:rPr lang="en-US" dirty="0"/>
              <a:t>Aug. 5, 2021 - Mayor appealed.</a:t>
            </a:r>
          </a:p>
          <a:p>
            <a:r>
              <a:rPr lang="en-US" dirty="0"/>
              <a:t>Sep. 28, 2022 - Argued before DCCA; de novo review. Mayor argued that she is entitled to withhold the budget-request documents due to executive privilege afforded by the separation of powers doctrine. She further argues that TPM lacked standing to seek enforcement of the publication provision; that the publication provision is not enforceable via a private right of action; and that, even if disclosure of the requested documents is required, the trial court exceeded its authority by requiring disclosure of prospective documents.</a:t>
            </a:r>
          </a:p>
          <a:p>
            <a:r>
              <a:rPr lang="en-US" dirty="0"/>
              <a:t>June 5, 2025 - COA rejected Mayor’s invocation of the executive privilege arising out of the separation of powers doctrine but did not consider executive privilege in other contexts. Concluded trial court did not err in ordering disclosure to TPM of the requested budget documents or in ordering online publication of docs. Vacated and remanded portions of order requiring publ. under section 2-536 that did not incl. budget-request documents TPM sought.</a:t>
            </a:r>
          </a:p>
        </p:txBody>
      </p:sp>
      <p:sp>
        <p:nvSpPr>
          <p:cNvPr id="5" name="Footer Placeholder 3">
            <a:extLst>
              <a:ext uri="{FF2B5EF4-FFF2-40B4-BE49-F238E27FC236}">
                <a16:creationId xmlns:a16="http://schemas.microsoft.com/office/drawing/2014/main" id="{8A9412AE-30B3-CEC9-1E4E-1596076EF148}"/>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3730836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40785-BE4A-72BE-286F-59A7BB86C1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5E417B-C102-68C5-1132-A4C2AAF75C65}"/>
              </a:ext>
            </a:extLst>
          </p:cNvPr>
          <p:cNvSpPr>
            <a:spLocks noGrp="1"/>
          </p:cNvSpPr>
          <p:nvPr>
            <p:ph type="title"/>
          </p:nvPr>
        </p:nvSpPr>
        <p:spPr/>
        <p:txBody>
          <a:bodyPr>
            <a:normAutofit fontScale="90000"/>
          </a:bodyPr>
          <a:lstStyle/>
          <a:p>
            <a:pPr algn="ctr"/>
            <a:r>
              <a:rPr lang="en-US" b="1" dirty="0">
                <a:solidFill>
                  <a:srgbClr val="03DF9B"/>
                </a:solidFill>
              </a:rPr>
              <a:t>District of Columbia </a:t>
            </a:r>
            <a:r>
              <a:rPr lang="en-US" b="1" cap="none" dirty="0">
                <a:solidFill>
                  <a:srgbClr val="03DF9B"/>
                </a:solidFill>
              </a:rPr>
              <a:t>v</a:t>
            </a:r>
            <a:r>
              <a:rPr lang="en-US" b="1" dirty="0">
                <a:solidFill>
                  <a:srgbClr val="03DF9B"/>
                </a:solidFill>
              </a:rPr>
              <a:t>.</a:t>
            </a:r>
            <a:br>
              <a:rPr lang="en-US" b="1" dirty="0">
                <a:solidFill>
                  <a:srgbClr val="03DF9B"/>
                </a:solidFill>
              </a:rPr>
            </a:br>
            <a:r>
              <a:rPr lang="en-US" b="1" dirty="0">
                <a:solidFill>
                  <a:srgbClr val="03DF9B"/>
                </a:solidFill>
              </a:rPr>
              <a:t>Terris, Pravlik &amp; Millian, LLP</a:t>
            </a:r>
            <a:br>
              <a:rPr lang="en-US" b="1" dirty="0">
                <a:solidFill>
                  <a:srgbClr val="03DF9B"/>
                </a:solidFill>
              </a:rPr>
            </a:br>
            <a:r>
              <a:rPr lang="en-US" b="1" dirty="0">
                <a:solidFill>
                  <a:srgbClr val="03DF9B"/>
                </a:solidFill>
              </a:rPr>
              <a:t>(CASE NO. 21‑CV‑0543 (D.C. Ct. App.))</a:t>
            </a:r>
            <a:endParaRPr lang="en-US" dirty="0"/>
          </a:p>
        </p:txBody>
      </p:sp>
      <p:sp>
        <p:nvSpPr>
          <p:cNvPr id="3" name="Content Placeholder 2">
            <a:extLst>
              <a:ext uri="{FF2B5EF4-FFF2-40B4-BE49-F238E27FC236}">
                <a16:creationId xmlns:a16="http://schemas.microsoft.com/office/drawing/2014/main" id="{976BCDAD-6833-3948-ACD4-A81D4AD8839D}"/>
              </a:ext>
            </a:extLst>
          </p:cNvPr>
          <p:cNvSpPr>
            <a:spLocks noGrp="1"/>
          </p:cNvSpPr>
          <p:nvPr>
            <p:ph idx="1"/>
          </p:nvPr>
        </p:nvSpPr>
        <p:spPr/>
        <p:txBody>
          <a:bodyPr>
            <a:normAutofit/>
          </a:bodyPr>
          <a:lstStyle/>
          <a:p>
            <a:r>
              <a:rPr lang="en-US" dirty="0"/>
              <a:t>Section 2-534 renders categories of documents exempt, such as “[i]nter-agency or intra-agency memorandums or letters, including memorandums or letters generated or received by the staff or members of the Council, which would not be available by law to a party other than a public body in litigation with the public body.” D.C. Code § 2-534(a)(4). DCCA “has recognized that “[e]xplicitly encompassed by th[e] exemption [in § 2-534(a)(4)] are documents within the deliberative process privilege.” </a:t>
            </a:r>
            <a:r>
              <a:rPr lang="en-US" i="1" dirty="0"/>
              <a:t>Fraternal Ord. of Police, 79 A.3d at 354</a:t>
            </a:r>
          </a:p>
          <a:p>
            <a:r>
              <a:rPr lang="en-US" i="1" dirty="0"/>
              <a:t>See also </a:t>
            </a:r>
            <a:r>
              <a:rPr lang="en-US" dirty="0"/>
              <a:t>D.C. Code § 2-534(e) (The deliberative process privilege, the attorney work-product privilege, and the attorney-client privilege are incorporated under the inter-agency memoranda exemption listed in subsection (a)(4) of this section[.]”).</a:t>
            </a:r>
          </a:p>
        </p:txBody>
      </p:sp>
      <p:sp>
        <p:nvSpPr>
          <p:cNvPr id="5" name="Footer Placeholder 3">
            <a:extLst>
              <a:ext uri="{FF2B5EF4-FFF2-40B4-BE49-F238E27FC236}">
                <a16:creationId xmlns:a16="http://schemas.microsoft.com/office/drawing/2014/main" id="{D50B44A6-9A54-C40E-4C98-A00E7A553687}"/>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21462684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DCB14-DC69-EE08-10A2-8ACD427E66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BFD91F-CCDB-D337-D5A5-7FD63A3B69BB}"/>
              </a:ext>
            </a:extLst>
          </p:cNvPr>
          <p:cNvSpPr>
            <a:spLocks noGrp="1"/>
          </p:cNvSpPr>
          <p:nvPr>
            <p:ph type="title"/>
          </p:nvPr>
        </p:nvSpPr>
        <p:spPr/>
        <p:txBody>
          <a:bodyPr>
            <a:normAutofit fontScale="90000"/>
          </a:bodyPr>
          <a:lstStyle/>
          <a:p>
            <a:pPr algn="ctr"/>
            <a:r>
              <a:rPr lang="en-US" b="1" dirty="0">
                <a:solidFill>
                  <a:srgbClr val="03DF9B"/>
                </a:solidFill>
              </a:rPr>
              <a:t>District of Columbia </a:t>
            </a:r>
            <a:r>
              <a:rPr lang="en-US" b="1" cap="none" dirty="0">
                <a:solidFill>
                  <a:srgbClr val="03DF9B"/>
                </a:solidFill>
              </a:rPr>
              <a:t>v</a:t>
            </a:r>
            <a:r>
              <a:rPr lang="en-US" b="1" dirty="0">
                <a:solidFill>
                  <a:srgbClr val="03DF9B"/>
                </a:solidFill>
              </a:rPr>
              <a:t>.</a:t>
            </a:r>
            <a:br>
              <a:rPr lang="en-US" b="1" dirty="0">
                <a:solidFill>
                  <a:srgbClr val="03DF9B"/>
                </a:solidFill>
              </a:rPr>
            </a:br>
            <a:r>
              <a:rPr lang="en-US" b="1" dirty="0">
                <a:solidFill>
                  <a:srgbClr val="03DF9B"/>
                </a:solidFill>
              </a:rPr>
              <a:t>Terris, Pravlik &amp; Millian, LLP</a:t>
            </a:r>
            <a:br>
              <a:rPr lang="en-US" b="1" dirty="0">
                <a:solidFill>
                  <a:srgbClr val="03DF9B"/>
                </a:solidFill>
              </a:rPr>
            </a:br>
            <a:r>
              <a:rPr lang="en-US" b="1" dirty="0">
                <a:solidFill>
                  <a:srgbClr val="03DF9B"/>
                </a:solidFill>
              </a:rPr>
              <a:t>(CASE NO. 21‑CV‑0543 (D.C. Ct. App.))</a:t>
            </a:r>
            <a:endParaRPr lang="en-US" dirty="0"/>
          </a:p>
        </p:txBody>
      </p:sp>
      <p:sp>
        <p:nvSpPr>
          <p:cNvPr id="3" name="Content Placeholder 2">
            <a:extLst>
              <a:ext uri="{FF2B5EF4-FFF2-40B4-BE49-F238E27FC236}">
                <a16:creationId xmlns:a16="http://schemas.microsoft.com/office/drawing/2014/main" id="{B8E76A02-FB66-3B81-FB67-5D53936CE09D}"/>
              </a:ext>
            </a:extLst>
          </p:cNvPr>
          <p:cNvSpPr>
            <a:spLocks noGrp="1"/>
          </p:cNvSpPr>
          <p:nvPr>
            <p:ph idx="1"/>
          </p:nvPr>
        </p:nvSpPr>
        <p:spPr/>
        <p:txBody>
          <a:bodyPr>
            <a:normAutofit/>
          </a:bodyPr>
          <a:lstStyle/>
          <a:p>
            <a:r>
              <a:rPr lang="en-US" dirty="0"/>
              <a:t>Section 2-536(a) of the D.C. FOIA makes many types of information public information that “must be disclosed even in the absence of a written request.” Fiscal Year 2023 Budget Support Act of 2022, D.C. Council, Report on Bill 24-714 at 9 (May 10, 2022). In 2004, the Council added a new paragraph to make public</a:t>
            </a:r>
          </a:p>
          <a:p>
            <a:pPr marL="914400" lvl="2" indent="0">
              <a:buNone/>
            </a:pPr>
            <a:r>
              <a:rPr lang="en-US" b="1" dirty="0"/>
              <a:t>“Budget requests, submissions, and reports available electronically that agencies, boards, and commissions transmit to the Office of [ ] Budget and Planning during the budget development process, as well as reports on budget implementation and execution prepared by the Office of the Chief Financial Officer, including baseline budget submissions and appeals, financial status reports, and strategic plans and performance-based budget submissions.”</a:t>
            </a:r>
          </a:p>
          <a:p>
            <a:r>
              <a:rPr lang="en-US" dirty="0"/>
              <a:t>“The Council has written that “[P]aragraph 6A has always required that the Mayor make these documents public[.]”</a:t>
            </a:r>
          </a:p>
        </p:txBody>
      </p:sp>
      <p:sp>
        <p:nvSpPr>
          <p:cNvPr id="5" name="Footer Placeholder 3">
            <a:extLst>
              <a:ext uri="{FF2B5EF4-FFF2-40B4-BE49-F238E27FC236}">
                <a16:creationId xmlns:a16="http://schemas.microsoft.com/office/drawing/2014/main" id="{026A234D-4EE0-9D75-E56C-C1EEBEF9D05D}"/>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12412380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D033A-A46C-D658-D480-35F23D67F6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7DC652-909F-5BB1-42E2-05698AC0EC0B}"/>
              </a:ext>
            </a:extLst>
          </p:cNvPr>
          <p:cNvSpPr>
            <a:spLocks noGrp="1"/>
          </p:cNvSpPr>
          <p:nvPr>
            <p:ph type="title"/>
          </p:nvPr>
        </p:nvSpPr>
        <p:spPr/>
        <p:txBody>
          <a:bodyPr>
            <a:normAutofit fontScale="90000"/>
          </a:bodyPr>
          <a:lstStyle/>
          <a:p>
            <a:pPr algn="ctr"/>
            <a:r>
              <a:rPr lang="en-US" b="1" dirty="0">
                <a:solidFill>
                  <a:srgbClr val="03DF9B"/>
                </a:solidFill>
              </a:rPr>
              <a:t>District of Columbia </a:t>
            </a:r>
            <a:r>
              <a:rPr lang="en-US" b="1" cap="none" dirty="0">
                <a:solidFill>
                  <a:srgbClr val="03DF9B"/>
                </a:solidFill>
              </a:rPr>
              <a:t>v</a:t>
            </a:r>
            <a:r>
              <a:rPr lang="en-US" b="1" dirty="0">
                <a:solidFill>
                  <a:srgbClr val="03DF9B"/>
                </a:solidFill>
              </a:rPr>
              <a:t>.</a:t>
            </a:r>
            <a:br>
              <a:rPr lang="en-US" b="1" dirty="0">
                <a:solidFill>
                  <a:srgbClr val="03DF9B"/>
                </a:solidFill>
              </a:rPr>
            </a:br>
            <a:r>
              <a:rPr lang="en-US" b="1" dirty="0">
                <a:solidFill>
                  <a:srgbClr val="03DF9B"/>
                </a:solidFill>
              </a:rPr>
              <a:t>Terris, Pravlik &amp; Millian, LLP</a:t>
            </a:r>
            <a:br>
              <a:rPr lang="en-US" b="1" dirty="0">
                <a:solidFill>
                  <a:srgbClr val="03DF9B"/>
                </a:solidFill>
              </a:rPr>
            </a:br>
            <a:r>
              <a:rPr lang="en-US" b="1" dirty="0">
                <a:solidFill>
                  <a:srgbClr val="03DF9B"/>
                </a:solidFill>
              </a:rPr>
              <a:t>(CASE NO. 21‑CV‑0543 (D.C. Ct. App.))</a:t>
            </a:r>
            <a:endParaRPr lang="en-US" dirty="0"/>
          </a:p>
        </p:txBody>
      </p:sp>
      <p:sp>
        <p:nvSpPr>
          <p:cNvPr id="3" name="Content Placeholder 2">
            <a:extLst>
              <a:ext uri="{FF2B5EF4-FFF2-40B4-BE49-F238E27FC236}">
                <a16:creationId xmlns:a16="http://schemas.microsoft.com/office/drawing/2014/main" id="{B2B75C1E-9120-EA6A-0C41-625C35D2DAB7}"/>
              </a:ext>
            </a:extLst>
          </p:cNvPr>
          <p:cNvSpPr>
            <a:spLocks noGrp="1"/>
          </p:cNvSpPr>
          <p:nvPr>
            <p:ph idx="1"/>
          </p:nvPr>
        </p:nvSpPr>
        <p:spPr/>
        <p:txBody>
          <a:bodyPr>
            <a:normAutofit/>
          </a:bodyPr>
          <a:lstStyle/>
          <a:p>
            <a:r>
              <a:rPr lang="en-US" dirty="0"/>
              <a:t>Section 2-536(a) of the D.C. FOIA makes many types of information public information that “must be disclosed even in the absence of a written request.” Fiscal Year 2023 Budget Support Act of 2022, D.C. Council, Report on Bill 24-714 at 9 (May 10, 2022). In 2004, the Council added a new paragraph to make public</a:t>
            </a:r>
          </a:p>
          <a:p>
            <a:pPr marL="914400" lvl="2" indent="0">
              <a:buNone/>
            </a:pPr>
            <a:r>
              <a:rPr lang="en-US" b="1" dirty="0"/>
              <a:t>“Budget requests, submissions, and reports available electronically that agencies, boards, and commissions transmit to the Office of [ ] Budget and Planning during the budget development process, as well as reports on budget implementation and execution prepared by the Office of the Chief Financial Officer, including baseline budget submissions and appeals, financial status reports, and strategic plans and performance-based budget submissions.”</a:t>
            </a:r>
          </a:p>
          <a:p>
            <a:r>
              <a:rPr lang="en-US" dirty="0"/>
              <a:t>“The Council has written that “[P]aragraph 6A has always required that the Mayor make these documents public[.]”</a:t>
            </a:r>
          </a:p>
        </p:txBody>
      </p:sp>
      <p:sp>
        <p:nvSpPr>
          <p:cNvPr id="5" name="Footer Placeholder 3">
            <a:extLst>
              <a:ext uri="{FF2B5EF4-FFF2-40B4-BE49-F238E27FC236}">
                <a16:creationId xmlns:a16="http://schemas.microsoft.com/office/drawing/2014/main" id="{3CE21541-9662-ECC7-0A94-FEABBF2894D6}"/>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42044868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DF037-7DF8-3690-6014-F8BCA6A57B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C8CF47-08FF-9419-546E-19B32211A6C6}"/>
              </a:ext>
            </a:extLst>
          </p:cNvPr>
          <p:cNvSpPr>
            <a:spLocks noGrp="1"/>
          </p:cNvSpPr>
          <p:nvPr>
            <p:ph type="title"/>
          </p:nvPr>
        </p:nvSpPr>
        <p:spPr/>
        <p:txBody>
          <a:bodyPr>
            <a:normAutofit fontScale="90000"/>
          </a:bodyPr>
          <a:lstStyle/>
          <a:p>
            <a:pPr algn="ctr"/>
            <a:r>
              <a:rPr lang="en-US" b="1" dirty="0">
                <a:solidFill>
                  <a:srgbClr val="03DF9B"/>
                </a:solidFill>
              </a:rPr>
              <a:t>District of Columbia </a:t>
            </a:r>
            <a:r>
              <a:rPr lang="en-US" b="1" cap="none" dirty="0">
                <a:solidFill>
                  <a:srgbClr val="03DF9B"/>
                </a:solidFill>
              </a:rPr>
              <a:t>v</a:t>
            </a:r>
            <a:r>
              <a:rPr lang="en-US" b="1" dirty="0">
                <a:solidFill>
                  <a:srgbClr val="03DF9B"/>
                </a:solidFill>
              </a:rPr>
              <a:t>.</a:t>
            </a:r>
            <a:br>
              <a:rPr lang="en-US" b="1" dirty="0">
                <a:solidFill>
                  <a:srgbClr val="03DF9B"/>
                </a:solidFill>
              </a:rPr>
            </a:br>
            <a:r>
              <a:rPr lang="en-US" b="1" dirty="0">
                <a:solidFill>
                  <a:srgbClr val="03DF9B"/>
                </a:solidFill>
              </a:rPr>
              <a:t>Terris, Pravlik &amp; Millian, LLP</a:t>
            </a:r>
            <a:br>
              <a:rPr lang="en-US" b="1" dirty="0">
                <a:solidFill>
                  <a:srgbClr val="03DF9B"/>
                </a:solidFill>
              </a:rPr>
            </a:br>
            <a:r>
              <a:rPr lang="en-US" b="1" dirty="0">
                <a:solidFill>
                  <a:srgbClr val="03DF9B"/>
                </a:solidFill>
              </a:rPr>
              <a:t>(CASE NO. 21‑CV‑0543 (D.C. Ct. App.))</a:t>
            </a:r>
            <a:endParaRPr lang="en-US" dirty="0"/>
          </a:p>
        </p:txBody>
      </p:sp>
      <p:sp>
        <p:nvSpPr>
          <p:cNvPr id="3" name="Content Placeholder 2">
            <a:extLst>
              <a:ext uri="{FF2B5EF4-FFF2-40B4-BE49-F238E27FC236}">
                <a16:creationId xmlns:a16="http://schemas.microsoft.com/office/drawing/2014/main" id="{9A3748A8-A6E8-6A72-49B9-8EEA03C0420E}"/>
              </a:ext>
            </a:extLst>
          </p:cNvPr>
          <p:cNvSpPr>
            <a:spLocks noGrp="1"/>
          </p:cNvSpPr>
          <p:nvPr>
            <p:ph idx="1"/>
          </p:nvPr>
        </p:nvSpPr>
        <p:spPr/>
        <p:txBody>
          <a:bodyPr>
            <a:normAutofit fontScale="92500" lnSpcReduction="20000"/>
          </a:bodyPr>
          <a:lstStyle/>
          <a:p>
            <a:r>
              <a:rPr lang="en-US" dirty="0"/>
              <a:t>“In 2022, the Council amended the D.C. FOIA in response to this litigation and what it called the Mayor’s “consistently [failing] to make public” the documents under Paragraph 6A…. As the Mayor acknowledged in her supplemental brief, these amendments rendered the deliberative process privilege inapplicable to the agency budget-request documents described in Paragraph 6A (and that TPM sought through its D.C. FOIA request focused on OSSE and DCPS).”</a:t>
            </a:r>
          </a:p>
          <a:p>
            <a:r>
              <a:rPr lang="en-US" dirty="0"/>
              <a:t>DCCA looked at:</a:t>
            </a:r>
          </a:p>
          <a:p>
            <a:r>
              <a:rPr lang="en-US" dirty="0"/>
              <a:t>Whether the Separation of Powers Doctrine Exempts the Agency Budget-Request Documents from Disclosure, incl. Applicable Sep. of Powers Principles, Whether Mayor Has Exclusive Authority Over Budget, and Whether 6A Interferes with Mayor’s Functions</a:t>
            </a:r>
          </a:p>
          <a:p>
            <a:r>
              <a:rPr lang="en-US" dirty="0"/>
              <a:t>Whether TPM Can Seek to Enforce Sections 2-536(a) and (b), incl. Standing, Whether the Superior Court : 1) Exceeded Its Authority in Requiring Disclosure Under Section 2-536; and 2) Erroneously Granted “Prospective Relief”</a:t>
            </a:r>
          </a:p>
          <a:p>
            <a:endParaRPr lang="en-US" dirty="0"/>
          </a:p>
        </p:txBody>
      </p:sp>
      <p:sp>
        <p:nvSpPr>
          <p:cNvPr id="5" name="Footer Placeholder 3">
            <a:extLst>
              <a:ext uri="{FF2B5EF4-FFF2-40B4-BE49-F238E27FC236}">
                <a16:creationId xmlns:a16="http://schemas.microsoft.com/office/drawing/2014/main" id="{7FDECD01-9E45-8171-7CE7-750CF8F19B85}"/>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14896845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6852E-2B5E-7F31-734F-F1E3B638E0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A9ECFD-5255-96B9-1550-AEE48DC94002}"/>
              </a:ext>
            </a:extLst>
          </p:cNvPr>
          <p:cNvSpPr>
            <a:spLocks noGrp="1"/>
          </p:cNvSpPr>
          <p:nvPr>
            <p:ph type="title"/>
          </p:nvPr>
        </p:nvSpPr>
        <p:spPr/>
        <p:txBody>
          <a:bodyPr>
            <a:normAutofit fontScale="90000"/>
          </a:bodyPr>
          <a:lstStyle/>
          <a:p>
            <a:pPr algn="ctr"/>
            <a:r>
              <a:rPr lang="en-US" b="1" dirty="0">
                <a:solidFill>
                  <a:srgbClr val="03DF9B"/>
                </a:solidFill>
              </a:rPr>
              <a:t>District of Columbia </a:t>
            </a:r>
            <a:r>
              <a:rPr lang="en-US" b="1" cap="none" dirty="0">
                <a:solidFill>
                  <a:srgbClr val="03DF9B"/>
                </a:solidFill>
              </a:rPr>
              <a:t>v</a:t>
            </a:r>
            <a:r>
              <a:rPr lang="en-US" b="1" dirty="0">
                <a:solidFill>
                  <a:srgbClr val="03DF9B"/>
                </a:solidFill>
              </a:rPr>
              <a:t>.</a:t>
            </a:r>
            <a:br>
              <a:rPr lang="en-US" b="1" dirty="0">
                <a:solidFill>
                  <a:srgbClr val="03DF9B"/>
                </a:solidFill>
              </a:rPr>
            </a:br>
            <a:r>
              <a:rPr lang="en-US" b="1" dirty="0">
                <a:solidFill>
                  <a:srgbClr val="03DF9B"/>
                </a:solidFill>
              </a:rPr>
              <a:t>Terris, Pravlik &amp; Millian, LLP</a:t>
            </a:r>
            <a:br>
              <a:rPr lang="en-US" b="1" dirty="0">
                <a:solidFill>
                  <a:srgbClr val="03DF9B"/>
                </a:solidFill>
              </a:rPr>
            </a:br>
            <a:r>
              <a:rPr lang="en-US" b="1" dirty="0">
                <a:solidFill>
                  <a:srgbClr val="03DF9B"/>
                </a:solidFill>
              </a:rPr>
              <a:t>(CASE NO. 21‑CV‑0543 (D.C. Ct. App.))</a:t>
            </a:r>
            <a:endParaRPr lang="en-US" dirty="0"/>
          </a:p>
        </p:txBody>
      </p:sp>
      <p:sp>
        <p:nvSpPr>
          <p:cNvPr id="3" name="Content Placeholder 2">
            <a:extLst>
              <a:ext uri="{FF2B5EF4-FFF2-40B4-BE49-F238E27FC236}">
                <a16:creationId xmlns:a16="http://schemas.microsoft.com/office/drawing/2014/main" id="{0E0DF0C7-62A5-2920-B935-8C3AB57B0BF0}"/>
              </a:ext>
            </a:extLst>
          </p:cNvPr>
          <p:cNvSpPr>
            <a:spLocks noGrp="1"/>
          </p:cNvSpPr>
          <p:nvPr>
            <p:ph idx="1"/>
          </p:nvPr>
        </p:nvSpPr>
        <p:spPr/>
        <p:txBody>
          <a:bodyPr>
            <a:normAutofit/>
          </a:bodyPr>
          <a:lstStyle/>
          <a:p>
            <a:r>
              <a:rPr lang="en-US" sz="2000" dirty="0"/>
              <a:t>DCCA looked at:</a:t>
            </a:r>
          </a:p>
          <a:p>
            <a:pPr lvl="1"/>
            <a:r>
              <a:rPr lang="en-US" sz="2000" dirty="0"/>
              <a:t>Whether the separation of powers doctrine exempts the agency budget-request documents from disclosure, incl. Applicable sep. of powers principles, whether mayor has exclusive authority over budget, and whether 6A interferes with mayor’s functions; and</a:t>
            </a:r>
          </a:p>
          <a:p>
            <a:pPr lvl="1"/>
            <a:r>
              <a:rPr lang="en-US" sz="2000" dirty="0"/>
              <a:t>Whether TPM can seek to enforce sections 2-536(a) &amp; (b), incl. TPM’s standing, and whether the superior court : 1) exceeded its authority in requiring disclosure under section 2-536; and 2) erroneously granted “prospective relief”</a:t>
            </a:r>
          </a:p>
          <a:p>
            <a:endParaRPr lang="en-US" dirty="0"/>
          </a:p>
        </p:txBody>
      </p:sp>
      <p:sp>
        <p:nvSpPr>
          <p:cNvPr id="5" name="Footer Placeholder 3">
            <a:extLst>
              <a:ext uri="{FF2B5EF4-FFF2-40B4-BE49-F238E27FC236}">
                <a16:creationId xmlns:a16="http://schemas.microsoft.com/office/drawing/2014/main" id="{EA152985-3D9D-D5C6-A17D-D06A6B6DF7C4}"/>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35758886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34FD2-10CC-053D-3A2A-03A13F2735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D42CCF-1606-FBB4-EB89-4A627C5C0846}"/>
              </a:ext>
            </a:extLst>
          </p:cNvPr>
          <p:cNvSpPr>
            <a:spLocks noGrp="1"/>
          </p:cNvSpPr>
          <p:nvPr>
            <p:ph type="title"/>
          </p:nvPr>
        </p:nvSpPr>
        <p:spPr/>
        <p:txBody>
          <a:bodyPr>
            <a:normAutofit fontScale="90000"/>
          </a:bodyPr>
          <a:lstStyle/>
          <a:p>
            <a:pPr algn="ctr"/>
            <a:r>
              <a:rPr lang="en-US" b="1" dirty="0">
                <a:solidFill>
                  <a:srgbClr val="03DF9B"/>
                </a:solidFill>
              </a:rPr>
              <a:t>Terris, Pravlik &amp; Millian, LLP </a:t>
            </a:r>
            <a:r>
              <a:rPr lang="en-US" b="1" cap="none" dirty="0">
                <a:solidFill>
                  <a:srgbClr val="03DF9B"/>
                </a:solidFill>
              </a:rPr>
              <a:t>v</a:t>
            </a:r>
            <a:r>
              <a:rPr lang="en-US" b="1" dirty="0">
                <a:solidFill>
                  <a:srgbClr val="03DF9B"/>
                </a:solidFill>
              </a:rPr>
              <a:t>. District</a:t>
            </a:r>
            <a:br>
              <a:rPr lang="en-US" b="1" dirty="0">
                <a:solidFill>
                  <a:srgbClr val="03DF9B"/>
                </a:solidFill>
              </a:rPr>
            </a:br>
            <a:r>
              <a:rPr lang="en-US" b="1" dirty="0">
                <a:solidFill>
                  <a:srgbClr val="03DF9B"/>
                </a:solidFill>
              </a:rPr>
              <a:t>(Case No. 2020-CA-003087-B (D.C. Super. Ct.))</a:t>
            </a:r>
          </a:p>
        </p:txBody>
      </p:sp>
      <p:sp>
        <p:nvSpPr>
          <p:cNvPr id="3" name="Content Placeholder 2">
            <a:extLst>
              <a:ext uri="{FF2B5EF4-FFF2-40B4-BE49-F238E27FC236}">
                <a16:creationId xmlns:a16="http://schemas.microsoft.com/office/drawing/2014/main" id="{C5F0A26E-8925-CC11-5AAC-78F4336F1144}"/>
              </a:ext>
            </a:extLst>
          </p:cNvPr>
          <p:cNvSpPr>
            <a:spLocks noGrp="1"/>
          </p:cNvSpPr>
          <p:nvPr>
            <p:ph idx="1"/>
          </p:nvPr>
        </p:nvSpPr>
        <p:spPr/>
        <p:txBody>
          <a:bodyPr>
            <a:normAutofit/>
          </a:bodyPr>
          <a:lstStyle/>
          <a:p>
            <a:r>
              <a:rPr lang="en-US" dirty="0"/>
              <a:t>November 12, 2025, TPM filed a Mot. for Contempt and for Further Injunctive Relief, asking Court to hold District in contempt of Sup. Ct’s. Order requiring District to produce to TPM and to post online documents requested.</a:t>
            </a:r>
          </a:p>
          <a:p>
            <a:r>
              <a:rPr lang="en-US" dirty="0"/>
              <a:t>TPM contended that Mayor continued to withhold documents despite Sup. Ct’s. order compelling disclosure and opinion of D.C. Ct. of Apps. upholding order and rejecting Mayor’s legal defenses.</a:t>
            </a:r>
          </a:p>
          <a:p>
            <a:r>
              <a:rPr lang="en-US" dirty="0"/>
              <a:t>TPM also asked Court to order further injunctive relief that required Mayor to post online req. budget materials for DCPS and OSSE on ongoing basis.</a:t>
            </a:r>
          </a:p>
        </p:txBody>
      </p:sp>
      <p:sp>
        <p:nvSpPr>
          <p:cNvPr id="4" name="Footer Placeholder 3">
            <a:extLst>
              <a:ext uri="{FF2B5EF4-FFF2-40B4-BE49-F238E27FC236}">
                <a16:creationId xmlns:a16="http://schemas.microsoft.com/office/drawing/2014/main" id="{88490A4E-AD12-F2B6-C512-7DAF767C3317}"/>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1687382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3E9D1-307E-BA4A-D09F-859C36FA5E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EEDEF6-55BC-1F11-1FA5-BB36669940B3}"/>
              </a:ext>
            </a:extLst>
          </p:cNvPr>
          <p:cNvSpPr>
            <a:spLocks noGrp="1"/>
          </p:cNvSpPr>
          <p:nvPr>
            <p:ph type="title"/>
          </p:nvPr>
        </p:nvSpPr>
        <p:spPr>
          <a:xfrm>
            <a:off x="818347" y="317237"/>
            <a:ext cx="7639853" cy="652702"/>
          </a:xfrm>
        </p:spPr>
        <p:txBody>
          <a:bodyPr>
            <a:normAutofit fontScale="90000"/>
          </a:bodyPr>
          <a:lstStyle/>
          <a:p>
            <a:pPr algn="ctr"/>
            <a:br>
              <a:rPr lang="en-US" sz="30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br>
            <a:r>
              <a:rPr lang="en-US" sz="30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t>D.C. MUNICIPAL REGULATIONS 1-400 </a:t>
            </a:r>
            <a:r>
              <a:rPr lang="en-US" sz="3000" b="1" cap="none"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t>to</a:t>
            </a:r>
            <a:r>
              <a:rPr lang="en-US" sz="30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t> 1-417</a:t>
            </a:r>
            <a:endParaRPr lang="en-US" sz="3000" b="1" cap="none"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endParaRPr>
          </a:p>
          <a:p>
            <a:endParaRPr lang="en-US" dirty="0">
              <a:effectLst>
                <a:glow rad="38100">
                  <a:prstClr val="black">
                    <a:lumMod val="65000"/>
                    <a:lumOff val="35000"/>
                    <a:alpha val="40000"/>
                  </a:prstClr>
                </a:glow>
                <a:outerShdw blurRad="28575" dist="38100" dir="14040000" algn="tl" rotWithShape="0">
                  <a:srgbClr val="000000">
                    <a:alpha val="25000"/>
                  </a:srgbClr>
                </a:outerShdw>
              </a:effectLst>
            </a:endParaRPr>
          </a:p>
        </p:txBody>
      </p:sp>
      <p:graphicFrame>
        <p:nvGraphicFramePr>
          <p:cNvPr id="17" name="Content Placeholder 2">
            <a:extLst>
              <a:ext uri="{FF2B5EF4-FFF2-40B4-BE49-F238E27FC236}">
                <a16:creationId xmlns:a16="http://schemas.microsoft.com/office/drawing/2014/main" id="{4E45AE21-4D51-7548-B5B8-E4879FFC03A2}"/>
              </a:ext>
            </a:extLst>
          </p:cNvPr>
          <p:cNvGraphicFramePr>
            <a:graphicFrameLocks noGrp="1"/>
          </p:cNvGraphicFramePr>
          <p:nvPr>
            <p:ph idx="1"/>
            <p:extLst>
              <p:ext uri="{D42A27DB-BD31-4B8C-83A1-F6EECF244321}">
                <p14:modId xmlns:p14="http://schemas.microsoft.com/office/powerpoint/2010/main" val="4291538851"/>
              </p:ext>
            </p:extLst>
          </p:nvPr>
        </p:nvGraphicFramePr>
        <p:xfrm>
          <a:off x="818348" y="1150216"/>
          <a:ext cx="7511472" cy="49518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62185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9360C-4A4F-EB69-F26C-695580C618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92019A-A4AE-5649-7DE2-4E84FD8DD7BF}"/>
              </a:ext>
            </a:extLst>
          </p:cNvPr>
          <p:cNvSpPr>
            <a:spLocks noGrp="1"/>
          </p:cNvSpPr>
          <p:nvPr>
            <p:ph type="title"/>
          </p:nvPr>
        </p:nvSpPr>
        <p:spPr/>
        <p:txBody>
          <a:bodyPr>
            <a:normAutofit fontScale="90000"/>
          </a:bodyPr>
          <a:lstStyle/>
          <a:p>
            <a:pPr algn="ctr"/>
            <a:r>
              <a:rPr lang="en-US" b="1" dirty="0">
                <a:solidFill>
                  <a:srgbClr val="03DF9B"/>
                </a:solidFill>
              </a:rPr>
              <a:t>Terris, Pravlik &amp; Millian, LLP </a:t>
            </a:r>
            <a:r>
              <a:rPr lang="en-US" b="1" cap="none" dirty="0">
                <a:solidFill>
                  <a:srgbClr val="03DF9B"/>
                </a:solidFill>
              </a:rPr>
              <a:t>v</a:t>
            </a:r>
            <a:r>
              <a:rPr lang="en-US" b="1" dirty="0">
                <a:solidFill>
                  <a:srgbClr val="03DF9B"/>
                </a:solidFill>
              </a:rPr>
              <a:t>. District</a:t>
            </a:r>
            <a:br>
              <a:rPr lang="en-US" b="1" dirty="0">
                <a:solidFill>
                  <a:srgbClr val="03DF9B"/>
                </a:solidFill>
              </a:rPr>
            </a:br>
            <a:r>
              <a:rPr lang="en-US" b="1" dirty="0">
                <a:solidFill>
                  <a:srgbClr val="03DF9B"/>
                </a:solidFill>
              </a:rPr>
              <a:t>(Case No. 2020-CA-003087-B (D.C. Super. Ct.))</a:t>
            </a:r>
          </a:p>
        </p:txBody>
      </p:sp>
      <p:sp>
        <p:nvSpPr>
          <p:cNvPr id="3" name="Content Placeholder 2">
            <a:extLst>
              <a:ext uri="{FF2B5EF4-FFF2-40B4-BE49-F238E27FC236}">
                <a16:creationId xmlns:a16="http://schemas.microsoft.com/office/drawing/2014/main" id="{F648A5E8-7BD4-4A1D-FE0C-6BB2DB2D5B89}"/>
              </a:ext>
            </a:extLst>
          </p:cNvPr>
          <p:cNvSpPr>
            <a:spLocks noGrp="1"/>
          </p:cNvSpPr>
          <p:nvPr>
            <p:ph idx="1"/>
          </p:nvPr>
        </p:nvSpPr>
        <p:spPr/>
        <p:txBody>
          <a:bodyPr>
            <a:normAutofit fontScale="92500" lnSpcReduction="10000"/>
          </a:bodyPr>
          <a:lstStyle/>
          <a:p>
            <a:r>
              <a:rPr lang="en-US" dirty="0"/>
              <a:t>November 26, 2025, District filed an Opposition to TPM’s Motion, contending it was working in good faith to identify and produce add’l. resp. docs. when TPM moved for contempt.</a:t>
            </a:r>
          </a:p>
          <a:p>
            <a:r>
              <a:rPr lang="en-US" dirty="0"/>
              <a:t>December 3, 2025, TPM filed Reply in Support of its Motion</a:t>
            </a:r>
          </a:p>
          <a:p>
            <a:r>
              <a:rPr lang="en-US" dirty="0"/>
              <a:t>January 30, 2026, TPM filed “Notice of Recent Development Related to its Pending Motion” to call Court’s attention to Memorandum to all Deputy Mayors and Agency Heads issued by the Chief of Staff/EOM, which instructs them to refuse to produce to Council any “agency’s budget enhancement requests (such as ‘Form B’) submitted as part of FY25 and FY26 budget formulation,” reasoning that instruction contained in memo was directly contrary to decisions of both Sup. Ct. and the Ct. of Apps., and issuance of memo was further evidence Mayor was in contempt of Courts’ orders and would not comply with Court’s order or D.C. FOIA.</a:t>
            </a:r>
          </a:p>
          <a:p>
            <a:r>
              <a:rPr lang="en-US" dirty="0"/>
              <a:t>TPM filed Motion for Contempt and Further Injunctive Relief.</a:t>
            </a:r>
          </a:p>
        </p:txBody>
      </p:sp>
      <p:sp>
        <p:nvSpPr>
          <p:cNvPr id="4" name="Footer Placeholder 3">
            <a:extLst>
              <a:ext uri="{FF2B5EF4-FFF2-40B4-BE49-F238E27FC236}">
                <a16:creationId xmlns:a16="http://schemas.microsoft.com/office/drawing/2014/main" id="{638DBAB6-54D5-5C04-AF1A-D75F92B8DE80}"/>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29331075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AE8B1-6F2D-8A6C-17CA-949B31A2C5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010610-34DB-3EFC-37B1-66F53B4DDAFA}"/>
              </a:ext>
            </a:extLst>
          </p:cNvPr>
          <p:cNvSpPr>
            <a:spLocks noGrp="1"/>
          </p:cNvSpPr>
          <p:nvPr>
            <p:ph type="title"/>
          </p:nvPr>
        </p:nvSpPr>
        <p:spPr/>
        <p:txBody>
          <a:bodyPr>
            <a:normAutofit fontScale="90000"/>
          </a:bodyPr>
          <a:lstStyle/>
          <a:p>
            <a:pPr algn="ctr"/>
            <a:r>
              <a:rPr lang="en-US" b="1" dirty="0">
                <a:solidFill>
                  <a:srgbClr val="03DF9B"/>
                </a:solidFill>
              </a:rPr>
              <a:t>Terris, Pravlik &amp; Millian, LLP </a:t>
            </a:r>
            <a:r>
              <a:rPr lang="en-US" b="1" cap="none" dirty="0">
                <a:solidFill>
                  <a:srgbClr val="03DF9B"/>
                </a:solidFill>
              </a:rPr>
              <a:t>v</a:t>
            </a:r>
            <a:r>
              <a:rPr lang="en-US" b="1" dirty="0">
                <a:solidFill>
                  <a:srgbClr val="03DF9B"/>
                </a:solidFill>
              </a:rPr>
              <a:t>. District</a:t>
            </a:r>
            <a:br>
              <a:rPr lang="en-US" b="1" dirty="0">
                <a:solidFill>
                  <a:srgbClr val="03DF9B"/>
                </a:solidFill>
              </a:rPr>
            </a:br>
            <a:r>
              <a:rPr lang="en-US" b="1" dirty="0">
                <a:solidFill>
                  <a:srgbClr val="03DF9B"/>
                </a:solidFill>
              </a:rPr>
              <a:t>(Case No. 2020-CA-003087-B (D.C. Super. Ct.))</a:t>
            </a:r>
          </a:p>
        </p:txBody>
      </p:sp>
      <p:sp>
        <p:nvSpPr>
          <p:cNvPr id="3" name="Content Placeholder 2">
            <a:extLst>
              <a:ext uri="{FF2B5EF4-FFF2-40B4-BE49-F238E27FC236}">
                <a16:creationId xmlns:a16="http://schemas.microsoft.com/office/drawing/2014/main" id="{29D7EDDC-6B05-6970-4339-B93E630BD362}"/>
              </a:ext>
            </a:extLst>
          </p:cNvPr>
          <p:cNvSpPr>
            <a:spLocks noGrp="1"/>
          </p:cNvSpPr>
          <p:nvPr>
            <p:ph idx="1"/>
          </p:nvPr>
        </p:nvSpPr>
        <p:spPr/>
        <p:txBody>
          <a:bodyPr>
            <a:normAutofit fontScale="92500"/>
          </a:bodyPr>
          <a:lstStyle/>
          <a:p>
            <a:r>
              <a:rPr lang="en-US" dirty="0"/>
              <a:t>February 11, 2026, Court issued an order granting, in part; holding District in contempt and set  deadline for production and plan for further action on case. </a:t>
            </a:r>
          </a:p>
          <a:p>
            <a:r>
              <a:rPr lang="en-US" dirty="0"/>
              <a:t>February 26, 2026, Court heard arguments on Motion for Contempt.</a:t>
            </a:r>
          </a:p>
          <a:p>
            <a:r>
              <a:rPr lang="en-US" dirty="0"/>
              <a:t>District produced the documents on March 4, 2026.</a:t>
            </a:r>
          </a:p>
          <a:p>
            <a:r>
              <a:rPr lang="en-US" dirty="0"/>
              <a:t>Mar. 17, 2026 - Plaintiff represented it was satisfied with District’s production in response to Feb. 11, 2026, contempt order.</a:t>
            </a:r>
          </a:p>
          <a:p>
            <a:r>
              <a:rPr lang="en-US" dirty="0"/>
              <a:t>Court ordered contempt sanctions against District vacated, finding District had purged its contempt and ordered Plaintiff’s request for further injunctive relief remain held in abeyance until further order.</a:t>
            </a:r>
          </a:p>
          <a:p>
            <a:r>
              <a:rPr lang="en-US" dirty="0"/>
              <a:t>Currently extended deadline for Plaintiff to file regarding attorney’s fees by Aug. 24, and next status hearing scheduled for July 24.</a:t>
            </a:r>
          </a:p>
        </p:txBody>
      </p:sp>
    </p:spTree>
    <p:extLst>
      <p:ext uri="{BB962C8B-B14F-4D97-AF65-F5344CB8AC3E}">
        <p14:creationId xmlns:p14="http://schemas.microsoft.com/office/powerpoint/2010/main" val="22959257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46C34-0148-F4A5-5008-D03E11550EC8}"/>
              </a:ext>
            </a:extLst>
          </p:cNvPr>
          <p:cNvSpPr>
            <a:spLocks noGrp="1"/>
          </p:cNvSpPr>
          <p:nvPr>
            <p:ph type="title"/>
          </p:nvPr>
        </p:nvSpPr>
        <p:spPr/>
        <p:txBody>
          <a:bodyPr>
            <a:normAutofit fontScale="90000"/>
          </a:bodyPr>
          <a:lstStyle/>
          <a:p>
            <a:pPr algn="ctr"/>
            <a:r>
              <a:rPr lang="en-US" b="1" dirty="0">
                <a:solidFill>
                  <a:srgbClr val="03DF9B"/>
                </a:solidFill>
              </a:rPr>
              <a:t>Chicago Justice Project v. District</a:t>
            </a:r>
            <a:br>
              <a:rPr lang="en-US" b="1" dirty="0">
                <a:solidFill>
                  <a:srgbClr val="03DF9B"/>
                </a:solidFill>
              </a:rPr>
            </a:br>
            <a:r>
              <a:rPr lang="en-US" b="1" dirty="0">
                <a:solidFill>
                  <a:srgbClr val="03DF9B"/>
                </a:solidFill>
              </a:rPr>
              <a:t>(Case No. 2022-CA-001175-B (D.C. Super. Ct.))</a:t>
            </a:r>
          </a:p>
        </p:txBody>
      </p:sp>
      <p:sp>
        <p:nvSpPr>
          <p:cNvPr id="3" name="Content Placeholder 2">
            <a:extLst>
              <a:ext uri="{FF2B5EF4-FFF2-40B4-BE49-F238E27FC236}">
                <a16:creationId xmlns:a16="http://schemas.microsoft.com/office/drawing/2014/main" id="{B61B2BB5-CEC9-578F-09AF-C1A985F0D458}"/>
              </a:ext>
            </a:extLst>
          </p:cNvPr>
          <p:cNvSpPr>
            <a:spLocks noGrp="1"/>
          </p:cNvSpPr>
          <p:nvPr>
            <p:ph idx="1"/>
          </p:nvPr>
        </p:nvSpPr>
        <p:spPr/>
        <p:txBody>
          <a:bodyPr>
            <a:normAutofit/>
          </a:bodyPr>
          <a:lstStyle/>
          <a:p>
            <a:r>
              <a:rPr lang="en-US" dirty="0"/>
              <a:t>Chicago Justice Project (CJP) filed suit to compel the Metropolitan Police Department (MPD) to release certain records concerning the Gang Tracking and Analysis System, in a dispute regarding an advanced fee that MPD demanded for its FOIA review, and a similar amount that CJP demanded in attorney’s fees.</a:t>
            </a:r>
          </a:p>
          <a:p>
            <a:r>
              <a:rPr lang="en-US" dirty="0"/>
              <a:t>July 11, 2025 – CJP  filed Motion for In Camera Review, asking Court for an order requiring the District to furnish copies of a representative subset of 37 records currently withheld pursuant to D.C. Official Code § 2-534(a)(3)(A) [investigatory records compiled for law enforcement purposes] to the Court for an in camera inspection to determine whether the asserted exemption had been lawfully applied and whether segregable, non-exempt information must be disclosed.</a:t>
            </a:r>
          </a:p>
        </p:txBody>
      </p:sp>
      <p:sp>
        <p:nvSpPr>
          <p:cNvPr id="4" name="Footer Placeholder 3">
            <a:extLst>
              <a:ext uri="{FF2B5EF4-FFF2-40B4-BE49-F238E27FC236}">
                <a16:creationId xmlns:a16="http://schemas.microsoft.com/office/drawing/2014/main" id="{3741E997-2A66-FD19-7D68-50982D5051DD}"/>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25246276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CFB00-3330-BCD3-88A2-6A3D76F74B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990438-4376-60F2-382D-F6EB3A154613}"/>
              </a:ext>
            </a:extLst>
          </p:cNvPr>
          <p:cNvSpPr>
            <a:spLocks noGrp="1"/>
          </p:cNvSpPr>
          <p:nvPr>
            <p:ph type="title"/>
          </p:nvPr>
        </p:nvSpPr>
        <p:spPr/>
        <p:txBody>
          <a:bodyPr>
            <a:normAutofit fontScale="90000"/>
          </a:bodyPr>
          <a:lstStyle/>
          <a:p>
            <a:pPr algn="ctr"/>
            <a:r>
              <a:rPr lang="en-US" b="1" dirty="0">
                <a:solidFill>
                  <a:srgbClr val="03DF9B"/>
                </a:solidFill>
              </a:rPr>
              <a:t>Chicago Justice Project v. District</a:t>
            </a:r>
            <a:br>
              <a:rPr lang="en-US" b="1" dirty="0">
                <a:solidFill>
                  <a:srgbClr val="03DF9B"/>
                </a:solidFill>
              </a:rPr>
            </a:br>
            <a:r>
              <a:rPr lang="en-US" b="1" dirty="0">
                <a:solidFill>
                  <a:srgbClr val="03DF9B"/>
                </a:solidFill>
              </a:rPr>
              <a:t>(Case No. 2022-CA-001175-B (D.C. Super. Ct.))</a:t>
            </a:r>
          </a:p>
        </p:txBody>
      </p:sp>
      <p:sp>
        <p:nvSpPr>
          <p:cNvPr id="3" name="Content Placeholder 2">
            <a:extLst>
              <a:ext uri="{FF2B5EF4-FFF2-40B4-BE49-F238E27FC236}">
                <a16:creationId xmlns:a16="http://schemas.microsoft.com/office/drawing/2014/main" id="{EAC98D21-0829-1D76-59CD-53AD21527AC3}"/>
              </a:ext>
            </a:extLst>
          </p:cNvPr>
          <p:cNvSpPr>
            <a:spLocks noGrp="1"/>
          </p:cNvSpPr>
          <p:nvPr>
            <p:ph idx="1"/>
          </p:nvPr>
        </p:nvSpPr>
        <p:spPr/>
        <p:txBody>
          <a:bodyPr>
            <a:normAutofit/>
          </a:bodyPr>
          <a:lstStyle/>
          <a:p>
            <a:r>
              <a:rPr lang="en-US" dirty="0"/>
              <a:t>August 8, 2025 - District filed an Opposition to Plaintiff’s Motion for In Camera Review and a Cross Motion for Enforcement of the Settlement Agreement.</a:t>
            </a:r>
          </a:p>
          <a:p>
            <a:r>
              <a:rPr lang="en-US" dirty="0"/>
              <a:t>September 25, 2025 - Court heard the parties’ arguments and took Motion for In Camera Review under advisement.</a:t>
            </a:r>
          </a:p>
          <a:p>
            <a:r>
              <a:rPr lang="en-US" dirty="0"/>
              <a:t>The District’s opposition to Plaintiff’s motion was twofold:</a:t>
            </a:r>
          </a:p>
          <a:p>
            <a:pPr lvl="1"/>
            <a:r>
              <a:rPr lang="en-US" dirty="0"/>
              <a:t>1) District argued terms of Settlement Agreement preclude CJP from litigating request for in camera review and under the terms of the Agreement, CJP had waived right to any further production;</a:t>
            </a:r>
          </a:p>
          <a:p>
            <a:pPr lvl="1"/>
            <a:r>
              <a:rPr lang="en-US" dirty="0"/>
              <a:t>2) District contended on the merits that its most recent production and Vaughn indices satisfied FOIA and that in camera review by the Court not warranted.</a:t>
            </a:r>
          </a:p>
          <a:p>
            <a:endParaRPr lang="en-US" dirty="0"/>
          </a:p>
        </p:txBody>
      </p:sp>
      <p:sp>
        <p:nvSpPr>
          <p:cNvPr id="4" name="Footer Placeholder 3">
            <a:extLst>
              <a:ext uri="{FF2B5EF4-FFF2-40B4-BE49-F238E27FC236}">
                <a16:creationId xmlns:a16="http://schemas.microsoft.com/office/drawing/2014/main" id="{85C7F522-AED3-CF04-D397-994072AC34FF}"/>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18489540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11748-CF62-3975-F946-3B457813BE21}"/>
              </a:ext>
            </a:extLst>
          </p:cNvPr>
          <p:cNvSpPr>
            <a:spLocks noGrp="1"/>
          </p:cNvSpPr>
          <p:nvPr>
            <p:ph type="title"/>
          </p:nvPr>
        </p:nvSpPr>
        <p:spPr/>
        <p:txBody>
          <a:bodyPr>
            <a:normAutofit fontScale="90000"/>
          </a:bodyPr>
          <a:lstStyle/>
          <a:p>
            <a:pPr algn="ctr"/>
            <a:r>
              <a:rPr lang="en-US" b="1" dirty="0">
                <a:solidFill>
                  <a:srgbClr val="03DF9B"/>
                </a:solidFill>
              </a:rPr>
              <a:t>Chicago Justice Project v. District</a:t>
            </a:r>
            <a:br>
              <a:rPr lang="en-US" b="1" dirty="0">
                <a:solidFill>
                  <a:srgbClr val="03DF9B"/>
                </a:solidFill>
              </a:rPr>
            </a:br>
            <a:r>
              <a:rPr lang="en-US" b="1" dirty="0">
                <a:solidFill>
                  <a:srgbClr val="03DF9B"/>
                </a:solidFill>
              </a:rPr>
              <a:t>(Case No. 2022-CA-001175-B (D.C. Super. Ct.))</a:t>
            </a:r>
          </a:p>
        </p:txBody>
      </p:sp>
      <p:sp>
        <p:nvSpPr>
          <p:cNvPr id="3" name="Content Placeholder 2">
            <a:extLst>
              <a:ext uri="{FF2B5EF4-FFF2-40B4-BE49-F238E27FC236}">
                <a16:creationId xmlns:a16="http://schemas.microsoft.com/office/drawing/2014/main" id="{899824CE-5FA4-2630-0343-8D89FBABB804}"/>
              </a:ext>
            </a:extLst>
          </p:cNvPr>
          <p:cNvSpPr>
            <a:spLocks noGrp="1"/>
          </p:cNvSpPr>
          <p:nvPr>
            <p:ph idx="1"/>
          </p:nvPr>
        </p:nvSpPr>
        <p:spPr/>
        <p:txBody>
          <a:bodyPr/>
          <a:lstStyle/>
          <a:p>
            <a:r>
              <a:rPr lang="en-US" dirty="0"/>
              <a:t>January 29, 2026 - Court denied both CJP’s Motion for In Camera Review and the District’s Cross Motion for Enforcement of the Settlement Agreement.</a:t>
            </a:r>
          </a:p>
          <a:p>
            <a:r>
              <a:rPr lang="en-US" dirty="0"/>
              <a:t>Court ruled terms of Settlement Agreement did not prevent CJP from litigating request for in camera review and CJP had not waived right to further production.</a:t>
            </a:r>
          </a:p>
          <a:p>
            <a:r>
              <a:rPr lang="en-US" dirty="0"/>
              <a:t>Thus, Court addressed substance and found District had adequately justified its reliance on the law enforcement exemption and no in camera review of documents was necessary.</a:t>
            </a:r>
          </a:p>
          <a:p>
            <a:r>
              <a:rPr lang="en-US" dirty="0"/>
              <a:t>The parties are discussing an agreement; status hearing currently sched. for Sept. 11, 2026.</a:t>
            </a:r>
          </a:p>
        </p:txBody>
      </p:sp>
    </p:spTree>
    <p:extLst>
      <p:ext uri="{BB962C8B-B14F-4D97-AF65-F5344CB8AC3E}">
        <p14:creationId xmlns:p14="http://schemas.microsoft.com/office/powerpoint/2010/main" val="26647560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FCE15-0E49-0BBC-8DCF-76F15DEDA8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FB29CE-BB85-8200-2020-4C5449F16777}"/>
              </a:ext>
            </a:extLst>
          </p:cNvPr>
          <p:cNvSpPr>
            <a:spLocks noGrp="1"/>
          </p:cNvSpPr>
          <p:nvPr>
            <p:ph type="title"/>
          </p:nvPr>
        </p:nvSpPr>
        <p:spPr/>
        <p:txBody>
          <a:bodyPr>
            <a:normAutofit fontScale="90000"/>
          </a:bodyPr>
          <a:lstStyle/>
          <a:p>
            <a:pPr algn="ctr"/>
            <a:r>
              <a:rPr lang="en-US" b="1" dirty="0">
                <a:solidFill>
                  <a:srgbClr val="03DF9B"/>
                </a:solidFill>
              </a:rPr>
              <a:t>D.C. Open Government Coalition </a:t>
            </a:r>
            <a:r>
              <a:rPr lang="en-US" b="1" cap="none" dirty="0">
                <a:solidFill>
                  <a:srgbClr val="03DF9B"/>
                </a:solidFill>
              </a:rPr>
              <a:t>v</a:t>
            </a:r>
            <a:r>
              <a:rPr lang="en-US" b="1" dirty="0">
                <a:solidFill>
                  <a:srgbClr val="03DF9B"/>
                </a:solidFill>
              </a:rPr>
              <a:t>. District</a:t>
            </a:r>
            <a:br>
              <a:rPr lang="en-US" b="1" dirty="0">
                <a:solidFill>
                  <a:srgbClr val="03DF9B"/>
                </a:solidFill>
              </a:rPr>
            </a:br>
            <a:r>
              <a:rPr lang="en-US" b="1" dirty="0">
                <a:solidFill>
                  <a:srgbClr val="03DF9B"/>
                </a:solidFill>
              </a:rPr>
              <a:t>(Case No. 2023-CAB-007251 (D.C. Super. Ct.))</a:t>
            </a:r>
          </a:p>
        </p:txBody>
      </p:sp>
      <p:sp>
        <p:nvSpPr>
          <p:cNvPr id="3" name="Content Placeholder 2">
            <a:extLst>
              <a:ext uri="{FF2B5EF4-FFF2-40B4-BE49-F238E27FC236}">
                <a16:creationId xmlns:a16="http://schemas.microsoft.com/office/drawing/2014/main" id="{6B17062F-1F59-617C-12F4-E29664950B16}"/>
              </a:ext>
            </a:extLst>
          </p:cNvPr>
          <p:cNvSpPr>
            <a:spLocks noGrp="1"/>
          </p:cNvSpPr>
          <p:nvPr>
            <p:ph idx="1"/>
          </p:nvPr>
        </p:nvSpPr>
        <p:spPr/>
        <p:txBody>
          <a:bodyPr>
            <a:normAutofit fontScale="92500" lnSpcReduction="10000"/>
          </a:bodyPr>
          <a:lstStyle/>
          <a:p>
            <a:r>
              <a:rPr lang="en-US" dirty="0"/>
              <a:t>D.C. Open Government Coalition’s (DCOGC) lawsuit against the District seeking an accounting of the backlog of public-records requests submitted through the FOIAXpress Public Access Link. </a:t>
            </a:r>
          </a:p>
          <a:p>
            <a:r>
              <a:rPr lang="en-US" dirty="0"/>
              <a:t>December 2025 – Following a Motions Hearing,  Court issued a split decision, granting partial summary judgment to both DCOGC and the District, upholding the Off. of the Chief Technology Officer’s (OCTO) denials of DCOGC’s first four FOIA requests, which asked for tallies of pending FOIA requests on specific dates. Court found these requests necessitated creation of a record - which agencies are not required to do under FOIA, stating “[b]ecause the total number of requests in a certain status was not already a data field in FOIAXpress, and OCTO did not regularly produce reports showing that number, the FOIA officer was required to perform analysis of FOIAXpress data to ascertain the number. Accordingly, the Court concludes that responding to Plaintiff’s first four requests required creation of a record.”</a:t>
            </a:r>
          </a:p>
        </p:txBody>
      </p:sp>
      <p:sp>
        <p:nvSpPr>
          <p:cNvPr id="4" name="Footer Placeholder 3">
            <a:extLst>
              <a:ext uri="{FF2B5EF4-FFF2-40B4-BE49-F238E27FC236}">
                <a16:creationId xmlns:a16="http://schemas.microsoft.com/office/drawing/2014/main" id="{2A2EC631-CFC9-ED0E-39A3-BF75B5BA719F}"/>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14457914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4ED07-3FBA-36BD-2FE8-BF2AACB2F5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32FFA4-E232-56A4-EAB3-365003B04F63}"/>
              </a:ext>
            </a:extLst>
          </p:cNvPr>
          <p:cNvSpPr>
            <a:spLocks noGrp="1"/>
          </p:cNvSpPr>
          <p:nvPr>
            <p:ph type="title"/>
          </p:nvPr>
        </p:nvSpPr>
        <p:spPr/>
        <p:txBody>
          <a:bodyPr>
            <a:normAutofit fontScale="90000"/>
          </a:bodyPr>
          <a:lstStyle/>
          <a:p>
            <a:pPr algn="ctr"/>
            <a:r>
              <a:rPr lang="en-US" b="1" dirty="0">
                <a:solidFill>
                  <a:srgbClr val="03DF9B"/>
                </a:solidFill>
              </a:rPr>
              <a:t>D.C. Open Government Coalition </a:t>
            </a:r>
            <a:r>
              <a:rPr lang="en-US" b="1" cap="none" dirty="0">
                <a:solidFill>
                  <a:srgbClr val="03DF9B"/>
                </a:solidFill>
              </a:rPr>
              <a:t>v</a:t>
            </a:r>
            <a:r>
              <a:rPr lang="en-US" b="1" dirty="0">
                <a:solidFill>
                  <a:srgbClr val="03DF9B"/>
                </a:solidFill>
              </a:rPr>
              <a:t>. District</a:t>
            </a:r>
            <a:br>
              <a:rPr lang="en-US" b="1" dirty="0">
                <a:solidFill>
                  <a:srgbClr val="03DF9B"/>
                </a:solidFill>
              </a:rPr>
            </a:br>
            <a:r>
              <a:rPr lang="en-US" b="1" dirty="0">
                <a:solidFill>
                  <a:srgbClr val="03DF9B"/>
                </a:solidFill>
              </a:rPr>
              <a:t>(Case No. 2023-CAB-007251 (D.C. Super. Ct.))</a:t>
            </a:r>
          </a:p>
        </p:txBody>
      </p:sp>
      <p:sp>
        <p:nvSpPr>
          <p:cNvPr id="3" name="Content Placeholder 2">
            <a:extLst>
              <a:ext uri="{FF2B5EF4-FFF2-40B4-BE49-F238E27FC236}">
                <a16:creationId xmlns:a16="http://schemas.microsoft.com/office/drawing/2014/main" id="{191C4B07-EA3B-0715-09DA-F32B8C9D47BE}"/>
              </a:ext>
            </a:extLst>
          </p:cNvPr>
          <p:cNvSpPr>
            <a:spLocks noGrp="1"/>
          </p:cNvSpPr>
          <p:nvPr>
            <p:ph idx="1"/>
          </p:nvPr>
        </p:nvSpPr>
        <p:spPr/>
        <p:txBody>
          <a:bodyPr>
            <a:normAutofit/>
          </a:bodyPr>
          <a:lstStyle/>
          <a:p>
            <a:r>
              <a:rPr lang="en-US" dirty="0"/>
              <a:t>On the fifth FOIA request, Court found that OCTO failed to meet its preservation obligations, having converted requested data into an “unstitched” format while migrating from FOIAXpress to GovQA (i.e., data was not connected and ready for end-user consumption).</a:t>
            </a:r>
          </a:p>
          <a:p>
            <a:r>
              <a:rPr lang="en-US" dirty="0"/>
              <a:t>While OCTO assured Court that FOIAXpress data would remain preserved in an accessible state, OCTO later argued that the old data had become so inaccessible that it would take more than eight hours to search, exceeding the time limit imposed by D.C. FOIA. Accordingly, Court found DCOGC was entitled to summary judgment on this request, ordering the District to produce responsive records regardless of the time now required to respond.</a:t>
            </a:r>
          </a:p>
          <a:p>
            <a:endParaRPr lang="en-US" dirty="0"/>
          </a:p>
        </p:txBody>
      </p:sp>
      <p:sp>
        <p:nvSpPr>
          <p:cNvPr id="4" name="Footer Placeholder 3">
            <a:extLst>
              <a:ext uri="{FF2B5EF4-FFF2-40B4-BE49-F238E27FC236}">
                <a16:creationId xmlns:a16="http://schemas.microsoft.com/office/drawing/2014/main" id="{AC5442B3-6D30-9DC3-85CA-3F980745DD11}"/>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28309096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C24AD-76E6-18DB-FA7B-E7C32FE12D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BCED85-A16E-55AF-1855-07ADFC04FA7F}"/>
              </a:ext>
            </a:extLst>
          </p:cNvPr>
          <p:cNvSpPr>
            <a:spLocks noGrp="1"/>
          </p:cNvSpPr>
          <p:nvPr>
            <p:ph type="title"/>
          </p:nvPr>
        </p:nvSpPr>
        <p:spPr>
          <a:xfrm>
            <a:off x="818347" y="228600"/>
            <a:ext cx="7511473" cy="1312480"/>
          </a:xfrm>
        </p:spPr>
        <p:txBody>
          <a:bodyPr>
            <a:normAutofit fontScale="90000"/>
          </a:bodyPr>
          <a:lstStyle/>
          <a:p>
            <a:pPr algn="ctr"/>
            <a:r>
              <a:rPr lang="en-US" b="1" dirty="0">
                <a:solidFill>
                  <a:srgbClr val="03DF9B"/>
                </a:solidFill>
              </a:rPr>
              <a:t>D.C. Open Government Coalition </a:t>
            </a:r>
            <a:r>
              <a:rPr lang="en-US" b="1" cap="none" dirty="0">
                <a:solidFill>
                  <a:srgbClr val="03DF9B"/>
                </a:solidFill>
              </a:rPr>
              <a:t>v</a:t>
            </a:r>
            <a:r>
              <a:rPr lang="en-US" b="1" dirty="0">
                <a:solidFill>
                  <a:srgbClr val="03DF9B"/>
                </a:solidFill>
              </a:rPr>
              <a:t>. District</a:t>
            </a:r>
            <a:br>
              <a:rPr lang="en-US" b="1" dirty="0">
                <a:solidFill>
                  <a:srgbClr val="03DF9B"/>
                </a:solidFill>
              </a:rPr>
            </a:br>
            <a:r>
              <a:rPr lang="en-US" b="1" dirty="0">
                <a:solidFill>
                  <a:srgbClr val="03DF9B"/>
                </a:solidFill>
              </a:rPr>
              <a:t>(Case No. 2023-CAB-007251 (D.C. Super. Ct.))</a:t>
            </a:r>
          </a:p>
        </p:txBody>
      </p:sp>
      <p:sp>
        <p:nvSpPr>
          <p:cNvPr id="3" name="Content Placeholder 2">
            <a:extLst>
              <a:ext uri="{FF2B5EF4-FFF2-40B4-BE49-F238E27FC236}">
                <a16:creationId xmlns:a16="http://schemas.microsoft.com/office/drawing/2014/main" id="{F453EF36-7C7D-4FC4-621D-8CA2C385FD4E}"/>
              </a:ext>
            </a:extLst>
          </p:cNvPr>
          <p:cNvSpPr>
            <a:spLocks noGrp="1"/>
          </p:cNvSpPr>
          <p:nvPr>
            <p:ph idx="1"/>
          </p:nvPr>
        </p:nvSpPr>
        <p:spPr>
          <a:xfrm>
            <a:off x="818348" y="1676400"/>
            <a:ext cx="7511472" cy="4425660"/>
          </a:xfrm>
        </p:spPr>
        <p:txBody>
          <a:bodyPr>
            <a:noAutofit/>
          </a:bodyPr>
          <a:lstStyle/>
          <a:p>
            <a:r>
              <a:rPr lang="en-US" sz="1300" dirty="0"/>
              <a:t>May 27, 2026 - Court issued Order granting in part Motion for Reconsideration, finding that the District misconstrued Court’s Order as a sanction, stating  “considering the situation as a whole: the transition to a new platform, the representations to Judge Lee, and the timing of Plaintiff’s request relative to the transition, it was not reasonable to fail to conduct a search while the data was intact.”</a:t>
            </a:r>
          </a:p>
          <a:p>
            <a:r>
              <a:rPr lang="en-US" sz="1300" dirty="0"/>
              <a:t>Court found that the District had not carried its burden to establish that a reasonable search during the operative window would have exceeded eight hours, and therefore, has not adequately explained its search.</a:t>
            </a:r>
          </a:p>
          <a:p>
            <a:r>
              <a:rPr lang="en-US" sz="1300" dirty="0"/>
              <a:t>While Court acknowledged its order required clarification, it declined to consider the result, and further found District did not raise any exemptions as basis for withholding of records in response to the fifth request, nor did it raise an exemption briefing on summary judgment, Thus, Court had no duty to determine whether exempt material could be segregated.</a:t>
            </a:r>
          </a:p>
          <a:p>
            <a:r>
              <a:rPr lang="en-US" sz="1300" dirty="0"/>
              <a:t>Court amended its mandate requiring District to search / produce records responsive to fifth request but provided it may redact or withhold material covered by a statutory exemption and may assert a segregability argument if one arises and provided DCOGC may seek Court’s review of any redactions and withholdings.</a:t>
            </a:r>
          </a:p>
          <a:p>
            <a:r>
              <a:rPr lang="en-US" sz="1300" dirty="0"/>
              <a:t>With respect to costs, Court found issue was not raised in the parties’ cross-motions for summary judgment, nor was it addressed </a:t>
            </a:r>
            <a:r>
              <a:rPr lang="en-US" sz="1300" i="1" dirty="0"/>
              <a:t>sua sponte</a:t>
            </a:r>
            <a:r>
              <a:rPr lang="en-US" sz="1300" dirty="0"/>
              <a:t> in Court’s Order, so a Motion for Reconsideration was not appropriate avenue for raising new arguments not raised in previous motion., directing supplemental briefing on issue to be decided together with Plaintiff’s Motion for Attorney’s Fees.</a:t>
            </a:r>
          </a:p>
        </p:txBody>
      </p:sp>
      <p:sp>
        <p:nvSpPr>
          <p:cNvPr id="4" name="Footer Placeholder 3">
            <a:extLst>
              <a:ext uri="{FF2B5EF4-FFF2-40B4-BE49-F238E27FC236}">
                <a16:creationId xmlns:a16="http://schemas.microsoft.com/office/drawing/2014/main" id="{071DA1C1-50F6-E8CF-B056-2FA580453439}"/>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30139590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EE054-11A4-EDAE-0432-69DF2BD050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18C8B4-D228-117F-ED4B-67C757B1A14D}"/>
              </a:ext>
            </a:extLst>
          </p:cNvPr>
          <p:cNvSpPr>
            <a:spLocks noGrp="1"/>
          </p:cNvSpPr>
          <p:nvPr>
            <p:ph type="title"/>
          </p:nvPr>
        </p:nvSpPr>
        <p:spPr/>
        <p:txBody>
          <a:bodyPr>
            <a:normAutofit fontScale="90000"/>
          </a:bodyPr>
          <a:lstStyle/>
          <a:p>
            <a:pPr algn="ctr"/>
            <a:r>
              <a:rPr lang="en-US" b="1" dirty="0">
                <a:solidFill>
                  <a:srgbClr val="03DF9B"/>
                </a:solidFill>
              </a:rPr>
              <a:t>District D.C. </a:t>
            </a:r>
            <a:r>
              <a:rPr lang="en-US" b="1" cap="none" dirty="0">
                <a:solidFill>
                  <a:srgbClr val="03DF9B"/>
                </a:solidFill>
              </a:rPr>
              <a:t>v</a:t>
            </a:r>
            <a:r>
              <a:rPr lang="en-US" b="1" dirty="0">
                <a:solidFill>
                  <a:srgbClr val="03DF9B"/>
                </a:solidFill>
              </a:rPr>
              <a:t>. Open Government Coalition </a:t>
            </a:r>
            <a:br>
              <a:rPr lang="en-US" b="1" dirty="0">
                <a:solidFill>
                  <a:srgbClr val="03DF9B"/>
                </a:solidFill>
              </a:rPr>
            </a:br>
            <a:r>
              <a:rPr lang="en-US" b="1" dirty="0">
                <a:solidFill>
                  <a:srgbClr val="03DF9B"/>
                </a:solidFill>
              </a:rPr>
              <a:t>(Case No. 2023-CAB-7251 (D.C. Ct. App.))</a:t>
            </a:r>
          </a:p>
        </p:txBody>
      </p:sp>
      <p:sp>
        <p:nvSpPr>
          <p:cNvPr id="3" name="Content Placeholder 2">
            <a:extLst>
              <a:ext uri="{FF2B5EF4-FFF2-40B4-BE49-F238E27FC236}">
                <a16:creationId xmlns:a16="http://schemas.microsoft.com/office/drawing/2014/main" id="{6E53429B-1372-24B3-A29D-A0228D081140}"/>
              </a:ext>
            </a:extLst>
          </p:cNvPr>
          <p:cNvSpPr>
            <a:spLocks noGrp="1"/>
          </p:cNvSpPr>
          <p:nvPr>
            <p:ph idx="1"/>
          </p:nvPr>
        </p:nvSpPr>
        <p:spPr/>
        <p:txBody>
          <a:bodyPr>
            <a:normAutofit/>
          </a:bodyPr>
          <a:lstStyle/>
          <a:p>
            <a:pPr marL="0" indent="0">
              <a:buNone/>
            </a:pPr>
            <a:r>
              <a:rPr lang="en-US" dirty="0"/>
              <a:t>July 1, 2026 – District appealed to DCCA.</a:t>
            </a:r>
          </a:p>
          <a:p>
            <a:pPr marL="0" indent="0">
              <a:buNone/>
            </a:pPr>
            <a:r>
              <a:rPr lang="en-US" dirty="0"/>
              <a:t>July 13, 2026 – DCOGC cross-appealed.</a:t>
            </a:r>
          </a:p>
          <a:p>
            <a:pPr marL="0" indent="0">
              <a:buNone/>
            </a:pPr>
            <a:r>
              <a:rPr lang="en-US" dirty="0"/>
              <a:t>July 13, 2026 – District filed Opposition To Plaintiff's Motion For Attorney's Fees, arguing Court Should Limit Attorney’s Fees That District Must Pay (making arguments based upon both attorneys’ and law students’ hours), and attempting to preserve its position regarding cost-shifting and requests, citing to DCCA holding that “default rule” under D.C. FOIA statute is that the costs  of providing records in the “form or format requested by [the plaintiff]” shall be “borne by the  requesting, not responding party.”</a:t>
            </a:r>
          </a:p>
          <a:p>
            <a:pPr marL="0" indent="0">
              <a:buNone/>
            </a:pPr>
            <a:r>
              <a:rPr lang="en-US" b="1" i="1" dirty="0"/>
              <a:t>&gt;&gt; Next step is unscheduled preliminary appeal hearing &lt;&lt;</a:t>
            </a:r>
          </a:p>
        </p:txBody>
      </p:sp>
    </p:spTree>
    <p:extLst>
      <p:ext uri="{BB962C8B-B14F-4D97-AF65-F5344CB8AC3E}">
        <p14:creationId xmlns:p14="http://schemas.microsoft.com/office/powerpoint/2010/main" val="29707152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A3B1-51B1-2E85-D6BA-A172C53C378F}"/>
              </a:ext>
            </a:extLst>
          </p:cNvPr>
          <p:cNvSpPr>
            <a:spLocks noGrp="1"/>
          </p:cNvSpPr>
          <p:nvPr>
            <p:ph type="title"/>
          </p:nvPr>
        </p:nvSpPr>
        <p:spPr/>
        <p:txBody>
          <a:bodyPr>
            <a:normAutofit fontScale="90000"/>
          </a:bodyPr>
          <a:lstStyle/>
          <a:p>
            <a:pPr algn="ctr"/>
            <a:r>
              <a:rPr lang="en-US" b="1" dirty="0">
                <a:solidFill>
                  <a:srgbClr val="03DF9B"/>
                </a:solidFill>
              </a:rPr>
              <a:t>Council of the District of Columbia</a:t>
            </a:r>
            <a:br>
              <a:rPr lang="en-US" b="1" dirty="0">
                <a:solidFill>
                  <a:srgbClr val="03DF9B"/>
                </a:solidFill>
              </a:rPr>
            </a:br>
            <a:r>
              <a:rPr lang="en-US" b="1" cap="none" dirty="0">
                <a:solidFill>
                  <a:srgbClr val="03DF9B"/>
                </a:solidFill>
              </a:rPr>
              <a:t>v</a:t>
            </a:r>
            <a:r>
              <a:rPr lang="en-US" b="1" dirty="0">
                <a:solidFill>
                  <a:srgbClr val="03DF9B"/>
                </a:solidFill>
              </a:rPr>
              <a:t>. Muriel Bowser</a:t>
            </a:r>
            <a:br>
              <a:rPr lang="en-US" b="1" dirty="0">
                <a:solidFill>
                  <a:srgbClr val="03DF9B"/>
                </a:solidFill>
              </a:rPr>
            </a:br>
            <a:r>
              <a:rPr lang="en-US" b="1" dirty="0">
                <a:solidFill>
                  <a:srgbClr val="03DF9B"/>
                </a:solidFill>
              </a:rPr>
              <a:t>(Case No. 2026-CAB-001463 (D.C. Super Ct.))</a:t>
            </a:r>
          </a:p>
        </p:txBody>
      </p:sp>
      <p:sp>
        <p:nvSpPr>
          <p:cNvPr id="3" name="Content Placeholder 2">
            <a:extLst>
              <a:ext uri="{FF2B5EF4-FFF2-40B4-BE49-F238E27FC236}">
                <a16:creationId xmlns:a16="http://schemas.microsoft.com/office/drawing/2014/main" id="{1A8B1840-4523-690E-CACF-D531A3F1F619}"/>
              </a:ext>
            </a:extLst>
          </p:cNvPr>
          <p:cNvSpPr>
            <a:spLocks noGrp="1"/>
          </p:cNvSpPr>
          <p:nvPr>
            <p:ph idx="1"/>
          </p:nvPr>
        </p:nvSpPr>
        <p:spPr/>
        <p:txBody>
          <a:bodyPr>
            <a:normAutofit fontScale="85000" lnSpcReduction="10000"/>
          </a:bodyPr>
          <a:lstStyle/>
          <a:p>
            <a:r>
              <a:rPr lang="en-US" dirty="0"/>
              <a:t>March 5, 2026 -  Council of the District of Columbia (Council) filed a Complaint for Declaratory and Injunctive Relief against the Mayor of the District of Columbia (Mayor), alleging that Mayor unlawfully refused to provide Council with certain agency budget enhancement requests for FY25 &amp; FY 26 requested by Council Committees’ ongoing performance oversight process, and that the Council anticipated Mayor’s refusal to provide any agency budget enhancement requests for FY 27.</a:t>
            </a:r>
          </a:p>
          <a:p>
            <a:r>
              <a:rPr lang="en-US" dirty="0"/>
              <a:t>May 15, 2026 - Court granted summary judgment with respect to the Council’s claim for budget enhancement requests for FY 25 and FY 26, stating that “Because the Council seeks the documents to assist in its consideration of the Fiscal Year 2027 budget – which is currently under review and scheduled for votes on June 9 and 23, 2026 – the Court finds expressly that there is no just reason to delay entering judgment and injunctive relief as to this portion of Plaintiff’s claim.”</a:t>
            </a:r>
          </a:p>
          <a:p>
            <a:r>
              <a:rPr lang="en-US" dirty="0"/>
              <a:t>June 3, 2026 - remote initial scheduling conference, as “the issue of further injunctive relief remains pending,” continued to July 24, 2026 at 10:00 am in virtual courtroom 415.</a:t>
            </a:r>
          </a:p>
        </p:txBody>
      </p:sp>
    </p:spTree>
    <p:extLst>
      <p:ext uri="{BB962C8B-B14F-4D97-AF65-F5344CB8AC3E}">
        <p14:creationId xmlns:p14="http://schemas.microsoft.com/office/powerpoint/2010/main" val="757278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2BF0D-2BD5-F60A-76BC-A7B3CAEA0224}"/>
              </a:ext>
            </a:extLst>
          </p:cNvPr>
          <p:cNvSpPr>
            <a:spLocks noGrp="1"/>
          </p:cNvSpPr>
          <p:nvPr>
            <p:ph type="title"/>
          </p:nvPr>
        </p:nvSpPr>
        <p:spPr/>
        <p:txBody>
          <a:bodyPr>
            <a:normAutofit/>
          </a:bodyPr>
          <a:lstStyle/>
          <a:p>
            <a:r>
              <a:rPr lang="en-US" sz="4000" b="1" dirty="0">
                <a:solidFill>
                  <a:srgbClr val="03DF9B"/>
                </a:solidFill>
              </a:rPr>
              <a:t>DC FOIA LEGISLATION</a:t>
            </a:r>
          </a:p>
        </p:txBody>
      </p:sp>
      <p:sp>
        <p:nvSpPr>
          <p:cNvPr id="3" name="Text Placeholder 2">
            <a:extLst>
              <a:ext uri="{FF2B5EF4-FFF2-40B4-BE49-F238E27FC236}">
                <a16:creationId xmlns:a16="http://schemas.microsoft.com/office/drawing/2014/main" id="{1EB823E1-BC2B-1A97-7160-676B204A05E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FD90905C-F888-96FD-25AD-0FD894468ECA}"/>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1192919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0EE97-D84C-C7A8-F964-20CDAE6C27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F1E685-A976-17A3-FA91-EBBBEC9E3B22}"/>
              </a:ext>
            </a:extLst>
          </p:cNvPr>
          <p:cNvSpPr>
            <a:spLocks noGrp="1"/>
          </p:cNvSpPr>
          <p:nvPr>
            <p:ph type="title"/>
          </p:nvPr>
        </p:nvSpPr>
        <p:spPr/>
        <p:txBody>
          <a:bodyPr>
            <a:normAutofit/>
          </a:bodyPr>
          <a:lstStyle/>
          <a:p>
            <a:r>
              <a:rPr lang="en-US" sz="4000" b="1" dirty="0">
                <a:solidFill>
                  <a:srgbClr val="03DF9B"/>
                </a:solidFill>
              </a:rPr>
              <a:t>FEDERAL FOIA LITIGATION</a:t>
            </a:r>
          </a:p>
        </p:txBody>
      </p:sp>
      <p:sp>
        <p:nvSpPr>
          <p:cNvPr id="3" name="Text Placeholder 2">
            <a:extLst>
              <a:ext uri="{FF2B5EF4-FFF2-40B4-BE49-F238E27FC236}">
                <a16:creationId xmlns:a16="http://schemas.microsoft.com/office/drawing/2014/main" id="{BA6C67DD-6852-EB61-7386-AE7CF90DF6C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6AFD31B4-8417-8904-D0A8-44174AA66993}"/>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749237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1BFB5-D9DF-199A-636C-C8F8AEEB93E1}"/>
              </a:ext>
            </a:extLst>
          </p:cNvPr>
          <p:cNvSpPr>
            <a:spLocks noGrp="1"/>
          </p:cNvSpPr>
          <p:nvPr>
            <p:ph type="title"/>
          </p:nvPr>
        </p:nvSpPr>
        <p:spPr/>
        <p:txBody>
          <a:bodyPr>
            <a:normAutofit fontScale="90000"/>
          </a:bodyPr>
          <a:lstStyle/>
          <a:p>
            <a:pPr algn="ctr"/>
            <a:r>
              <a:rPr lang="en-US" b="1" dirty="0">
                <a:solidFill>
                  <a:srgbClr val="03DF9B"/>
                </a:solidFill>
              </a:rPr>
              <a:t>America First Legal Foundation</a:t>
            </a:r>
            <a:br>
              <a:rPr lang="en-US" b="1" dirty="0">
                <a:solidFill>
                  <a:srgbClr val="03DF9B"/>
                </a:solidFill>
              </a:rPr>
            </a:br>
            <a:r>
              <a:rPr lang="en-US" b="1" cap="none" dirty="0">
                <a:solidFill>
                  <a:srgbClr val="03DF9B"/>
                </a:solidFill>
              </a:rPr>
              <a:t>v</a:t>
            </a:r>
            <a:r>
              <a:rPr lang="en-US" b="1" dirty="0">
                <a:solidFill>
                  <a:srgbClr val="03DF9B"/>
                </a:solidFill>
              </a:rPr>
              <a:t>. Jamieson Greer</a:t>
            </a:r>
            <a:br>
              <a:rPr lang="en-US" b="1" dirty="0">
                <a:solidFill>
                  <a:srgbClr val="03DF9B"/>
                </a:solidFill>
              </a:rPr>
            </a:br>
            <a:r>
              <a:rPr lang="en-US" b="1" dirty="0">
                <a:solidFill>
                  <a:srgbClr val="03DF9B"/>
                </a:solidFill>
              </a:rPr>
              <a:t>(Case No. 24-5168 (U.S. App. D.C.))</a:t>
            </a:r>
          </a:p>
        </p:txBody>
      </p:sp>
      <p:sp>
        <p:nvSpPr>
          <p:cNvPr id="3" name="Content Placeholder 2">
            <a:extLst>
              <a:ext uri="{FF2B5EF4-FFF2-40B4-BE49-F238E27FC236}">
                <a16:creationId xmlns:a16="http://schemas.microsoft.com/office/drawing/2014/main" id="{7F24C0A3-FD1C-639B-5BA2-D86A31752E1D}"/>
              </a:ext>
            </a:extLst>
          </p:cNvPr>
          <p:cNvSpPr>
            <a:spLocks noGrp="1"/>
          </p:cNvSpPr>
          <p:nvPr>
            <p:ph idx="1"/>
          </p:nvPr>
        </p:nvSpPr>
        <p:spPr/>
        <p:txBody>
          <a:bodyPr>
            <a:normAutofit fontScale="85000" lnSpcReduction="20000"/>
          </a:bodyPr>
          <a:lstStyle/>
          <a:p>
            <a:r>
              <a:rPr lang="en-US" dirty="0"/>
              <a:t>case before U.S. Court of Appeals for D.C. </a:t>
            </a:r>
          </a:p>
          <a:p>
            <a:r>
              <a:rPr lang="en-US" dirty="0"/>
              <a:t>America First Legal Foundation (AFL) sued to compel the Office of Special Counsel (OSC) to investigate whether a federal agency arbitrarily denied AFL’s FOIA request.</a:t>
            </a:r>
          </a:p>
          <a:p>
            <a:r>
              <a:rPr lang="en-US" dirty="0"/>
              <a:t>District Court dismissed AFL’s claims on the merits.</a:t>
            </a:r>
          </a:p>
          <a:p>
            <a:r>
              <a:rPr lang="en-US" dirty="0"/>
              <a:t>Court of Appeals concluded that AFL lacks Article III standing to pursue claims. found that an organization lacks standing to sue OSC to compel it to investigate DOJ’s FOIA policy, and that deprivation of a procedural right without some concrete interest that is affected by the deprivation is insufficient to confer Article III standing. </a:t>
            </a:r>
          </a:p>
          <a:p>
            <a:r>
              <a:rPr lang="en-US" dirty="0"/>
              <a:t>OSC’s failure to investigate DOJ for failure to turn over requested documents is not a concrete injury since any causal connection between failure to conduct the investigation and failure to comply with document request is speculative, and Appellant did not show how a favorable judgment would lead to redress. </a:t>
            </a:r>
          </a:p>
          <a:p>
            <a:r>
              <a:rPr lang="en-US" dirty="0"/>
              <a:t>Found that if 5 U.S.C. § 1216 requires OSC to investigate FOIA violations, it does not create any entitlement for the requesting parties to receive information. </a:t>
            </a:r>
          </a:p>
          <a:p>
            <a:r>
              <a:rPr lang="en-US" dirty="0"/>
              <a:t>Case vacated and remanded.</a:t>
            </a:r>
          </a:p>
          <a:p>
            <a:endParaRPr lang="en-US" dirty="0"/>
          </a:p>
        </p:txBody>
      </p:sp>
    </p:spTree>
    <p:extLst>
      <p:ext uri="{BB962C8B-B14F-4D97-AF65-F5344CB8AC3E}">
        <p14:creationId xmlns:p14="http://schemas.microsoft.com/office/powerpoint/2010/main" val="15661919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F57DF-F347-C305-6D24-94D632E286F1}"/>
              </a:ext>
            </a:extLst>
          </p:cNvPr>
          <p:cNvSpPr>
            <a:spLocks noGrp="1"/>
          </p:cNvSpPr>
          <p:nvPr>
            <p:ph type="title"/>
          </p:nvPr>
        </p:nvSpPr>
        <p:spPr/>
        <p:txBody>
          <a:bodyPr>
            <a:normAutofit fontScale="90000"/>
          </a:bodyPr>
          <a:lstStyle/>
          <a:p>
            <a:pPr algn="ctr"/>
            <a:r>
              <a:rPr lang="en-US" b="1" dirty="0">
                <a:solidFill>
                  <a:srgbClr val="03DF9B"/>
                </a:solidFill>
              </a:rPr>
              <a:t>Campaign for Accountability</a:t>
            </a:r>
            <a:br>
              <a:rPr lang="en-US" b="1" dirty="0">
                <a:solidFill>
                  <a:srgbClr val="03DF9B"/>
                </a:solidFill>
              </a:rPr>
            </a:br>
            <a:r>
              <a:rPr lang="en-US" b="1" cap="none" dirty="0">
                <a:solidFill>
                  <a:srgbClr val="03DF9B"/>
                </a:solidFill>
              </a:rPr>
              <a:t>v</a:t>
            </a:r>
            <a:r>
              <a:rPr lang="en-US" b="1" dirty="0">
                <a:solidFill>
                  <a:srgbClr val="03DF9B"/>
                </a:solidFill>
              </a:rPr>
              <a:t>. United States Department of Justice</a:t>
            </a:r>
            <a:br>
              <a:rPr lang="en-US" b="1" dirty="0">
                <a:solidFill>
                  <a:srgbClr val="03DF9B"/>
                </a:solidFill>
              </a:rPr>
            </a:br>
            <a:r>
              <a:rPr lang="en-US" b="1" dirty="0">
                <a:solidFill>
                  <a:srgbClr val="03DF9B"/>
                </a:solidFill>
              </a:rPr>
              <a:t>(Case No. 24-5163 (U.S. App. D.C.))</a:t>
            </a:r>
          </a:p>
        </p:txBody>
      </p:sp>
      <p:sp>
        <p:nvSpPr>
          <p:cNvPr id="3" name="Content Placeholder 2">
            <a:extLst>
              <a:ext uri="{FF2B5EF4-FFF2-40B4-BE49-F238E27FC236}">
                <a16:creationId xmlns:a16="http://schemas.microsoft.com/office/drawing/2014/main" id="{0D43E30B-B87A-057D-A0C1-4D43FCFDF351}"/>
              </a:ext>
            </a:extLst>
          </p:cNvPr>
          <p:cNvSpPr>
            <a:spLocks noGrp="1"/>
          </p:cNvSpPr>
          <p:nvPr>
            <p:ph idx="1"/>
          </p:nvPr>
        </p:nvSpPr>
        <p:spPr/>
        <p:txBody>
          <a:bodyPr>
            <a:normAutofit fontScale="85000" lnSpcReduction="20000"/>
          </a:bodyPr>
          <a:lstStyle/>
          <a:p>
            <a:r>
              <a:rPr lang="en-US" dirty="0"/>
              <a:t>Lawsuit by Campaign for Accountability (CFA), nonprofit group, sued DOJ under Freedom of Information Act (FOIA) (5 U.S.C. § 552), initially seeking disclosure of ALL Office of Legal Counsel (OLC) opinions. After multiple rounds of litigation, only three categories of opinions remained in dispute: 1) resolving interagency disputes; 2) concerning adjudication or determination of private rights; and 3)  interpreting non-discretionary legal duties.</a:t>
            </a:r>
          </a:p>
          <a:p>
            <a:r>
              <a:rPr lang="en-US" dirty="0"/>
              <a:t>U.S. Court of Appeals for D.C. found that [federal FOIA] does not require government to disclose DOJ OLC opinions that resolve interagency disputes, concern adjudication or determination of private rights, or interpret non-discretionary legal duties. Held that informational injury is sufficient to establish standing for claims brought under the reading-room provision of FOIA.</a:t>
            </a:r>
          </a:p>
          <a:p>
            <a:r>
              <a:rPr lang="en-US" dirty="0"/>
              <a:t>OLC opinions related to adjudication of private rights, interpretation of non-discretionary duties, or resolution of interagency disputes are not “working law” subject to disclosure under FOIA’s reading-room provision. Affirmed District Court’s decision that CFA’s requests for opinions concerning private rights and non-discretionary legal duties are not disclosable under FOIA and reversed the Court’s decision that CFA was entitled to see opinions resolving interagency disputes.</a:t>
            </a:r>
          </a:p>
          <a:p>
            <a:endParaRPr lang="en-US" dirty="0"/>
          </a:p>
        </p:txBody>
      </p:sp>
    </p:spTree>
    <p:extLst>
      <p:ext uri="{BB962C8B-B14F-4D97-AF65-F5344CB8AC3E}">
        <p14:creationId xmlns:p14="http://schemas.microsoft.com/office/powerpoint/2010/main" val="24025225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C72A6-2899-1CFB-3679-B2CEA33D7FA3}"/>
              </a:ext>
            </a:extLst>
          </p:cNvPr>
          <p:cNvSpPr>
            <a:spLocks noGrp="1"/>
          </p:cNvSpPr>
          <p:nvPr>
            <p:ph type="title"/>
          </p:nvPr>
        </p:nvSpPr>
        <p:spPr/>
        <p:txBody>
          <a:bodyPr>
            <a:normAutofit fontScale="90000"/>
          </a:bodyPr>
          <a:lstStyle/>
          <a:p>
            <a:pPr algn="ctr"/>
            <a:r>
              <a:rPr lang="en-US" b="1" dirty="0">
                <a:solidFill>
                  <a:srgbClr val="03DF9B"/>
                </a:solidFill>
              </a:rPr>
              <a:t>American Wild Horse Campaign </a:t>
            </a:r>
            <a:r>
              <a:rPr lang="en-US" b="1" cap="none" dirty="0">
                <a:solidFill>
                  <a:srgbClr val="03DF9B"/>
                </a:solidFill>
              </a:rPr>
              <a:t>v</a:t>
            </a:r>
            <a:r>
              <a:rPr lang="en-US" b="1" dirty="0">
                <a:solidFill>
                  <a:srgbClr val="03DF9B"/>
                </a:solidFill>
              </a:rPr>
              <a:t>.</a:t>
            </a:r>
            <a:br>
              <a:rPr lang="en-US" b="1" dirty="0">
                <a:solidFill>
                  <a:srgbClr val="03DF9B"/>
                </a:solidFill>
              </a:rPr>
            </a:br>
            <a:r>
              <a:rPr lang="en-US" b="1" dirty="0">
                <a:solidFill>
                  <a:srgbClr val="03DF9B"/>
                </a:solidFill>
              </a:rPr>
              <a:t>U.S. Bureau of Land Management</a:t>
            </a:r>
            <a:br>
              <a:rPr lang="en-US" b="1" dirty="0">
                <a:solidFill>
                  <a:srgbClr val="03DF9B"/>
                </a:solidFill>
              </a:rPr>
            </a:br>
            <a:r>
              <a:rPr lang="en-US" b="1" dirty="0">
                <a:solidFill>
                  <a:srgbClr val="03DF9B"/>
                </a:solidFill>
              </a:rPr>
              <a:t>(Case No. 22-2972 (D.D.C.))</a:t>
            </a:r>
          </a:p>
        </p:txBody>
      </p:sp>
      <p:sp>
        <p:nvSpPr>
          <p:cNvPr id="3" name="Content Placeholder 2">
            <a:extLst>
              <a:ext uri="{FF2B5EF4-FFF2-40B4-BE49-F238E27FC236}">
                <a16:creationId xmlns:a16="http://schemas.microsoft.com/office/drawing/2014/main" id="{D12F357D-7553-FCFD-0B12-F5E91D99B2F9}"/>
              </a:ext>
            </a:extLst>
          </p:cNvPr>
          <p:cNvSpPr>
            <a:spLocks noGrp="1"/>
          </p:cNvSpPr>
          <p:nvPr>
            <p:ph idx="1"/>
          </p:nvPr>
        </p:nvSpPr>
        <p:spPr/>
        <p:txBody>
          <a:bodyPr>
            <a:normAutofit fontScale="92500" lnSpcReduction="20000"/>
          </a:bodyPr>
          <a:lstStyle/>
          <a:p>
            <a:r>
              <a:rPr lang="en-US" dirty="0"/>
              <a:t>Federal FOIA (5 U.S.C. § 552) case in which American Wild Horse Campaign (Campaign) sued Bureau of Land Management (BLM) for attorney’s fees and costs after BLM finished producing responsive records. </a:t>
            </a:r>
          </a:p>
          <a:p>
            <a:r>
              <a:rPr lang="en-US" dirty="0"/>
              <a:t>July 25, 2025 - Court held advocacy organization was entitled to attorney’s fees after its lawsuit prompted BLM to complete search and release 3,500 pgs. of documents, and BLM’s shifting positions showed production occurred only because of court orders and Campaign’s efforts.</a:t>
            </a:r>
          </a:p>
          <a:p>
            <a:r>
              <a:rPr lang="en-US" dirty="0"/>
              <a:t>Court also found it unnecessary to determine bad faith to conclude BLM lacked reasonable basis for its delays, including its late response, motion to dismiss, and slow agreement to search terms. Campaign reasonably spent 36.2 hours drafting a 23-page opposition to a motion that challenged multiple aspects of its request.</a:t>
            </a:r>
          </a:p>
          <a:p>
            <a:r>
              <a:rPr lang="en-US" dirty="0"/>
              <a:t>Fees for reviewing the agency’s final production were appropriate to confirm that nothing remained to litigate after nearly two years of litigation. Motion for fees and costs granted in part and denied in part.</a:t>
            </a:r>
          </a:p>
        </p:txBody>
      </p:sp>
    </p:spTree>
    <p:extLst>
      <p:ext uri="{BB962C8B-B14F-4D97-AF65-F5344CB8AC3E}">
        <p14:creationId xmlns:p14="http://schemas.microsoft.com/office/powerpoint/2010/main" val="32627509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79A94-358C-EFD5-4D05-65A89BD9ED75}"/>
              </a:ext>
            </a:extLst>
          </p:cNvPr>
          <p:cNvSpPr>
            <a:spLocks noGrp="1"/>
          </p:cNvSpPr>
          <p:nvPr>
            <p:ph type="title"/>
          </p:nvPr>
        </p:nvSpPr>
        <p:spPr/>
        <p:txBody>
          <a:bodyPr>
            <a:normAutofit fontScale="90000"/>
          </a:bodyPr>
          <a:lstStyle/>
          <a:p>
            <a:pPr algn="ctr"/>
            <a:r>
              <a:rPr lang="en-US" b="1" dirty="0">
                <a:solidFill>
                  <a:srgbClr val="03DF9B"/>
                </a:solidFill>
              </a:rPr>
              <a:t>Carlton Theodore Landis v.</a:t>
            </a:r>
            <a:br>
              <a:rPr lang="en-US" b="1" dirty="0">
                <a:solidFill>
                  <a:srgbClr val="03DF9B"/>
                </a:solidFill>
              </a:rPr>
            </a:br>
            <a:r>
              <a:rPr lang="en-US" b="1" dirty="0">
                <a:solidFill>
                  <a:srgbClr val="03DF9B"/>
                </a:solidFill>
              </a:rPr>
              <a:t>Federal Bureau of Prisons</a:t>
            </a:r>
            <a:br>
              <a:rPr lang="en-US" b="1" dirty="0">
                <a:solidFill>
                  <a:srgbClr val="03DF9B"/>
                </a:solidFill>
              </a:rPr>
            </a:br>
            <a:r>
              <a:rPr lang="en-US" b="1" dirty="0">
                <a:solidFill>
                  <a:srgbClr val="03DF9B"/>
                </a:solidFill>
              </a:rPr>
              <a:t>(Case No. 21-0504 (D.D.C.))</a:t>
            </a:r>
          </a:p>
        </p:txBody>
      </p:sp>
      <p:sp>
        <p:nvSpPr>
          <p:cNvPr id="3" name="Content Placeholder 2">
            <a:extLst>
              <a:ext uri="{FF2B5EF4-FFF2-40B4-BE49-F238E27FC236}">
                <a16:creationId xmlns:a16="http://schemas.microsoft.com/office/drawing/2014/main" id="{E3CE6E0C-34AF-EAC8-3BA3-3DDAF3065D32}"/>
              </a:ext>
            </a:extLst>
          </p:cNvPr>
          <p:cNvSpPr>
            <a:spLocks noGrp="1"/>
          </p:cNvSpPr>
          <p:nvPr>
            <p:ph idx="1"/>
          </p:nvPr>
        </p:nvSpPr>
        <p:spPr/>
        <p:txBody>
          <a:bodyPr>
            <a:normAutofit fontScale="85000" lnSpcReduction="20000"/>
          </a:bodyPr>
          <a:lstStyle/>
          <a:p>
            <a:r>
              <a:rPr lang="en-US" dirty="0"/>
              <a:t>federal FOIA(5 U.S.C. § 552) case in which inmate at a fed. penitentiary challenged responses of Federal Bureau of Prisons (BOP) and Office of Personnel Management (OPM) to FOIA request, seeking “all data fields concerning all employees of the Bureau of Prisons” to include each employee’s name, title series, grade, salary, and duty station for calendar years 2017 and 2018. OPM maintained responsive records in its database.</a:t>
            </a:r>
          </a:p>
          <a:p>
            <a:r>
              <a:rPr lang="en-US" dirty="0"/>
              <a:t>Court found federal FOIA Exemption 6 allows OPM to withhold names and duty stations of BOP employees, and Records maintained in the database qualify as personnel files within scope of Exemption 6. BOP employees have a substantial privacy interest in their names and duty stations, and Court stated that information that reveals little or nothing about an agency’s own conduct does not further federal FOIA’s statutory purpose.</a:t>
            </a:r>
          </a:p>
          <a:p>
            <a:r>
              <a:rPr lang="en-US" dirty="0"/>
              <a:t>Further, Court found federal government had plausibly asserted that releasing names and duty stations of BOP employees would cause foreseeable harm by opening them to pressure from inmates to commit illegal acts under duress and subject them and their families to being searched on internet or otherwise located by prisoners, former prisoners, or their families.</a:t>
            </a:r>
          </a:p>
          <a:p>
            <a:r>
              <a:rPr lang="en-US" dirty="0"/>
              <a:t>Court granted Government’s Motion for Summary Judgment; Appeal pending.</a:t>
            </a:r>
          </a:p>
          <a:p>
            <a:endParaRPr lang="en-US" dirty="0"/>
          </a:p>
        </p:txBody>
      </p:sp>
    </p:spTree>
    <p:extLst>
      <p:ext uri="{BB962C8B-B14F-4D97-AF65-F5344CB8AC3E}">
        <p14:creationId xmlns:p14="http://schemas.microsoft.com/office/powerpoint/2010/main" val="22813922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4357F-3F8D-949F-CC7F-4141B26FD5C6}"/>
              </a:ext>
            </a:extLst>
          </p:cNvPr>
          <p:cNvSpPr>
            <a:spLocks noGrp="1"/>
          </p:cNvSpPr>
          <p:nvPr>
            <p:ph type="title"/>
          </p:nvPr>
        </p:nvSpPr>
        <p:spPr/>
        <p:txBody>
          <a:bodyPr/>
          <a:lstStyle/>
          <a:p>
            <a:r>
              <a:rPr lang="en-US" b="1" dirty="0">
                <a:solidFill>
                  <a:srgbClr val="03DF9B"/>
                </a:solidFill>
              </a:rPr>
              <a:t>“Someone </a:t>
            </a:r>
            <a:r>
              <a:rPr lang="en-US" b="1" i="1" dirty="0">
                <a:solidFill>
                  <a:srgbClr val="03DF9B"/>
                </a:solidFill>
              </a:rPr>
              <a:t>please</a:t>
            </a:r>
            <a:r>
              <a:rPr lang="en-US" b="1" dirty="0">
                <a:solidFill>
                  <a:srgbClr val="03DF9B"/>
                </a:solidFill>
              </a:rPr>
              <a:t> make him stop…”</a:t>
            </a:r>
          </a:p>
        </p:txBody>
      </p:sp>
      <p:sp>
        <p:nvSpPr>
          <p:cNvPr id="3" name="Text Placeholder 2">
            <a:extLst>
              <a:ext uri="{FF2B5EF4-FFF2-40B4-BE49-F238E27FC236}">
                <a16:creationId xmlns:a16="http://schemas.microsoft.com/office/drawing/2014/main" id="{BF271A4E-1944-A29E-6291-D5AAF5746660}"/>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05703CD7-441F-79A8-F19B-9FCDA21C9FFA}"/>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8283866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AF0EE-1503-B120-4A69-68F41925B167}"/>
              </a:ext>
            </a:extLst>
          </p:cNvPr>
          <p:cNvSpPr>
            <a:spLocks noGrp="1"/>
          </p:cNvSpPr>
          <p:nvPr>
            <p:ph type="title"/>
          </p:nvPr>
        </p:nvSpPr>
        <p:spPr>
          <a:xfrm>
            <a:off x="818347" y="596018"/>
            <a:ext cx="7511473" cy="1613782"/>
          </a:xfrm>
        </p:spPr>
        <p:txBody>
          <a:bodyPr>
            <a:noAutofit/>
          </a:bodyPr>
          <a:lstStyle/>
          <a:p>
            <a:pPr algn="ctr"/>
            <a:r>
              <a:rPr lang="en-US" sz="36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t>Additional sources for interpreting DC FOIA</a:t>
            </a:r>
            <a:br>
              <a:rPr lang="en-US" sz="36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br>
            <a:r>
              <a:rPr lang="en-US" sz="36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t>and processing requests</a:t>
            </a:r>
            <a:endParaRPr lang="en-US" sz="3600" b="1" dirty="0">
              <a:solidFill>
                <a:srgbClr val="03DF9B"/>
              </a:solidFill>
            </a:endParaRPr>
          </a:p>
        </p:txBody>
      </p:sp>
      <p:sp>
        <p:nvSpPr>
          <p:cNvPr id="3" name="Content Placeholder 2">
            <a:extLst>
              <a:ext uri="{FF2B5EF4-FFF2-40B4-BE49-F238E27FC236}">
                <a16:creationId xmlns:a16="http://schemas.microsoft.com/office/drawing/2014/main" id="{937720B9-DF93-C1EF-EFEA-442007E651B1}"/>
              </a:ext>
            </a:extLst>
          </p:cNvPr>
          <p:cNvSpPr>
            <a:spLocks noGrp="1"/>
          </p:cNvSpPr>
          <p:nvPr>
            <p:ph idx="1"/>
          </p:nvPr>
        </p:nvSpPr>
        <p:spPr>
          <a:xfrm>
            <a:off x="533400" y="2060898"/>
            <a:ext cx="8077200" cy="4041162"/>
          </a:xfrm>
        </p:spPr>
        <p:txBody>
          <a:bodyPr>
            <a:normAutofit/>
          </a:bodyPr>
          <a:lstStyle/>
          <a:p>
            <a:r>
              <a:rPr lang="en-US" sz="2000" b="1" dirty="0">
                <a:effectLst>
                  <a:glow rad="38100">
                    <a:prstClr val="black">
                      <a:lumMod val="50000"/>
                      <a:lumOff val="50000"/>
                      <a:alpha val="20000"/>
                    </a:prstClr>
                  </a:glow>
                  <a:outerShdw blurRad="44450" dist="12700" dir="13860000" algn="tl" rotWithShape="0">
                    <a:srgbClr val="000000">
                      <a:alpha val="20000"/>
                    </a:srgbClr>
                  </a:outerShdw>
                </a:effectLst>
              </a:rPr>
              <a:t>DC FOIA REGULATIONS  1 DCMR  § 400 </a:t>
            </a:r>
            <a:r>
              <a:rPr lang="en-US" sz="2000" b="1" i="1" cap="none" dirty="0">
                <a:effectLst>
                  <a:glow rad="38100">
                    <a:prstClr val="black">
                      <a:lumMod val="50000"/>
                      <a:lumOff val="50000"/>
                      <a:alpha val="20000"/>
                    </a:prstClr>
                  </a:glow>
                  <a:outerShdw blurRad="44450" dist="12700" dir="13860000" algn="tl" rotWithShape="0">
                    <a:srgbClr val="000000">
                      <a:alpha val="20000"/>
                    </a:srgbClr>
                  </a:outerShdw>
                </a:effectLst>
              </a:rPr>
              <a:t>et seq</a:t>
            </a:r>
            <a:r>
              <a:rPr lang="en-US" sz="2000" b="1" dirty="0">
                <a:effectLst>
                  <a:glow rad="38100">
                    <a:prstClr val="black">
                      <a:lumMod val="50000"/>
                      <a:lumOff val="50000"/>
                      <a:alpha val="20000"/>
                    </a:prstClr>
                  </a:glow>
                  <a:outerShdw blurRad="44450" dist="12700" dir="13860000" algn="tl" rotWithShape="0">
                    <a:srgbClr val="000000">
                      <a:alpha val="20000"/>
                    </a:srgbClr>
                  </a:outerShdw>
                </a:effectLst>
              </a:rPr>
              <a:t>. </a:t>
            </a:r>
            <a:r>
              <a:rPr lang="en-US" sz="2000" b="1" dirty="0"/>
              <a:t> </a:t>
            </a:r>
            <a:r>
              <a:rPr lang="en-US" sz="2000" dirty="0"/>
              <a:t>- </a:t>
            </a:r>
            <a:r>
              <a:rPr lang="en-US" sz="2000" dirty="0">
                <a:solidFill>
                  <a:srgbClr val="5EE4DE"/>
                </a:solidFill>
                <a:hlinkClick r:id="rId2">
                  <a:extLst>
                    <a:ext uri="{A12FA001-AC4F-418D-AE19-62706E023703}">
                      <ahyp:hlinkClr xmlns:ahyp="http://schemas.microsoft.com/office/drawing/2018/hyperlinkcolor" val="tx"/>
                    </a:ext>
                  </a:extLst>
                </a:hlinkClick>
              </a:rPr>
              <a:t>DC Regs</a:t>
            </a:r>
            <a:r>
              <a:rPr lang="en-US" sz="2000" dirty="0">
                <a:solidFill>
                  <a:srgbClr val="5EE4DE"/>
                </a:solidFill>
              </a:rPr>
              <a:t>  </a:t>
            </a:r>
          </a:p>
          <a:p>
            <a:pPr lvl="1"/>
            <a:r>
              <a:rPr lang="en-US" sz="2000" dirty="0">
                <a:effectLst>
                  <a:glow rad="38100">
                    <a:prstClr val="black">
                      <a:lumMod val="50000"/>
                      <a:lumOff val="50000"/>
                      <a:alpha val="20000"/>
                    </a:prstClr>
                  </a:glow>
                  <a:outerShdw blurRad="44450" dist="12700" dir="13860000" algn="tl" rotWithShape="0">
                    <a:srgbClr val="000000">
                      <a:alpha val="20000"/>
                    </a:srgbClr>
                  </a:outerShdw>
                </a:effectLst>
              </a:rPr>
              <a:t>An Independent agency’s DC FOIA regulations</a:t>
            </a:r>
          </a:p>
          <a:p>
            <a:r>
              <a:rPr lang="en-US" sz="2000" b="1" dirty="0">
                <a:effectLst>
                  <a:glow rad="38100">
                    <a:prstClr val="black">
                      <a:lumMod val="50000"/>
                      <a:lumOff val="50000"/>
                      <a:alpha val="20000"/>
                    </a:prstClr>
                  </a:glow>
                  <a:outerShdw blurRad="44450" dist="12700" dir="13860000" algn="tl" rotWithShape="0">
                    <a:srgbClr val="000000">
                      <a:alpha val="20000"/>
                    </a:srgbClr>
                  </a:outerShdw>
                </a:effectLst>
              </a:rPr>
              <a:t>Mayor’s Office of Legal Counsel Advisory Opinions (MOLC)</a:t>
            </a:r>
            <a:r>
              <a:rPr lang="en-US" sz="2000" b="1" dirty="0">
                <a:solidFill>
                  <a:srgbClr val="F28943"/>
                </a:solidFill>
                <a:hlinkClick r:id="rId3">
                  <a:extLst>
                    <a:ext uri="{A12FA001-AC4F-418D-AE19-62706E023703}">
                      <ahyp:hlinkClr xmlns:ahyp="http://schemas.microsoft.com/office/drawing/2018/hyperlinkcolor" val="tx"/>
                    </a:ext>
                  </a:extLst>
                </a:hlinkClick>
              </a:rPr>
              <a:t> </a:t>
            </a:r>
            <a:r>
              <a:rPr lang="en-US" sz="2000" dirty="0">
                <a:solidFill>
                  <a:srgbClr val="5EE4DE"/>
                </a:solidFill>
                <a:hlinkClick r:id="rId3">
                  <a:extLst>
                    <a:ext uri="{A12FA001-AC4F-418D-AE19-62706E023703}">
                      <ahyp:hlinkClr xmlns:ahyp="http://schemas.microsoft.com/office/drawing/2018/hyperlinkcolor" val="tx"/>
                    </a:ext>
                  </a:extLst>
                </a:hlinkClick>
              </a:rPr>
              <a:t>Freedom of Information Act (FOIA) - Appeals | DC</a:t>
            </a:r>
            <a:endParaRPr lang="en-US" sz="2000" dirty="0">
              <a:solidFill>
                <a:srgbClr val="5EE4DE"/>
              </a:solidFill>
              <a:effectLst>
                <a:glow rad="38100">
                  <a:prstClr val="black">
                    <a:lumMod val="50000"/>
                    <a:lumOff val="50000"/>
                    <a:alpha val="20000"/>
                  </a:prstClr>
                </a:glow>
                <a:outerShdw blurRad="44450" dist="12700" dir="13860000" algn="tl" rotWithShape="0">
                  <a:srgbClr val="000000">
                    <a:alpha val="20000"/>
                  </a:srgbClr>
                </a:outerShdw>
              </a:effectLst>
            </a:endParaRPr>
          </a:p>
          <a:p>
            <a:r>
              <a:rPr lang="en-US" sz="2000" b="1" u="sng" dirty="0">
                <a:effectLst>
                  <a:glow rad="38100">
                    <a:prstClr val="black">
                      <a:lumMod val="50000"/>
                      <a:lumOff val="50000"/>
                      <a:alpha val="20000"/>
                    </a:prstClr>
                  </a:glow>
                  <a:outerShdw blurRad="44450" dist="12700" dir="13860000" algn="tl" rotWithShape="0">
                    <a:srgbClr val="000000">
                      <a:alpha val="20000"/>
                    </a:srgbClr>
                  </a:outerShdw>
                </a:effectLst>
              </a:rPr>
              <a:t>Case law</a:t>
            </a:r>
            <a:r>
              <a:rPr lang="en-US" sz="2000" b="1" dirty="0">
                <a:effectLst>
                  <a:glow rad="38100">
                    <a:prstClr val="black">
                      <a:lumMod val="50000"/>
                      <a:lumOff val="50000"/>
                      <a:alpha val="20000"/>
                    </a:prstClr>
                  </a:glow>
                  <a:outerShdw blurRad="44450" dist="12700" dir="13860000" algn="tl" rotWithShape="0">
                    <a:srgbClr val="000000">
                      <a:alpha val="20000"/>
                    </a:srgbClr>
                  </a:outerShdw>
                </a:effectLst>
              </a:rPr>
              <a:t> </a:t>
            </a:r>
            <a:r>
              <a:rPr lang="en-US" sz="2000" dirty="0">
                <a:effectLst>
                  <a:glow rad="38100">
                    <a:prstClr val="black">
                      <a:lumMod val="50000"/>
                      <a:lumOff val="50000"/>
                      <a:alpha val="20000"/>
                    </a:prstClr>
                  </a:glow>
                  <a:outerShdw blurRad="44450" dist="12700" dir="13860000" algn="tl" rotWithShape="0">
                    <a:srgbClr val="000000">
                      <a:alpha val="20000"/>
                    </a:srgbClr>
                  </a:outerShdw>
                </a:effectLst>
              </a:rPr>
              <a:t>-  Including federal, when the statutory provision in DC FOIA is also in federal foia. </a:t>
            </a:r>
            <a:r>
              <a:rPr lang="en-US" sz="2000" i="1" dirty="0">
                <a:effectLst>
                  <a:glow rad="38100">
                    <a:prstClr val="black">
                      <a:lumMod val="50000"/>
                      <a:lumOff val="50000"/>
                      <a:alpha val="20000"/>
                    </a:prstClr>
                  </a:glow>
                  <a:outerShdw blurRad="44450" dist="12700" dir="13860000" algn="tl" rotWithShape="0">
                    <a:srgbClr val="000000">
                      <a:alpha val="20000"/>
                    </a:srgbClr>
                  </a:outerShdw>
                </a:effectLst>
              </a:rPr>
              <a:t>Although not binding </a:t>
            </a:r>
            <a:r>
              <a:rPr lang="en-US" sz="2000" i="1" u="sng" dirty="0">
                <a:effectLst>
                  <a:glow rad="38100">
                    <a:prstClr val="black">
                      <a:lumMod val="50000"/>
                      <a:lumOff val="50000"/>
                      <a:alpha val="20000"/>
                    </a:prstClr>
                  </a:glow>
                  <a:outerShdw blurRad="44450" dist="12700" dir="13860000" algn="tl" rotWithShape="0">
                    <a:srgbClr val="000000">
                      <a:alpha val="20000"/>
                    </a:srgbClr>
                  </a:outerShdw>
                </a:effectLst>
              </a:rPr>
              <a:t>it is instructive</a:t>
            </a:r>
            <a:r>
              <a:rPr lang="en-US" sz="2000" dirty="0">
                <a:effectLst>
                  <a:glow rad="38100">
                    <a:prstClr val="black">
                      <a:lumMod val="50000"/>
                      <a:lumOff val="50000"/>
                      <a:alpha val="20000"/>
                    </a:prstClr>
                  </a:glow>
                  <a:outerShdw blurRad="44450" dist="12700" dir="13860000" algn="tl" rotWithShape="0">
                    <a:srgbClr val="000000">
                      <a:alpha val="20000"/>
                    </a:srgbClr>
                  </a:outerShdw>
                </a:effectLst>
              </a:rPr>
              <a:t>.</a:t>
            </a:r>
          </a:p>
          <a:p>
            <a:pPr marL="457200" lvl="1" indent="0">
              <a:buNone/>
            </a:pPr>
            <a:r>
              <a:rPr lang="en-US" i="1" dirty="0">
                <a:effectLst>
                  <a:glow rad="38100">
                    <a:prstClr val="black">
                      <a:lumMod val="50000"/>
                      <a:lumOff val="50000"/>
                      <a:alpha val="20000"/>
                    </a:prstClr>
                  </a:glow>
                  <a:outerShdw blurRad="44450" dist="12700" dir="13860000" algn="tl" rotWithShape="0">
                    <a:srgbClr val="000000">
                      <a:alpha val="20000"/>
                    </a:srgbClr>
                  </a:outerShdw>
                </a:effectLst>
              </a:rPr>
              <a:t>See</a:t>
            </a:r>
            <a:r>
              <a:rPr lang="en-US" dirty="0">
                <a:effectLst>
                  <a:glow rad="38100">
                    <a:prstClr val="black">
                      <a:lumMod val="50000"/>
                      <a:lumOff val="50000"/>
                      <a:alpha val="20000"/>
                    </a:prstClr>
                  </a:glow>
                  <a:outerShdw blurRad="44450" dist="12700" dir="13860000" algn="tl" rotWithShape="0">
                    <a:srgbClr val="000000">
                      <a:alpha val="20000"/>
                    </a:srgbClr>
                  </a:outerShdw>
                </a:effectLst>
              </a:rPr>
              <a:t> </a:t>
            </a:r>
            <a:r>
              <a:rPr lang="en-US" i="1" dirty="0"/>
              <a:t>District of Columbia </a:t>
            </a:r>
            <a:r>
              <a:rPr lang="en-US" sz="1200" i="1" dirty="0"/>
              <a:t>v.</a:t>
            </a:r>
            <a:r>
              <a:rPr lang="en-US" i="1" dirty="0"/>
              <a:t> Fraternal Order of Police Metro. Police Labor Comm.</a:t>
            </a:r>
            <a:r>
              <a:rPr lang="en-US" dirty="0"/>
              <a:t>, 33 A.3</a:t>
            </a:r>
            <a:r>
              <a:rPr lang="en-US" cap="none" dirty="0"/>
              <a:t>d</a:t>
            </a:r>
            <a:r>
              <a:rPr lang="en-US" dirty="0"/>
              <a:t> 332, 342 n.8 (D.C. 2011).</a:t>
            </a:r>
            <a:endParaRPr lang="en-US" dirty="0">
              <a:effectLst>
                <a:glow rad="38100">
                  <a:prstClr val="black">
                    <a:lumMod val="50000"/>
                    <a:lumOff val="50000"/>
                    <a:alpha val="20000"/>
                  </a:prstClr>
                </a:glow>
                <a:outerShdw blurRad="44450" dist="12700" dir="13860000" algn="tl" rotWithShape="0">
                  <a:srgbClr val="000000">
                    <a:alpha val="20000"/>
                  </a:srgbClr>
                </a:outerShdw>
              </a:effectLst>
            </a:endParaRPr>
          </a:p>
        </p:txBody>
      </p:sp>
      <p:sp>
        <p:nvSpPr>
          <p:cNvPr id="4" name="Footer Placeholder 3">
            <a:extLst>
              <a:ext uri="{FF2B5EF4-FFF2-40B4-BE49-F238E27FC236}">
                <a16:creationId xmlns:a16="http://schemas.microsoft.com/office/drawing/2014/main" id="{50EBC061-79C9-6C9F-8BB3-B0B349523672}"/>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5742815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AF0EE-1503-B120-4A69-68F41925B167}"/>
              </a:ext>
            </a:extLst>
          </p:cNvPr>
          <p:cNvSpPr>
            <a:spLocks noGrp="1"/>
          </p:cNvSpPr>
          <p:nvPr>
            <p:ph type="title"/>
          </p:nvPr>
        </p:nvSpPr>
        <p:spPr/>
        <p:txBody>
          <a:bodyPr>
            <a:noAutofit/>
          </a:bodyPr>
          <a:lstStyle/>
          <a:p>
            <a:pPr algn="ctr"/>
            <a:r>
              <a:rPr lang="en-US" sz="36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t>Additional sources</a:t>
            </a:r>
            <a:br>
              <a:rPr lang="en-US" sz="36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br>
            <a:r>
              <a:rPr lang="en-US" sz="36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t>for interpreting DC FOIA</a:t>
            </a:r>
            <a:br>
              <a:rPr lang="en-US" sz="36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br>
            <a:r>
              <a:rPr lang="en-US" sz="3600" b="1" dirty="0">
                <a:solidFill>
                  <a:srgbClr val="03DF9B"/>
                </a:solidFill>
                <a:effectLst>
                  <a:glow rad="38100">
                    <a:prstClr val="black">
                      <a:lumMod val="65000"/>
                      <a:lumOff val="35000"/>
                      <a:alpha val="40000"/>
                    </a:prstClr>
                  </a:glow>
                  <a:outerShdw blurRad="28575" dist="38100" dir="14040000" algn="tl" rotWithShape="0">
                    <a:srgbClr val="000000">
                      <a:alpha val="25000"/>
                    </a:srgbClr>
                  </a:outerShdw>
                </a:effectLst>
              </a:rPr>
              <a:t>and processing requests</a:t>
            </a:r>
            <a:endParaRPr lang="en-US" sz="3600" b="1" dirty="0"/>
          </a:p>
        </p:txBody>
      </p:sp>
      <p:sp>
        <p:nvSpPr>
          <p:cNvPr id="3" name="Content Placeholder 2">
            <a:extLst>
              <a:ext uri="{FF2B5EF4-FFF2-40B4-BE49-F238E27FC236}">
                <a16:creationId xmlns:a16="http://schemas.microsoft.com/office/drawing/2014/main" id="{937720B9-DF93-C1EF-EFEA-442007E651B1}"/>
              </a:ext>
            </a:extLst>
          </p:cNvPr>
          <p:cNvSpPr>
            <a:spLocks noGrp="1"/>
          </p:cNvSpPr>
          <p:nvPr>
            <p:ph idx="1"/>
          </p:nvPr>
        </p:nvSpPr>
        <p:spPr>
          <a:xfrm>
            <a:off x="818348" y="2207238"/>
            <a:ext cx="7511472" cy="4041162"/>
          </a:xfrm>
        </p:spPr>
        <p:txBody>
          <a:bodyPr>
            <a:normAutofit/>
          </a:bodyPr>
          <a:lstStyle/>
          <a:p>
            <a:r>
              <a:rPr lang="en-US" b="1" dirty="0">
                <a:effectLst>
                  <a:glow rad="38100">
                    <a:prstClr val="black">
                      <a:lumMod val="50000"/>
                      <a:lumOff val="50000"/>
                      <a:alpha val="20000"/>
                    </a:prstClr>
                  </a:glow>
                  <a:outerShdw blurRad="44450" dist="12700" dir="13860000" algn="tl" rotWithShape="0">
                    <a:srgbClr val="000000">
                      <a:alpha val="20000"/>
                    </a:srgbClr>
                  </a:outerShdw>
                </a:effectLst>
              </a:rPr>
              <a:t>OOG FOIA Advisory Opinions</a:t>
            </a:r>
          </a:p>
          <a:p>
            <a:pPr lvl="1"/>
            <a:r>
              <a:rPr lang="en-US" dirty="0">
                <a:solidFill>
                  <a:srgbClr val="5EE4DE"/>
                </a:solidFill>
                <a:hlinkClick r:id="rId2">
                  <a:extLst>
                    <a:ext uri="{A12FA001-AC4F-418D-AE19-62706E023703}">
                      <ahyp:hlinkClr xmlns:ahyp="http://schemas.microsoft.com/office/drawing/2018/hyperlinkcolor" val="tx"/>
                    </a:ext>
                  </a:extLst>
                </a:hlinkClick>
              </a:rPr>
              <a:t>FOIA Advisory Opinions | Open DC (open-dc.gov)</a:t>
            </a:r>
            <a:endParaRPr lang="en-US" dirty="0">
              <a:solidFill>
                <a:srgbClr val="5EE4DE"/>
              </a:solidFill>
            </a:endParaRPr>
          </a:p>
          <a:p>
            <a:r>
              <a:rPr lang="en-US" b="1" dirty="0">
                <a:effectLst>
                  <a:glow rad="38100">
                    <a:prstClr val="black">
                      <a:lumMod val="50000"/>
                      <a:lumOff val="50000"/>
                      <a:alpha val="20000"/>
                    </a:prstClr>
                  </a:glow>
                  <a:outerShdw blurRad="44450" dist="12700" dir="13860000" algn="tl" rotWithShape="0">
                    <a:srgbClr val="000000">
                      <a:alpha val="20000"/>
                    </a:srgbClr>
                  </a:outerShdw>
                </a:effectLst>
              </a:rPr>
              <a:t>Agency Program Manuals</a:t>
            </a:r>
          </a:p>
          <a:p>
            <a:pPr lvl="1"/>
            <a:r>
              <a:rPr lang="en-US" dirty="0">
                <a:solidFill>
                  <a:srgbClr val="5EE4DE"/>
                </a:solidFill>
                <a:hlinkClick r:id="rId3">
                  <a:extLst>
                    <a:ext uri="{A12FA001-AC4F-418D-AE19-62706E023703}">
                      <ahyp:hlinkClr xmlns:ahyp="http://schemas.microsoft.com/office/drawing/2018/hyperlinkcolor" val="tx"/>
                    </a:ext>
                  </a:extLst>
                </a:hlinkClick>
              </a:rPr>
              <a:t>PM 1300.1I Freedom of Information Act (FOIA) 04232019.pdf (dc.gov)</a:t>
            </a:r>
            <a:endParaRPr lang="en-US" dirty="0">
              <a:solidFill>
                <a:srgbClr val="5EE4DE"/>
              </a:solidFill>
            </a:endParaRPr>
          </a:p>
          <a:p>
            <a:r>
              <a:rPr lang="en-US" b="1" dirty="0">
                <a:effectLst>
                  <a:glow rad="38100">
                    <a:prstClr val="black">
                      <a:lumMod val="50000"/>
                      <a:lumOff val="50000"/>
                      <a:alpha val="20000"/>
                    </a:prstClr>
                  </a:glow>
                  <a:outerShdw blurRad="44450" dist="12700" dir="13860000" algn="tl" rotWithShape="0">
                    <a:srgbClr val="000000">
                      <a:alpha val="20000"/>
                    </a:srgbClr>
                  </a:outerShdw>
                </a:effectLst>
              </a:rPr>
              <a:t>Department of Justice Guidance</a:t>
            </a:r>
          </a:p>
          <a:p>
            <a:pPr lvl="1"/>
            <a:r>
              <a:rPr lang="en-US" dirty="0">
                <a:solidFill>
                  <a:srgbClr val="5EE4DE"/>
                </a:solidFill>
                <a:effectLst>
                  <a:glow rad="38100">
                    <a:prstClr val="black">
                      <a:lumMod val="50000"/>
                      <a:lumOff val="50000"/>
                      <a:alpha val="20000"/>
                    </a:prstClr>
                  </a:glow>
                  <a:outerShdw blurRad="44450" dist="12700" dir="13860000" algn="tl" rotWithShape="0">
                    <a:srgbClr val="000000">
                      <a:alpha val="20000"/>
                    </a:srgbClr>
                  </a:outerShdw>
                </a:effectLst>
                <a:hlinkClick r:id="rId4">
                  <a:extLst>
                    <a:ext uri="{A12FA001-AC4F-418D-AE19-62706E023703}">
                      <ahyp:hlinkClr xmlns:ahyp="http://schemas.microsoft.com/office/drawing/2018/hyperlinkcolor" val="tx"/>
                    </a:ext>
                  </a:extLst>
                </a:hlinkClick>
              </a:rPr>
              <a:t>https://www.justice.gov/oip/doj-guide-freedom-information-act-0</a:t>
            </a:r>
            <a:endParaRPr lang="en-US" dirty="0">
              <a:solidFill>
                <a:srgbClr val="5EE4DE"/>
              </a:solidFill>
              <a:effectLst>
                <a:glow rad="38100">
                  <a:prstClr val="black">
                    <a:lumMod val="50000"/>
                    <a:lumOff val="50000"/>
                    <a:alpha val="20000"/>
                  </a:prstClr>
                </a:glow>
                <a:outerShdw blurRad="44450" dist="12700" dir="13860000" algn="tl" rotWithShape="0">
                  <a:srgbClr val="000000">
                    <a:alpha val="20000"/>
                  </a:srgbClr>
                </a:outerShdw>
              </a:effectLst>
            </a:endParaRPr>
          </a:p>
          <a:p>
            <a:r>
              <a:rPr lang="en-US" b="1" i="0" dirty="0">
                <a:solidFill>
                  <a:srgbClr val="FFFFFF"/>
                </a:solidFill>
                <a:effectLst/>
              </a:rPr>
              <a:t>Office of Government Information Services (OGIS)</a:t>
            </a:r>
          </a:p>
          <a:p>
            <a:pPr lvl="1"/>
            <a:r>
              <a:rPr lang="en-US" dirty="0">
                <a:solidFill>
                  <a:srgbClr val="5EE4DE"/>
                </a:solidFill>
                <a:hlinkClick r:id="rId5">
                  <a:extLst>
                    <a:ext uri="{A12FA001-AC4F-418D-AE19-62706E023703}">
                      <ahyp:hlinkClr xmlns:ahyp="http://schemas.microsoft.com/office/drawing/2018/hyperlinkcolor" val="tx"/>
                    </a:ext>
                  </a:extLst>
                </a:hlinkClick>
              </a:rPr>
              <a:t>The Office of Government Information Services (OGIS) | National Archives</a:t>
            </a:r>
            <a:endParaRPr lang="en-US" dirty="0">
              <a:solidFill>
                <a:srgbClr val="5EE4DE"/>
              </a:solidFill>
              <a:effectLst>
                <a:glow rad="38100">
                  <a:prstClr val="black">
                    <a:lumMod val="50000"/>
                    <a:lumOff val="50000"/>
                    <a:alpha val="20000"/>
                  </a:prstClr>
                </a:glow>
                <a:outerShdw blurRad="44450" dist="12700" dir="13860000" algn="tl" rotWithShape="0">
                  <a:srgbClr val="000000">
                    <a:alpha val="20000"/>
                  </a:srgbClr>
                </a:outerShdw>
              </a:effectLst>
            </a:endParaRPr>
          </a:p>
          <a:p>
            <a:endParaRPr lang="en-US" dirty="0">
              <a:effectLst>
                <a:glow rad="38100">
                  <a:prstClr val="black">
                    <a:lumMod val="50000"/>
                    <a:lumOff val="50000"/>
                    <a:alpha val="20000"/>
                  </a:prstClr>
                </a:glow>
                <a:outerShdw blurRad="44450" dist="12700" dir="13860000" algn="tl" rotWithShape="0">
                  <a:srgbClr val="000000">
                    <a:alpha val="20000"/>
                  </a:srgbClr>
                </a:outerShdw>
              </a:effectLst>
            </a:endParaRPr>
          </a:p>
        </p:txBody>
      </p:sp>
    </p:spTree>
    <p:extLst>
      <p:ext uri="{BB962C8B-B14F-4D97-AF65-F5344CB8AC3E}">
        <p14:creationId xmlns:p14="http://schemas.microsoft.com/office/powerpoint/2010/main" val="13584347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5450C-27CD-BD33-2503-A263246EA8A1}"/>
              </a:ext>
            </a:extLst>
          </p:cNvPr>
          <p:cNvSpPr>
            <a:spLocks noGrp="1"/>
          </p:cNvSpPr>
          <p:nvPr>
            <p:ph type="ctrTitle"/>
          </p:nvPr>
        </p:nvSpPr>
        <p:spPr/>
        <p:txBody>
          <a:bodyPr/>
          <a:lstStyle/>
          <a:p>
            <a:r>
              <a:rPr lang="en-US" b="1" dirty="0">
                <a:solidFill>
                  <a:srgbClr val="03DF9B"/>
                </a:solidFill>
              </a:rPr>
              <a:t>Let’s Talk…</a:t>
            </a:r>
            <a:br>
              <a:rPr lang="en-US" b="1" dirty="0">
                <a:solidFill>
                  <a:srgbClr val="03DF9B"/>
                </a:solidFill>
              </a:rPr>
            </a:br>
            <a:r>
              <a:rPr lang="en-US" b="1" dirty="0">
                <a:solidFill>
                  <a:srgbClr val="03DF9B"/>
                </a:solidFill>
              </a:rPr>
              <a:t>OOG’s 2026</a:t>
            </a:r>
            <a:br>
              <a:rPr lang="en-US" b="1" dirty="0">
                <a:solidFill>
                  <a:srgbClr val="03DF9B"/>
                </a:solidFill>
              </a:rPr>
            </a:br>
            <a:r>
              <a:rPr lang="en-US" b="1" dirty="0">
                <a:solidFill>
                  <a:srgbClr val="03DF9B"/>
                </a:solidFill>
              </a:rPr>
              <a:t>FOIA OFFICER WEBINAR SERIES</a:t>
            </a:r>
          </a:p>
        </p:txBody>
      </p:sp>
      <p:sp>
        <p:nvSpPr>
          <p:cNvPr id="3" name="Subtitle 2">
            <a:extLst>
              <a:ext uri="{FF2B5EF4-FFF2-40B4-BE49-F238E27FC236}">
                <a16:creationId xmlns:a16="http://schemas.microsoft.com/office/drawing/2014/main" id="{ABBB1555-97B1-B025-A154-05F810848A46}"/>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7334060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1E568-FB21-DE7F-9F4D-1BEB2C90FA08}"/>
              </a:ext>
            </a:extLst>
          </p:cNvPr>
          <p:cNvSpPr>
            <a:spLocks noGrp="1"/>
          </p:cNvSpPr>
          <p:nvPr>
            <p:ph type="title"/>
          </p:nvPr>
        </p:nvSpPr>
        <p:spPr/>
        <p:txBody>
          <a:bodyPr>
            <a:normAutofit/>
          </a:bodyPr>
          <a:lstStyle/>
          <a:p>
            <a:pPr algn="ctr"/>
            <a:r>
              <a:rPr lang="en-US" sz="3600" b="1" dirty="0">
                <a:solidFill>
                  <a:srgbClr val="03DF9B"/>
                </a:solidFill>
              </a:rPr>
              <a:t>2026 FOIA OFFICER WEBINARS . . . </a:t>
            </a:r>
            <a:r>
              <a:rPr lang="en-US" sz="3600" b="1">
                <a:solidFill>
                  <a:srgbClr val="03DF9B"/>
                </a:solidFill>
              </a:rPr>
              <a:t>So Far</a:t>
            </a:r>
            <a:endParaRPr lang="en-US" sz="3600" b="1" dirty="0">
              <a:solidFill>
                <a:srgbClr val="03DF9B"/>
              </a:solidFill>
            </a:endParaRPr>
          </a:p>
        </p:txBody>
      </p:sp>
      <p:sp>
        <p:nvSpPr>
          <p:cNvPr id="3" name="Content Placeholder 2">
            <a:extLst>
              <a:ext uri="{FF2B5EF4-FFF2-40B4-BE49-F238E27FC236}">
                <a16:creationId xmlns:a16="http://schemas.microsoft.com/office/drawing/2014/main" id="{486DBC74-206E-3303-D599-04A22488CE85}"/>
              </a:ext>
            </a:extLst>
          </p:cNvPr>
          <p:cNvSpPr>
            <a:spLocks noGrp="1"/>
          </p:cNvSpPr>
          <p:nvPr>
            <p:ph idx="1"/>
          </p:nvPr>
        </p:nvSpPr>
        <p:spPr>
          <a:xfrm>
            <a:off x="304800" y="2060898"/>
            <a:ext cx="8534400" cy="4041162"/>
          </a:xfrm>
        </p:spPr>
        <p:txBody>
          <a:bodyPr>
            <a:noAutofit/>
          </a:bodyPr>
          <a:lstStyle/>
          <a:p>
            <a:pPr marL="0" indent="0">
              <a:buNone/>
            </a:pPr>
            <a:r>
              <a:rPr lang="en-US" sz="2800" b="1" dirty="0"/>
              <a:t>July 09, 2026</a:t>
            </a:r>
          </a:p>
          <a:p>
            <a:pPr marL="0" indent="0">
              <a:buNone/>
            </a:pPr>
            <a:r>
              <a:rPr lang="en-US" sz="2800" dirty="0"/>
              <a:t>“</a:t>
            </a:r>
            <a:r>
              <a:rPr lang="en-US" sz="2800" b="1" i="1" dirty="0"/>
              <a:t>What Agencies Get Wrong: DC FOIA Exemptions</a:t>
            </a:r>
            <a:r>
              <a:rPr lang="en-US" sz="2800" dirty="0"/>
              <a:t>”</a:t>
            </a:r>
          </a:p>
          <a:p>
            <a:pPr marL="0" indent="0">
              <a:buNone/>
            </a:pPr>
            <a:r>
              <a:rPr lang="en-US" sz="2800" dirty="0"/>
              <a:t>	Joan Lelma, OOG Attorney Advisor</a:t>
            </a:r>
          </a:p>
          <a:p>
            <a:pPr marL="0" indent="0">
              <a:buNone/>
            </a:pPr>
            <a:endParaRPr lang="en-US" sz="2800" b="1" dirty="0"/>
          </a:p>
          <a:p>
            <a:pPr marL="0" indent="0">
              <a:buNone/>
            </a:pPr>
            <a:r>
              <a:rPr lang="en-US" sz="2800" b="1" dirty="0"/>
              <a:t>July 16, 2026</a:t>
            </a:r>
          </a:p>
          <a:p>
            <a:pPr marL="0" indent="0">
              <a:buNone/>
            </a:pPr>
            <a:r>
              <a:rPr lang="en-US" sz="2800" dirty="0"/>
              <a:t>"</a:t>
            </a:r>
            <a:r>
              <a:rPr lang="en-US" sz="2800" b="1" i="1" dirty="0"/>
              <a:t>FY26 DC FOIA Legislation &amp; Litigation Update</a:t>
            </a:r>
            <a:r>
              <a:rPr lang="en-US" sz="2800" dirty="0"/>
              <a:t>"</a:t>
            </a:r>
          </a:p>
          <a:p>
            <a:pPr marL="0" indent="0">
              <a:buNone/>
            </a:pPr>
            <a:r>
              <a:rPr lang="en-US" sz="2800" dirty="0"/>
              <a:t>	Anthony J Scerbo, OOG Attorney Advisor</a:t>
            </a:r>
          </a:p>
        </p:txBody>
      </p:sp>
      <p:sp>
        <p:nvSpPr>
          <p:cNvPr id="4" name="Footer Placeholder 3">
            <a:extLst>
              <a:ext uri="{FF2B5EF4-FFF2-40B4-BE49-F238E27FC236}">
                <a16:creationId xmlns:a16="http://schemas.microsoft.com/office/drawing/2014/main" id="{93647E47-EA5F-3E21-23E0-1267AC7B044A}"/>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1050577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C4E02-69F3-C8DC-E87E-675AC3178E79}"/>
              </a:ext>
            </a:extLst>
          </p:cNvPr>
          <p:cNvSpPr>
            <a:spLocks noGrp="1"/>
          </p:cNvSpPr>
          <p:nvPr>
            <p:ph type="title"/>
          </p:nvPr>
        </p:nvSpPr>
        <p:spPr/>
        <p:txBody>
          <a:bodyPr>
            <a:normAutofit fontScale="90000"/>
          </a:bodyPr>
          <a:lstStyle/>
          <a:p>
            <a:pPr algn="ctr"/>
            <a:r>
              <a:rPr lang="en-US" b="1" dirty="0">
                <a:solidFill>
                  <a:srgbClr val="03DF9B"/>
                </a:solidFill>
              </a:rPr>
              <a:t>“Council Review of Agency Action Clarification Amendment Act of 2025”</a:t>
            </a:r>
          </a:p>
        </p:txBody>
      </p:sp>
      <p:sp>
        <p:nvSpPr>
          <p:cNvPr id="3" name="Content Placeholder 2">
            <a:extLst>
              <a:ext uri="{FF2B5EF4-FFF2-40B4-BE49-F238E27FC236}">
                <a16:creationId xmlns:a16="http://schemas.microsoft.com/office/drawing/2014/main" id="{988D7A32-DAC7-31E2-ADBD-EA077D55517F}"/>
              </a:ext>
            </a:extLst>
          </p:cNvPr>
          <p:cNvSpPr>
            <a:spLocks noGrp="1"/>
          </p:cNvSpPr>
          <p:nvPr>
            <p:ph idx="1"/>
          </p:nvPr>
        </p:nvSpPr>
        <p:spPr/>
        <p:txBody>
          <a:bodyPr>
            <a:normAutofit/>
          </a:bodyPr>
          <a:lstStyle/>
          <a:p>
            <a:r>
              <a:rPr lang="en-US" b="1" dirty="0"/>
              <a:t>L26-0037 </a:t>
            </a:r>
            <a:r>
              <a:rPr lang="en-US" dirty="0"/>
              <a:t>(B26-0048)</a:t>
            </a:r>
            <a:r>
              <a:rPr lang="en-US" b="1" dirty="0"/>
              <a:t> </a:t>
            </a:r>
            <a:r>
              <a:rPr lang="en-US" dirty="0"/>
              <a:t>codifies agency deference and clarifies that a reviewing court or tribunal shall defer to an agency’s reasonable interpretation of a statute or regulation the agency administers, providing that the interpretation is not plainly wrong or inconsistent with the statutory or regulatory language or the Council’s intent. </a:t>
            </a:r>
          </a:p>
          <a:p>
            <a:r>
              <a:rPr lang="en-US" dirty="0"/>
              <a:t>largely in response to SCOTUS decision in</a:t>
            </a:r>
          </a:p>
          <a:p>
            <a:pPr marL="0" indent="0">
              <a:buNone/>
            </a:pPr>
            <a:r>
              <a:rPr lang="en-US" b="1" i="1" dirty="0"/>
              <a:t>		Loper Bright Enterprises v. Raimondo, 603 U.S. 369 (2024</a:t>
            </a:r>
            <a:r>
              <a:rPr lang="en-US" b="1" dirty="0"/>
              <a:t>)</a:t>
            </a:r>
            <a:r>
              <a:rPr lang="en-US" dirty="0"/>
              <a:t>.</a:t>
            </a:r>
          </a:p>
          <a:p>
            <a:r>
              <a:rPr lang="en-US" dirty="0"/>
              <a:t>Eff. Sept. 10, 2025. </a:t>
            </a:r>
          </a:p>
        </p:txBody>
      </p:sp>
    </p:spTree>
    <p:extLst>
      <p:ext uri="{BB962C8B-B14F-4D97-AF65-F5344CB8AC3E}">
        <p14:creationId xmlns:p14="http://schemas.microsoft.com/office/powerpoint/2010/main" val="254255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CEB38-C4B4-B352-B372-5EFAD94F2A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81A41D-6EAC-E9E3-DFCB-766970CBC570}"/>
              </a:ext>
            </a:extLst>
          </p:cNvPr>
          <p:cNvSpPr>
            <a:spLocks noGrp="1"/>
          </p:cNvSpPr>
          <p:nvPr>
            <p:ph type="title"/>
          </p:nvPr>
        </p:nvSpPr>
        <p:spPr>
          <a:xfrm>
            <a:off x="818347" y="304800"/>
            <a:ext cx="7511473" cy="1312480"/>
          </a:xfrm>
        </p:spPr>
        <p:txBody>
          <a:bodyPr>
            <a:normAutofit/>
          </a:bodyPr>
          <a:lstStyle/>
          <a:p>
            <a:pPr algn="ctr"/>
            <a:r>
              <a:rPr lang="en-US" sz="3600" b="1" dirty="0">
                <a:solidFill>
                  <a:srgbClr val="03DF9B"/>
                </a:solidFill>
              </a:rPr>
              <a:t>UPCOMING FOIA OFFICER WEBINARS</a:t>
            </a:r>
          </a:p>
        </p:txBody>
      </p:sp>
      <p:sp>
        <p:nvSpPr>
          <p:cNvPr id="3" name="Content Placeholder 2">
            <a:extLst>
              <a:ext uri="{FF2B5EF4-FFF2-40B4-BE49-F238E27FC236}">
                <a16:creationId xmlns:a16="http://schemas.microsoft.com/office/drawing/2014/main" id="{983EEA4B-9AD8-464A-1894-BC638B7320B5}"/>
              </a:ext>
            </a:extLst>
          </p:cNvPr>
          <p:cNvSpPr>
            <a:spLocks noGrp="1"/>
          </p:cNvSpPr>
          <p:nvPr>
            <p:ph idx="1"/>
          </p:nvPr>
        </p:nvSpPr>
        <p:spPr>
          <a:xfrm>
            <a:off x="533400" y="2060898"/>
            <a:ext cx="8382000" cy="4041162"/>
          </a:xfrm>
        </p:spPr>
        <p:txBody>
          <a:bodyPr>
            <a:normAutofit fontScale="92500" lnSpcReduction="20000"/>
          </a:bodyPr>
          <a:lstStyle/>
          <a:p>
            <a:pPr marL="0" indent="0">
              <a:buNone/>
            </a:pPr>
            <a:r>
              <a:rPr lang="en-US" sz="2800" b="1" dirty="0"/>
              <a:t>July 23, 2026</a:t>
            </a:r>
          </a:p>
          <a:p>
            <a:pPr marL="0" indent="0">
              <a:buNone/>
            </a:pPr>
            <a:r>
              <a:rPr lang="en-US" sz="2800" dirty="0"/>
              <a:t>"</a:t>
            </a:r>
            <a:r>
              <a:rPr lang="en-US" sz="2800" b="1" i="1" dirty="0"/>
              <a:t>Contracts, Procurement and DC FOIA</a:t>
            </a:r>
            <a:r>
              <a:rPr lang="en-US" sz="2800" dirty="0"/>
              <a:t>”</a:t>
            </a:r>
          </a:p>
          <a:p>
            <a:pPr marL="0" indent="0">
              <a:buNone/>
            </a:pPr>
            <a:r>
              <a:rPr lang="en-US" sz="2800" dirty="0"/>
              <a:t>	Brandon Lewis, OOG Trial Attorney</a:t>
            </a:r>
          </a:p>
          <a:p>
            <a:pPr marL="0" indent="0">
              <a:buNone/>
            </a:pPr>
            <a:endParaRPr lang="en-US" sz="2800" b="1" dirty="0"/>
          </a:p>
          <a:p>
            <a:pPr marL="0" indent="0">
              <a:buNone/>
            </a:pPr>
            <a:r>
              <a:rPr lang="en-US" sz="2800" b="1" dirty="0"/>
              <a:t>July 30, 2026</a:t>
            </a:r>
          </a:p>
          <a:p>
            <a:pPr marL="0" indent="0">
              <a:buNone/>
            </a:pPr>
            <a:r>
              <a:rPr lang="en-US" sz="2800" dirty="0"/>
              <a:t>“</a:t>
            </a:r>
            <a:r>
              <a:rPr lang="en-US" sz="2800" b="1" i="1" dirty="0"/>
              <a:t>DC FOIA Appeals: Analysis &amp; Insights</a:t>
            </a:r>
            <a:r>
              <a:rPr lang="en-US" sz="2800" dirty="0"/>
              <a:t>”</a:t>
            </a:r>
          </a:p>
          <a:p>
            <a:pPr marL="0" indent="0">
              <a:buNone/>
            </a:pPr>
            <a:r>
              <a:rPr lang="en-US" sz="2800" dirty="0"/>
              <a:t>	Louis L. Neal, OOG Chief Counsel</a:t>
            </a:r>
          </a:p>
          <a:p>
            <a:pPr marL="0" indent="0">
              <a:buNone/>
            </a:pPr>
            <a:r>
              <a:rPr lang="en-US" sz="2800" b="1" dirty="0">
                <a:solidFill>
                  <a:srgbClr val="FFFF00"/>
                </a:solidFill>
              </a:rPr>
              <a:t>(SPECIAL </a:t>
            </a:r>
            <a:r>
              <a:rPr lang="en-US" sz="2800" b="1" i="1" u="sng" dirty="0">
                <a:solidFill>
                  <a:srgbClr val="FFFF00"/>
                </a:solidFill>
              </a:rPr>
              <a:t>3 pm</a:t>
            </a:r>
            <a:r>
              <a:rPr lang="en-US" sz="2800" b="1" dirty="0">
                <a:solidFill>
                  <a:srgbClr val="FFFF00"/>
                </a:solidFill>
              </a:rPr>
              <a:t> start; followed by FOIA Officer Social)</a:t>
            </a:r>
          </a:p>
          <a:p>
            <a:pPr marL="0" indent="0">
              <a:buNone/>
            </a:pPr>
            <a:endParaRPr lang="en-US" dirty="0"/>
          </a:p>
        </p:txBody>
      </p:sp>
      <p:sp>
        <p:nvSpPr>
          <p:cNvPr id="4" name="Footer Placeholder 3">
            <a:extLst>
              <a:ext uri="{FF2B5EF4-FFF2-40B4-BE49-F238E27FC236}">
                <a16:creationId xmlns:a16="http://schemas.microsoft.com/office/drawing/2014/main" id="{A7D0731D-7712-2933-495F-1FD3521FE92E}"/>
              </a:ext>
            </a:extLst>
          </p:cNvPr>
          <p:cNvSpPr>
            <a:spLocks noGrp="1"/>
          </p:cNvSpPr>
          <p:nvPr>
            <p:ph type="ftr" sz="quarter" idx="11"/>
          </p:nvPr>
        </p:nvSpPr>
        <p:spPr>
          <a:xfrm>
            <a:off x="3215063" y="6178260"/>
            <a:ext cx="5624137" cy="365125"/>
          </a:xfrm>
        </p:spPr>
        <p:txBody>
          <a:bodyPr/>
          <a:lstStyle/>
          <a:p>
            <a:pPr algn="r"/>
            <a:r>
              <a:rPr lang="en-US" sz="1600" dirty="0"/>
              <a:t>(continued)</a:t>
            </a:r>
          </a:p>
        </p:txBody>
      </p:sp>
    </p:spTree>
    <p:extLst>
      <p:ext uri="{BB962C8B-B14F-4D97-AF65-F5344CB8AC3E}">
        <p14:creationId xmlns:p14="http://schemas.microsoft.com/office/powerpoint/2010/main" val="33409934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DCD8A-FB81-F2A3-FF98-16C76D1D1D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2CA34C-DA6C-1534-B045-5D69E32467A1}"/>
              </a:ext>
            </a:extLst>
          </p:cNvPr>
          <p:cNvSpPr>
            <a:spLocks noGrp="1"/>
          </p:cNvSpPr>
          <p:nvPr>
            <p:ph type="title"/>
          </p:nvPr>
        </p:nvSpPr>
        <p:spPr>
          <a:xfrm>
            <a:off x="818347" y="228600"/>
            <a:ext cx="7511473" cy="1312480"/>
          </a:xfrm>
        </p:spPr>
        <p:txBody>
          <a:bodyPr>
            <a:normAutofit/>
          </a:bodyPr>
          <a:lstStyle/>
          <a:p>
            <a:pPr algn="ctr"/>
            <a:r>
              <a:rPr lang="en-US" sz="3600" b="1" dirty="0">
                <a:solidFill>
                  <a:srgbClr val="03DF9B"/>
                </a:solidFill>
              </a:rPr>
              <a:t>UPCOMING FOIA OFFICER WEBINARS</a:t>
            </a:r>
          </a:p>
        </p:txBody>
      </p:sp>
      <p:sp>
        <p:nvSpPr>
          <p:cNvPr id="3" name="Content Placeholder 2">
            <a:extLst>
              <a:ext uri="{FF2B5EF4-FFF2-40B4-BE49-F238E27FC236}">
                <a16:creationId xmlns:a16="http://schemas.microsoft.com/office/drawing/2014/main" id="{311E6F2F-B31F-5D2D-DD01-B4F2E546DD3C}"/>
              </a:ext>
            </a:extLst>
          </p:cNvPr>
          <p:cNvSpPr>
            <a:spLocks noGrp="1"/>
          </p:cNvSpPr>
          <p:nvPr>
            <p:ph idx="1"/>
          </p:nvPr>
        </p:nvSpPr>
        <p:spPr>
          <a:xfrm>
            <a:off x="381000" y="2060898"/>
            <a:ext cx="8458200" cy="4041162"/>
          </a:xfrm>
        </p:spPr>
        <p:txBody>
          <a:bodyPr>
            <a:noAutofit/>
          </a:bodyPr>
          <a:lstStyle/>
          <a:p>
            <a:pPr marL="0" marR="0" lvl="0" indent="0" algn="l" defTabSz="457200" rtl="0" eaLnBrk="1" fontAlgn="auto" latinLnBrk="0" hangingPunct="1">
              <a:lnSpc>
                <a:spcPct val="100000"/>
              </a:lnSpc>
              <a:spcBef>
                <a:spcPct val="20000"/>
              </a:spcBef>
              <a:spcAft>
                <a:spcPts val="600"/>
              </a:spcAft>
              <a:buClr>
                <a:prstClr val="white"/>
              </a:buClr>
              <a:buSzPct val="130000"/>
              <a:buFont typeface="Arial"/>
              <a:buNone/>
              <a:tabLst/>
              <a:defRPr/>
            </a:pPr>
            <a:r>
              <a:rPr kumimoji="0" lang="en-US" sz="2400" b="1" i="0" u="none" strike="noStrike" kern="1200" cap="small" spc="0" normalizeH="0" baseline="0" noProof="0" dirty="0">
                <a:ln>
                  <a:noFill/>
                </a:ln>
                <a:gradFill flip="none" rotWithShape="1">
                  <a:gsLst>
                    <a:gs pos="0">
                      <a:prstClr val="white"/>
                    </a:gs>
                    <a:gs pos="100000">
                      <a:prstClr val="white">
                        <a:lumMod val="75000"/>
                      </a:prstClr>
                    </a:gs>
                  </a:gsLst>
                  <a:lin ang="5400000" scaled="0"/>
                  <a:tileRect/>
                </a:gradFill>
                <a:effectLst>
                  <a:glow rad="38100">
                    <a:prstClr val="black">
                      <a:lumMod val="50000"/>
                      <a:lumOff val="50000"/>
                      <a:alpha val="20000"/>
                    </a:prstClr>
                  </a:glow>
                  <a:outerShdw blurRad="44450" dist="12700" dir="13860000" algn="tl" rotWithShape="0">
                    <a:srgbClr val="000000">
                      <a:alpha val="20000"/>
                    </a:srgbClr>
                  </a:outerShdw>
                </a:effectLst>
                <a:uLnTx/>
                <a:uFillTx/>
                <a:ea typeface="+mn-ea"/>
                <a:cs typeface="+mn-cs"/>
              </a:rPr>
              <a:t>August 06, 2026</a:t>
            </a:r>
          </a:p>
          <a:p>
            <a:pPr marL="0" indent="0">
              <a:buNone/>
            </a:pPr>
            <a:r>
              <a:rPr lang="en-US" sz="2400" dirty="0"/>
              <a:t>“</a:t>
            </a:r>
            <a:r>
              <a:rPr lang="en-US" sz="2400" b="1" i="1" dirty="0"/>
              <a:t>Electronic Records, Text Messages, and AI: </a:t>
            </a:r>
            <a:r>
              <a:rPr lang="en-US" sz="2400" b="1" i="1" u="sng" dirty="0"/>
              <a:t>Modern</a:t>
            </a:r>
            <a:r>
              <a:rPr lang="en-US" sz="2400" b="1" i="1" dirty="0"/>
              <a:t> </a:t>
            </a:r>
            <a:r>
              <a:rPr lang="en-US" sz="2400" b="1" i="1" u="sng" dirty="0"/>
              <a:t>FOIA</a:t>
            </a:r>
            <a:r>
              <a:rPr lang="en-US" sz="2400" b="1" i="1" dirty="0"/>
              <a:t> </a:t>
            </a:r>
            <a:r>
              <a:rPr lang="en-US" sz="2400" b="1" i="1" u="sng" dirty="0"/>
              <a:t>Challenges</a:t>
            </a:r>
            <a:r>
              <a:rPr lang="en-US" sz="2400" dirty="0"/>
              <a:t>”</a:t>
            </a:r>
          </a:p>
          <a:p>
            <a:pPr marL="0" indent="0">
              <a:buNone/>
            </a:pPr>
            <a:r>
              <a:rPr lang="en-US" sz="2400" dirty="0"/>
              <a:t>	Director of Open Government Niquelle M. Allen, Esq.</a:t>
            </a:r>
          </a:p>
          <a:p>
            <a:pPr marL="0" indent="0">
              <a:buNone/>
            </a:pPr>
            <a:endParaRPr lang="en-US" sz="2400" b="1" dirty="0"/>
          </a:p>
          <a:p>
            <a:pPr marL="0" indent="0">
              <a:buNone/>
            </a:pPr>
            <a:r>
              <a:rPr lang="en-US" sz="2400" b="1" dirty="0"/>
              <a:t>August 13, 2026</a:t>
            </a:r>
          </a:p>
          <a:p>
            <a:pPr marL="0" indent="0">
              <a:buNone/>
            </a:pPr>
            <a:r>
              <a:rPr lang="en-US" sz="2400" dirty="0"/>
              <a:t>"</a:t>
            </a:r>
            <a:r>
              <a:rPr lang="en-US" sz="2400" b="1" i="1" dirty="0"/>
              <a:t>Preparing a Civil Case &amp; Defensive Litigation</a:t>
            </a:r>
            <a:r>
              <a:rPr lang="en-US" sz="2400" dirty="0"/>
              <a:t>"</a:t>
            </a:r>
          </a:p>
          <a:p>
            <a:pPr marL="0" indent="0">
              <a:buNone/>
            </a:pPr>
            <a:r>
              <a:rPr lang="en-US" sz="2400" dirty="0"/>
              <a:t>Brendan Heath &amp; Adam Daniel,</a:t>
            </a:r>
          </a:p>
          <a:p>
            <a:pPr marL="0" indent="0">
              <a:buNone/>
            </a:pPr>
            <a:r>
              <a:rPr lang="en-US" sz="2400" dirty="0"/>
              <a:t>	Asst. Attys. Gen. w/ Civil Lit. Div. @ OAG</a:t>
            </a:r>
          </a:p>
          <a:p>
            <a:pPr marL="0" indent="0">
              <a:buNone/>
            </a:pPr>
            <a:r>
              <a:rPr lang="en-US" sz="2400" dirty="0"/>
              <a:t>			</a:t>
            </a:r>
            <a:r>
              <a:rPr lang="en-US" sz="2400" b="1" dirty="0"/>
              <a:t>+</a:t>
            </a:r>
            <a:r>
              <a:rPr lang="en-US" sz="2400" b="1" i="1" dirty="0"/>
              <a:t> Q&amp;A Mod. by Dir. Allen</a:t>
            </a:r>
          </a:p>
        </p:txBody>
      </p:sp>
    </p:spTree>
    <p:extLst>
      <p:ext uri="{BB962C8B-B14F-4D97-AF65-F5344CB8AC3E}">
        <p14:creationId xmlns:p14="http://schemas.microsoft.com/office/powerpoint/2010/main" val="17490705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28000"/>
                <a:satMod val="94000"/>
                <a:lumMod val="20000"/>
              </a:schemeClr>
              <a:schemeClr val="bg2">
                <a:tint val="94000"/>
                <a:shade val="84000"/>
                <a:satMod val="148000"/>
                <a:lumMod val="114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30634" y="714375"/>
            <a:ext cx="2499716" cy="5076826"/>
          </a:xfrm>
        </p:spPr>
        <p:txBody>
          <a:bodyPr anchor="ctr">
            <a:normAutofit/>
          </a:bodyPr>
          <a:lstStyle/>
          <a:p>
            <a:r>
              <a:rPr lang="en-US" sz="3600" b="1" dirty="0">
                <a:solidFill>
                  <a:srgbClr val="03DF9B"/>
                </a:solidFill>
              </a:rPr>
              <a:t>OOG CONTACT INFO</a:t>
            </a:r>
          </a:p>
        </p:txBody>
      </p:sp>
      <p:sp>
        <p:nvSpPr>
          <p:cNvPr id="10" name="Rectangle 9">
            <a:extLst>
              <a:ext uri="{FF2B5EF4-FFF2-40B4-BE49-F238E27FC236}">
                <a16:creationId xmlns:a16="http://schemas.microsoft.com/office/drawing/2014/main" id="{375136A9-49F9-4DA0-A741-F065B0FA0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5017" y="0"/>
            <a:ext cx="5668982" cy="6858000"/>
          </a:xfrm>
          <a:prstGeom prst="rect">
            <a:avLst/>
          </a:prstGeom>
          <a:solidFill>
            <a:schemeClr val="bg2"/>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912F6C7-0423-4B6F-AECE-710C848918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27654" y="3254098"/>
            <a:ext cx="6858000" cy="349805"/>
          </a:xfrm>
          <a:prstGeom prst="rect">
            <a:avLst/>
          </a:prstGeom>
          <a:gradFill>
            <a:gsLst>
              <a:gs pos="0">
                <a:srgbClr val="363D46">
                  <a:alpha val="0"/>
                </a:srgbClr>
              </a:gs>
              <a:gs pos="100000">
                <a:srgbClr val="363D46">
                  <a:lumMod val="75000"/>
                </a:srgb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cxnSp>
        <p:nvCxnSpPr>
          <p:cNvPr id="14" name="Straight Connector 13">
            <a:extLst>
              <a:ext uri="{FF2B5EF4-FFF2-40B4-BE49-F238E27FC236}">
                <a16:creationId xmlns:a16="http://schemas.microsoft.com/office/drawing/2014/main" id="{A7208205-03EE-4EC8-9C34-59270C1880D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81752" y="0"/>
            <a:ext cx="0" cy="6858000"/>
          </a:xfrm>
          <a:prstGeom prst="line">
            <a:avLst/>
          </a:prstGeom>
          <a:solidFill>
            <a:srgbClr val="FFFFFF"/>
          </a:solidFill>
          <a:ln w="38100" cap="flat">
            <a:gradFill flip="none" rotWithShape="1">
              <a:gsLst>
                <a:gs pos="0">
                  <a:srgbClr val="363D46"/>
                </a:gs>
                <a:gs pos="100000">
                  <a:srgbClr val="363D46">
                    <a:lumMod val="75000"/>
                  </a:srgbClr>
                </a:gs>
              </a:gsLst>
              <a:lin ang="5400000" scaled="0"/>
              <a:tileRect/>
            </a:gradFill>
            <a:miter lim="800000"/>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cxnSp>
      <p:sp>
        <p:nvSpPr>
          <p:cNvPr id="3" name="Content Placeholder 2"/>
          <p:cNvSpPr>
            <a:spLocks noGrp="1"/>
          </p:cNvSpPr>
          <p:nvPr>
            <p:ph idx="1"/>
          </p:nvPr>
        </p:nvSpPr>
        <p:spPr>
          <a:xfrm>
            <a:off x="3512759" y="152400"/>
            <a:ext cx="5555039" cy="6553199"/>
          </a:xfrm>
          <a:ln w="25400">
            <a:solidFill>
              <a:srgbClr val="00B050"/>
            </a:solidFill>
          </a:ln>
        </p:spPr>
        <p:txBody>
          <a:bodyPr numCol="2">
            <a:normAutofit fontScale="85000" lnSpcReduction="20000"/>
          </a:bodyPr>
          <a:lstStyle/>
          <a:p>
            <a:pPr marL="0" indent="0">
              <a:buNone/>
            </a:pPr>
            <a:r>
              <a:rPr lang="en-US" sz="1600" b="1" dirty="0">
                <a:solidFill>
                  <a:schemeClr val="tx1"/>
                </a:solidFill>
              </a:rPr>
              <a:t>Niquelle M. Allen, Esq.,</a:t>
            </a:r>
          </a:p>
          <a:p>
            <a:pPr marL="0" indent="0">
              <a:buNone/>
            </a:pPr>
            <a:r>
              <a:rPr lang="en-US" sz="1600" dirty="0">
                <a:solidFill>
                  <a:schemeClr val="tx1"/>
                </a:solidFill>
              </a:rPr>
              <a:t>	Director</a:t>
            </a:r>
          </a:p>
          <a:p>
            <a:pPr marL="0" indent="0">
              <a:buNone/>
            </a:pPr>
            <a:r>
              <a:rPr lang="en-US" sz="1600" dirty="0">
                <a:solidFill>
                  <a:schemeClr val="bg1"/>
                </a:solidFill>
              </a:rPr>
              <a:t>	</a:t>
            </a:r>
            <a:r>
              <a:rPr lang="en-US" sz="1600" dirty="0">
                <a:solidFill>
                  <a:srgbClr val="FFFF00"/>
                </a:solidFill>
              </a:rPr>
              <a:t>niquelle.allen@dc.gov</a:t>
            </a:r>
          </a:p>
          <a:p>
            <a:pPr marL="0" indent="0">
              <a:buNone/>
            </a:pPr>
            <a:r>
              <a:rPr lang="en-US" sz="1600" dirty="0">
                <a:solidFill>
                  <a:schemeClr val="tx1"/>
                </a:solidFill>
              </a:rPr>
              <a:t>	(202) 481-3406</a:t>
            </a:r>
          </a:p>
          <a:p>
            <a:pPr marL="68580" indent="0">
              <a:buNone/>
            </a:pPr>
            <a:r>
              <a:rPr lang="en-US" sz="1600" dirty="0">
                <a:solidFill>
                  <a:schemeClr val="tx1"/>
                </a:solidFill>
              </a:rPr>
              <a:t> 			</a:t>
            </a:r>
          </a:p>
          <a:p>
            <a:pPr marL="0" indent="0">
              <a:buNone/>
            </a:pPr>
            <a:r>
              <a:rPr lang="en-US" sz="1600" b="1" dirty="0">
                <a:solidFill>
                  <a:schemeClr val="tx1"/>
                </a:solidFill>
              </a:rPr>
              <a:t>Brandon Lewis, Esq.</a:t>
            </a:r>
          </a:p>
          <a:p>
            <a:pPr marL="0" indent="0">
              <a:buNone/>
            </a:pPr>
            <a:r>
              <a:rPr lang="en-US" sz="1600" dirty="0">
                <a:solidFill>
                  <a:schemeClr val="tx1"/>
                </a:solidFill>
              </a:rPr>
              <a:t>	Trial Attorney</a:t>
            </a:r>
          </a:p>
          <a:p>
            <a:pPr marL="0" indent="0">
              <a:buNone/>
            </a:pPr>
            <a:r>
              <a:rPr lang="en-US" sz="1600" dirty="0">
                <a:solidFill>
                  <a:schemeClr val="tx1"/>
                </a:solidFill>
              </a:rPr>
              <a:t>	</a:t>
            </a:r>
            <a:r>
              <a:rPr lang="en-US" sz="1600" dirty="0">
                <a:solidFill>
                  <a:srgbClr val="FFFF00"/>
                </a:solidFill>
              </a:rPr>
              <a:t>brandon.lewis@dc.gov</a:t>
            </a:r>
          </a:p>
          <a:p>
            <a:pPr marL="0" indent="0">
              <a:buNone/>
            </a:pPr>
            <a:r>
              <a:rPr lang="en-US" sz="1600" dirty="0">
                <a:solidFill>
                  <a:schemeClr val="tx1"/>
                </a:solidFill>
              </a:rPr>
              <a:t>	(202) 579-1043 </a:t>
            </a:r>
          </a:p>
          <a:p>
            <a:pPr marL="0" indent="0">
              <a:buNone/>
            </a:pPr>
            <a:endParaRPr lang="en-US" sz="1600" dirty="0">
              <a:solidFill>
                <a:schemeClr val="tx1"/>
              </a:solidFill>
            </a:endParaRPr>
          </a:p>
          <a:p>
            <a:pPr marL="0" indent="0">
              <a:buNone/>
            </a:pPr>
            <a:r>
              <a:rPr lang="en-US" sz="1600" b="1" dirty="0">
                <a:solidFill>
                  <a:schemeClr val="tx1"/>
                </a:solidFill>
              </a:rPr>
              <a:t>Joan Lelma, Esq.</a:t>
            </a:r>
          </a:p>
          <a:p>
            <a:pPr marL="0" indent="0">
              <a:buNone/>
            </a:pPr>
            <a:r>
              <a:rPr lang="en-US" sz="1600" dirty="0">
                <a:solidFill>
                  <a:schemeClr val="tx1"/>
                </a:solidFill>
              </a:rPr>
              <a:t>     	Attorney Advisor</a:t>
            </a:r>
          </a:p>
          <a:p>
            <a:pPr marL="0" indent="0">
              <a:buNone/>
            </a:pPr>
            <a:r>
              <a:rPr lang="en-US" sz="1600" dirty="0">
                <a:solidFill>
                  <a:schemeClr val="tx1"/>
                </a:solidFill>
              </a:rPr>
              <a:t>	</a:t>
            </a:r>
            <a:r>
              <a:rPr lang="en-US" sz="1600" dirty="0">
                <a:solidFill>
                  <a:srgbClr val="FFC000"/>
                </a:solidFill>
              </a:rPr>
              <a:t> j</a:t>
            </a:r>
            <a:r>
              <a:rPr lang="en-US" sz="1600" dirty="0">
                <a:solidFill>
                  <a:srgbClr val="FFFF00"/>
                </a:solidFill>
              </a:rPr>
              <a:t>oan.lelma@dc.gov</a:t>
            </a:r>
          </a:p>
          <a:p>
            <a:pPr marL="0" indent="0">
              <a:buNone/>
            </a:pPr>
            <a:r>
              <a:rPr lang="en-US" sz="1600" dirty="0">
                <a:solidFill>
                  <a:schemeClr val="tx1"/>
                </a:solidFill>
              </a:rPr>
              <a:t>	 (202) 481-3404</a:t>
            </a:r>
          </a:p>
          <a:p>
            <a:pPr marL="0" indent="0">
              <a:buNone/>
            </a:pPr>
            <a:endParaRPr lang="en-US" sz="1600" dirty="0">
              <a:solidFill>
                <a:schemeClr val="tx1"/>
              </a:solidFill>
            </a:endParaRPr>
          </a:p>
          <a:p>
            <a:pPr marL="0" indent="0">
              <a:buNone/>
            </a:pPr>
            <a:r>
              <a:rPr lang="en-US" sz="1600" dirty="0">
                <a:solidFill>
                  <a:schemeClr val="tx1"/>
                </a:solidFill>
              </a:rPr>
              <a:t> </a:t>
            </a:r>
          </a:p>
          <a:p>
            <a:pPr marL="0" indent="0">
              <a:buNone/>
            </a:pPr>
            <a:endParaRPr lang="en-US" sz="1600" b="1" dirty="0">
              <a:solidFill>
                <a:schemeClr val="tx1"/>
              </a:solidFill>
            </a:endParaRPr>
          </a:p>
          <a:p>
            <a:pPr marL="0" indent="0">
              <a:buNone/>
            </a:pPr>
            <a:endParaRPr lang="en-US" sz="1600" b="1" dirty="0">
              <a:solidFill>
                <a:schemeClr val="tx1"/>
              </a:solidFill>
            </a:endParaRPr>
          </a:p>
          <a:p>
            <a:pPr marL="0" indent="0">
              <a:buNone/>
            </a:pPr>
            <a:endParaRPr lang="en-US" sz="1600" b="1" dirty="0">
              <a:solidFill>
                <a:schemeClr val="tx1"/>
              </a:solidFill>
            </a:endParaRPr>
          </a:p>
          <a:p>
            <a:pPr marL="0" indent="0">
              <a:buNone/>
            </a:pPr>
            <a:endParaRPr lang="en-US" sz="1600" b="1" dirty="0">
              <a:solidFill>
                <a:schemeClr val="tx1"/>
              </a:solidFill>
            </a:endParaRPr>
          </a:p>
          <a:p>
            <a:pPr marL="0" indent="0">
              <a:buNone/>
            </a:pPr>
            <a:endParaRPr lang="en-US" sz="1600" b="1" dirty="0">
              <a:solidFill>
                <a:schemeClr val="tx1"/>
              </a:solidFill>
            </a:endParaRPr>
          </a:p>
          <a:p>
            <a:pPr marL="0" indent="0">
              <a:buNone/>
            </a:pPr>
            <a:endParaRPr lang="en-US" sz="1600" b="1" dirty="0">
              <a:solidFill>
                <a:schemeClr val="tx1"/>
              </a:solidFill>
            </a:endParaRPr>
          </a:p>
          <a:p>
            <a:pPr marL="0" indent="0">
              <a:buNone/>
            </a:pPr>
            <a:r>
              <a:rPr lang="en-US" sz="1600" b="1" dirty="0">
                <a:solidFill>
                  <a:schemeClr val="tx1"/>
                </a:solidFill>
              </a:rPr>
              <a:t>Louis L. Neal, Jr., Esq.,</a:t>
            </a:r>
          </a:p>
          <a:p>
            <a:pPr marL="0" indent="0">
              <a:buNone/>
            </a:pPr>
            <a:r>
              <a:rPr lang="en-US" sz="1600" dirty="0">
                <a:solidFill>
                  <a:schemeClr val="tx1"/>
                </a:solidFill>
              </a:rPr>
              <a:t>	Chief Counsel</a:t>
            </a:r>
          </a:p>
          <a:p>
            <a:pPr marL="0" indent="0">
              <a:buNone/>
            </a:pPr>
            <a:r>
              <a:rPr lang="en-US" sz="1600" dirty="0">
                <a:solidFill>
                  <a:schemeClr val="tx1"/>
                </a:solidFill>
              </a:rPr>
              <a:t>	</a:t>
            </a:r>
            <a:r>
              <a:rPr lang="en-US" sz="1600" dirty="0">
                <a:solidFill>
                  <a:srgbClr val="FFFF00"/>
                </a:solidFill>
              </a:rPr>
              <a:t>louis.neal@dc.gov</a:t>
            </a:r>
          </a:p>
          <a:p>
            <a:pPr marL="0" indent="0">
              <a:buNone/>
            </a:pPr>
            <a:r>
              <a:rPr lang="en-US" sz="1600" dirty="0">
                <a:solidFill>
                  <a:schemeClr val="tx1"/>
                </a:solidFill>
              </a:rPr>
              <a:t>	(202) 384-2945</a:t>
            </a:r>
          </a:p>
          <a:p>
            <a:pPr marL="0" indent="0">
              <a:buNone/>
            </a:pPr>
            <a:endParaRPr lang="en-US" sz="1600" dirty="0">
              <a:solidFill>
                <a:schemeClr val="tx1"/>
              </a:solidFill>
            </a:endParaRPr>
          </a:p>
          <a:p>
            <a:pPr marL="0" indent="0">
              <a:buNone/>
            </a:pPr>
            <a:r>
              <a:rPr lang="en-US" sz="1600" b="1" dirty="0">
                <a:solidFill>
                  <a:schemeClr val="tx1"/>
                </a:solidFill>
              </a:rPr>
              <a:t>Anthony J Scerbo</a:t>
            </a:r>
          </a:p>
          <a:p>
            <a:pPr marL="0" indent="0">
              <a:buNone/>
            </a:pPr>
            <a:r>
              <a:rPr lang="en-US" sz="1600" dirty="0">
                <a:solidFill>
                  <a:schemeClr val="tx1"/>
                </a:solidFill>
              </a:rPr>
              <a:t>     	Attorney Advisor</a:t>
            </a:r>
          </a:p>
          <a:p>
            <a:pPr marL="0" indent="0">
              <a:buNone/>
            </a:pPr>
            <a:r>
              <a:rPr lang="en-US" sz="1600" dirty="0">
                <a:solidFill>
                  <a:schemeClr val="tx1"/>
                </a:solidFill>
              </a:rPr>
              <a:t>	</a:t>
            </a:r>
            <a:r>
              <a:rPr lang="en-US" sz="1600" dirty="0">
                <a:solidFill>
                  <a:srgbClr val="FFFF00"/>
                </a:solidFill>
              </a:rPr>
              <a:t>Anthony.Scerbo1@dc.gov</a:t>
            </a:r>
          </a:p>
          <a:p>
            <a:pPr marL="0" indent="0">
              <a:buNone/>
            </a:pPr>
            <a:r>
              <a:rPr lang="en-US" sz="1600" dirty="0">
                <a:solidFill>
                  <a:schemeClr val="tx1"/>
                </a:solidFill>
              </a:rPr>
              <a:t>	(202) 481-3403</a:t>
            </a:r>
            <a:endParaRPr lang="en-US" sz="1600" b="1" dirty="0">
              <a:solidFill>
                <a:schemeClr val="tx1"/>
              </a:solidFill>
            </a:endParaRPr>
          </a:p>
          <a:p>
            <a:pPr marL="0" indent="0">
              <a:buNone/>
            </a:pPr>
            <a:endParaRPr lang="en-US" sz="1600" b="1" dirty="0">
              <a:solidFill>
                <a:schemeClr val="tx1"/>
              </a:solidFill>
            </a:endParaRPr>
          </a:p>
          <a:p>
            <a:pPr marL="0" indent="0">
              <a:buNone/>
            </a:pPr>
            <a:r>
              <a:rPr lang="en-US" sz="1600" b="1" dirty="0">
                <a:solidFill>
                  <a:schemeClr val="tx1"/>
                </a:solidFill>
              </a:rPr>
              <a:t>Kimberly Brown</a:t>
            </a:r>
          </a:p>
          <a:p>
            <a:pPr marL="0" indent="0">
              <a:buNone/>
            </a:pPr>
            <a:r>
              <a:rPr lang="en-US" sz="1600" dirty="0">
                <a:solidFill>
                  <a:schemeClr val="tx1"/>
                </a:solidFill>
              </a:rPr>
              <a:t>	Paralegal Specialist	</a:t>
            </a:r>
          </a:p>
          <a:p>
            <a:pPr marL="0" indent="0">
              <a:buNone/>
            </a:pPr>
            <a:r>
              <a:rPr lang="en-US" sz="1600" dirty="0">
                <a:solidFill>
                  <a:schemeClr val="tx1"/>
                </a:solidFill>
              </a:rPr>
              <a:t>      	k</a:t>
            </a:r>
            <a:r>
              <a:rPr lang="en-US" sz="1600" dirty="0">
                <a:solidFill>
                  <a:srgbClr val="FFFF00"/>
                </a:solidFill>
              </a:rPr>
              <a:t>imberly.brown6@dc.gov</a:t>
            </a:r>
          </a:p>
          <a:p>
            <a:pPr marL="0" indent="0">
              <a:buNone/>
            </a:pPr>
            <a:r>
              <a:rPr lang="en-US" sz="1600" dirty="0">
                <a:solidFill>
                  <a:schemeClr val="tx1"/>
                </a:solidFill>
              </a:rPr>
              <a:t>	(202) 893-3902</a:t>
            </a:r>
            <a:endParaRPr lang="en-US" sz="1600" b="1" dirty="0">
              <a:solidFill>
                <a:schemeClr val="tx1"/>
              </a:solidFill>
            </a:endParaRPr>
          </a:p>
          <a:p>
            <a:pPr marL="0" indent="0">
              <a:buNone/>
            </a:pPr>
            <a:endParaRPr lang="en-US" sz="1600" dirty="0">
              <a:solidFill>
                <a:schemeClr val="tx1"/>
              </a:solidFill>
            </a:endParaRPr>
          </a:p>
          <a:p>
            <a:pPr marL="0" indent="0">
              <a:buNone/>
            </a:pPr>
            <a:r>
              <a:rPr lang="en-US" sz="1600" b="1" dirty="0">
                <a:solidFill>
                  <a:schemeClr val="tx1"/>
                </a:solidFill>
              </a:rPr>
              <a:t>Kevin Brown</a:t>
            </a:r>
          </a:p>
          <a:p>
            <a:pPr marL="0" indent="0">
              <a:buNone/>
            </a:pPr>
            <a:r>
              <a:rPr lang="en-US" sz="1600" dirty="0">
                <a:solidFill>
                  <a:schemeClr val="tx1"/>
                </a:solidFill>
              </a:rPr>
              <a:t>	IT Specialist</a:t>
            </a:r>
          </a:p>
          <a:p>
            <a:pPr marL="0" indent="0">
              <a:buNone/>
            </a:pPr>
            <a:r>
              <a:rPr lang="en-US" sz="1600" dirty="0">
                <a:solidFill>
                  <a:schemeClr val="tx1"/>
                </a:solidFill>
              </a:rPr>
              <a:t>	</a:t>
            </a:r>
            <a:r>
              <a:rPr lang="en-US" sz="1600" dirty="0">
                <a:solidFill>
                  <a:srgbClr val="FFFF00"/>
                </a:solidFill>
              </a:rPr>
              <a:t>kevin.brown@dc.gov</a:t>
            </a:r>
          </a:p>
          <a:p>
            <a:pPr marL="0" indent="0">
              <a:buNone/>
            </a:pPr>
            <a:r>
              <a:rPr lang="en-US" sz="1600" dirty="0">
                <a:solidFill>
                  <a:schemeClr val="tx1"/>
                </a:solidFill>
              </a:rPr>
              <a:t>	(202) 579-3756</a:t>
            </a:r>
          </a:p>
          <a:p>
            <a:pPr marL="0" indent="0">
              <a:buNone/>
            </a:pPr>
            <a:endParaRPr lang="en-US" sz="1400" dirty="0">
              <a:solidFill>
                <a:schemeClr val="tx1"/>
              </a:solidFill>
            </a:endParaRPr>
          </a:p>
          <a:p>
            <a:pPr marL="0" indent="0">
              <a:buNone/>
            </a:pPr>
            <a:r>
              <a:rPr lang="en-US" sz="1400" dirty="0">
                <a:solidFill>
                  <a:schemeClr val="tx1"/>
                </a:solidFill>
              </a:rPr>
              <a:t>	</a:t>
            </a:r>
          </a:p>
        </p:txBody>
      </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58BDF475-74A6-F948-5537-D4B346F6D020}"/>
                  </a:ext>
                </a:extLst>
              </p14:cNvPr>
              <p14:cNvContentPartPr/>
              <p14:nvPr/>
            </p14:nvContentPartPr>
            <p14:xfrm>
              <a:off x="6222352" y="1415272"/>
              <a:ext cx="2745000" cy="1516680"/>
            </p14:xfrm>
          </p:contentPart>
        </mc:Choice>
        <mc:Fallback xmlns="">
          <p:pic>
            <p:nvPicPr>
              <p:cNvPr id="4" name="Ink 3">
                <a:extLst>
                  <a:ext uri="{FF2B5EF4-FFF2-40B4-BE49-F238E27FC236}">
                    <a16:creationId xmlns:a16="http://schemas.microsoft.com/office/drawing/2014/main" id="{58BDF475-74A6-F948-5537-D4B346F6D020}"/>
                  </a:ext>
                </a:extLst>
              </p:cNvPr>
              <p:cNvPicPr/>
              <p:nvPr/>
            </p:nvPicPr>
            <p:blipFill>
              <a:blip r:embed="rId4"/>
              <a:stretch>
                <a:fillRect/>
              </a:stretch>
            </p:blipFill>
            <p:spPr>
              <a:xfrm>
                <a:off x="6204352" y="1397272"/>
                <a:ext cx="2780640" cy="1552320"/>
              </a:xfrm>
              <a:prstGeom prst="rect">
                <a:avLst/>
              </a:prstGeom>
            </p:spPr>
          </p:pic>
        </mc:Fallback>
      </mc:AlternateContent>
      <p:grpSp>
        <p:nvGrpSpPr>
          <p:cNvPr id="18" name="Group 17">
            <a:extLst>
              <a:ext uri="{FF2B5EF4-FFF2-40B4-BE49-F238E27FC236}">
                <a16:creationId xmlns:a16="http://schemas.microsoft.com/office/drawing/2014/main" id="{542FE5E0-7589-8320-243F-AEC693344A0E}"/>
              </a:ext>
            </a:extLst>
          </p:cNvPr>
          <p:cNvGrpSpPr/>
          <p:nvPr/>
        </p:nvGrpSpPr>
        <p:grpSpPr>
          <a:xfrm>
            <a:off x="5841832" y="2523128"/>
            <a:ext cx="574560" cy="536040"/>
            <a:chOff x="5841832" y="2523128"/>
            <a:chExt cx="574560" cy="536040"/>
          </a:xfrm>
        </p:grpSpPr>
        <mc:AlternateContent xmlns:mc="http://schemas.openxmlformats.org/markup-compatibility/2006" xmlns:p14="http://schemas.microsoft.com/office/powerpoint/2010/main">
          <mc:Choice Requires="p14">
            <p:contentPart p14:bwMode="auto" r:id="rId5">
              <p14:nvContentPartPr>
                <p14:cNvPr id="11" name="Ink 10">
                  <a:extLst>
                    <a:ext uri="{FF2B5EF4-FFF2-40B4-BE49-F238E27FC236}">
                      <a16:creationId xmlns:a16="http://schemas.microsoft.com/office/drawing/2014/main" id="{360E158B-82F8-128B-C5C7-9E3E38180395}"/>
                    </a:ext>
                  </a:extLst>
                </p14:cNvPr>
                <p14:cNvContentPartPr/>
                <p14:nvPr/>
              </p14:nvContentPartPr>
              <p14:xfrm>
                <a:off x="5841832" y="2880248"/>
                <a:ext cx="182520" cy="178920"/>
              </p14:xfrm>
            </p:contentPart>
          </mc:Choice>
          <mc:Fallback xmlns="">
            <p:pic>
              <p:nvPicPr>
                <p:cNvPr id="11" name="Ink 10">
                  <a:extLst>
                    <a:ext uri="{FF2B5EF4-FFF2-40B4-BE49-F238E27FC236}">
                      <a16:creationId xmlns:a16="http://schemas.microsoft.com/office/drawing/2014/main" id="{360E158B-82F8-128B-C5C7-9E3E38180395}"/>
                    </a:ext>
                  </a:extLst>
                </p:cNvPr>
                <p:cNvPicPr/>
                <p:nvPr/>
              </p:nvPicPr>
              <p:blipFill>
                <a:blip r:embed="rId6"/>
                <a:stretch>
                  <a:fillRect/>
                </a:stretch>
              </p:blipFill>
              <p:spPr>
                <a:xfrm>
                  <a:off x="5832832" y="2871248"/>
                  <a:ext cx="200160" cy="1965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3" name="Ink 12">
                  <a:extLst>
                    <a:ext uri="{FF2B5EF4-FFF2-40B4-BE49-F238E27FC236}">
                      <a16:creationId xmlns:a16="http://schemas.microsoft.com/office/drawing/2014/main" id="{27000C78-05C7-6203-F31B-AAE8EB9CC7B7}"/>
                    </a:ext>
                  </a:extLst>
                </p14:cNvPr>
                <p14:cNvContentPartPr/>
                <p14:nvPr/>
              </p14:nvContentPartPr>
              <p14:xfrm>
                <a:off x="6060712" y="2782328"/>
                <a:ext cx="243360" cy="140040"/>
              </p14:xfrm>
            </p:contentPart>
          </mc:Choice>
          <mc:Fallback xmlns="">
            <p:pic>
              <p:nvPicPr>
                <p:cNvPr id="13" name="Ink 12">
                  <a:extLst>
                    <a:ext uri="{FF2B5EF4-FFF2-40B4-BE49-F238E27FC236}">
                      <a16:creationId xmlns:a16="http://schemas.microsoft.com/office/drawing/2014/main" id="{27000C78-05C7-6203-F31B-AAE8EB9CC7B7}"/>
                    </a:ext>
                  </a:extLst>
                </p:cNvPr>
                <p:cNvPicPr/>
                <p:nvPr/>
              </p:nvPicPr>
              <p:blipFill>
                <a:blip r:embed="rId8"/>
                <a:stretch>
                  <a:fillRect/>
                </a:stretch>
              </p:blipFill>
              <p:spPr>
                <a:xfrm>
                  <a:off x="6052072" y="2773688"/>
                  <a:ext cx="261000" cy="1576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6" name="Ink 15">
                  <a:extLst>
                    <a:ext uri="{FF2B5EF4-FFF2-40B4-BE49-F238E27FC236}">
                      <a16:creationId xmlns:a16="http://schemas.microsoft.com/office/drawing/2014/main" id="{DD6C4C6C-EB96-070A-14EF-094D22815464}"/>
                    </a:ext>
                  </a:extLst>
                </p14:cNvPr>
                <p14:cNvContentPartPr/>
                <p14:nvPr/>
              </p14:nvContentPartPr>
              <p14:xfrm>
                <a:off x="6271672" y="2523128"/>
                <a:ext cx="102240" cy="236520"/>
              </p14:xfrm>
            </p:contentPart>
          </mc:Choice>
          <mc:Fallback xmlns="">
            <p:pic>
              <p:nvPicPr>
                <p:cNvPr id="16" name="Ink 15">
                  <a:extLst>
                    <a:ext uri="{FF2B5EF4-FFF2-40B4-BE49-F238E27FC236}">
                      <a16:creationId xmlns:a16="http://schemas.microsoft.com/office/drawing/2014/main" id="{DD6C4C6C-EB96-070A-14EF-094D22815464}"/>
                    </a:ext>
                  </a:extLst>
                </p:cNvPr>
                <p:cNvPicPr/>
                <p:nvPr/>
              </p:nvPicPr>
              <p:blipFill>
                <a:blip r:embed="rId10"/>
                <a:stretch>
                  <a:fillRect/>
                </a:stretch>
              </p:blipFill>
              <p:spPr>
                <a:xfrm>
                  <a:off x="6262672" y="2514488"/>
                  <a:ext cx="119880" cy="25416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7" name="Ink 16">
                  <a:extLst>
                    <a:ext uri="{FF2B5EF4-FFF2-40B4-BE49-F238E27FC236}">
                      <a16:creationId xmlns:a16="http://schemas.microsoft.com/office/drawing/2014/main" id="{342179BD-5155-0E68-BAB2-41E3733B916A}"/>
                    </a:ext>
                  </a:extLst>
                </p14:cNvPr>
                <p14:cNvContentPartPr/>
                <p14:nvPr/>
              </p14:nvContentPartPr>
              <p14:xfrm>
                <a:off x="6368152" y="2540768"/>
                <a:ext cx="48240" cy="90000"/>
              </p14:xfrm>
            </p:contentPart>
          </mc:Choice>
          <mc:Fallback xmlns="">
            <p:pic>
              <p:nvPicPr>
                <p:cNvPr id="17" name="Ink 16">
                  <a:extLst>
                    <a:ext uri="{FF2B5EF4-FFF2-40B4-BE49-F238E27FC236}">
                      <a16:creationId xmlns:a16="http://schemas.microsoft.com/office/drawing/2014/main" id="{342179BD-5155-0E68-BAB2-41E3733B916A}"/>
                    </a:ext>
                  </a:extLst>
                </p:cNvPr>
                <p:cNvPicPr/>
                <p:nvPr/>
              </p:nvPicPr>
              <p:blipFill>
                <a:blip r:embed="rId12"/>
                <a:stretch>
                  <a:fillRect/>
                </a:stretch>
              </p:blipFill>
              <p:spPr>
                <a:xfrm>
                  <a:off x="6359512" y="2531768"/>
                  <a:ext cx="65880" cy="107640"/>
                </a:xfrm>
                <a:prstGeom prst="rect">
                  <a:avLst/>
                </a:prstGeom>
              </p:spPr>
            </p:pic>
          </mc:Fallback>
        </mc:AlternateContent>
      </p:grpSp>
    </p:spTree>
    <p:extLst>
      <p:ext uri="{BB962C8B-B14F-4D97-AF65-F5344CB8AC3E}">
        <p14:creationId xmlns:p14="http://schemas.microsoft.com/office/powerpoint/2010/main" val="29280790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28000"/>
                <a:satMod val="94000"/>
                <a:lumMod val="20000"/>
              </a:schemeClr>
              <a:schemeClr val="bg2">
                <a:tint val="94000"/>
                <a:shade val="84000"/>
                <a:satMod val="148000"/>
                <a:lumMod val="114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13259" y="4363271"/>
            <a:ext cx="6507166" cy="1066801"/>
          </a:xfrm>
        </p:spPr>
        <p:txBody>
          <a:bodyPr vert="horz" lIns="91440" tIns="45720" rIns="91440" bIns="45720" rtlCol="0" anchor="b">
            <a:normAutofit/>
          </a:bodyPr>
          <a:lstStyle/>
          <a:p>
            <a:pPr algn="ctr"/>
            <a:r>
              <a:rPr lang="en-US" sz="4800" b="1" dirty="0">
                <a:solidFill>
                  <a:srgbClr val="00B050"/>
                </a:solidFill>
                <a:effectLst>
                  <a:glow rad="38100">
                    <a:schemeClr val="bg1">
                      <a:lumMod val="65000"/>
                      <a:lumOff val="35000"/>
                      <a:alpha val="50000"/>
                    </a:schemeClr>
                  </a:glow>
                  <a:outerShdw blurRad="28575" dist="31750" dir="13200000" algn="tl" rotWithShape="0">
                    <a:srgbClr val="000000">
                      <a:alpha val="25000"/>
                    </a:srgbClr>
                  </a:outerShdw>
                </a:effectLst>
              </a:rPr>
              <a:t>Thank you!</a:t>
            </a:r>
          </a:p>
        </p:txBody>
      </p:sp>
      <p:pic>
        <p:nvPicPr>
          <p:cNvPr id="8194" name="Picture 2"/>
          <p:cNvPicPr>
            <a:picLocks noGrp="1" noChangeAspect="1" noChangeArrowheads="1"/>
          </p:cNvPicPr>
          <p:nvPr>
            <p:ph idx="1"/>
          </p:nvPr>
        </p:nvPicPr>
        <p:blipFill rotWithShape="1">
          <a:blip r:embed="rId3" cstate="screen">
            <a:extLst>
              <a:ext uri="{28A0092B-C50C-407E-A947-70E740481C1C}">
                <a14:useLocalDpi xmlns:a14="http://schemas.microsoft.com/office/drawing/2010/main"/>
              </a:ext>
            </a:extLst>
          </a:blip>
          <a:srcRect/>
          <a:stretch/>
        </p:blipFill>
        <p:spPr bwMode="auto">
          <a:xfrm>
            <a:off x="20" y="10"/>
            <a:ext cx="9143980" cy="4273816"/>
          </a:xfrm>
          <a:prstGeom prst="rect">
            <a:avLst/>
          </a:prstGeo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58199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23711-4054-E6FF-AF43-C9E1F9BC50A4}"/>
              </a:ext>
            </a:extLst>
          </p:cNvPr>
          <p:cNvSpPr>
            <a:spLocks noGrp="1"/>
          </p:cNvSpPr>
          <p:nvPr>
            <p:ph type="title"/>
          </p:nvPr>
        </p:nvSpPr>
        <p:spPr/>
        <p:txBody>
          <a:bodyPr>
            <a:normAutofit/>
          </a:bodyPr>
          <a:lstStyle/>
          <a:p>
            <a:pPr algn="ctr"/>
            <a:r>
              <a:rPr lang="en-US" b="1" dirty="0">
                <a:solidFill>
                  <a:srgbClr val="03DF9B"/>
                </a:solidFill>
              </a:rPr>
              <a:t>SPECIFIC INFO FROM COURTS &amp; FEDERAL SOURCES EXEMPT FROM DC FOIA</a:t>
            </a:r>
          </a:p>
        </p:txBody>
      </p:sp>
      <p:sp>
        <p:nvSpPr>
          <p:cNvPr id="3" name="Content Placeholder 2">
            <a:extLst>
              <a:ext uri="{FF2B5EF4-FFF2-40B4-BE49-F238E27FC236}">
                <a16:creationId xmlns:a16="http://schemas.microsoft.com/office/drawing/2014/main" id="{46650B0D-D3E8-BF47-0350-0FCBBD02129F}"/>
              </a:ext>
            </a:extLst>
          </p:cNvPr>
          <p:cNvSpPr>
            <a:spLocks noGrp="1"/>
          </p:cNvSpPr>
          <p:nvPr>
            <p:ph idx="1"/>
          </p:nvPr>
        </p:nvSpPr>
        <p:spPr/>
        <p:txBody>
          <a:bodyPr>
            <a:normAutofit/>
          </a:bodyPr>
          <a:lstStyle/>
          <a:p>
            <a:pPr marL="0" indent="0">
              <a:buNone/>
            </a:pPr>
            <a:endParaRPr lang="en-US" dirty="0"/>
          </a:p>
          <a:p>
            <a:pPr marL="0" indent="0">
              <a:buNone/>
            </a:pPr>
            <a:r>
              <a:rPr lang="en-US" dirty="0">
                <a:effectLst/>
              </a:rPr>
              <a:t>§ </a:t>
            </a:r>
            <a:r>
              <a:rPr lang="en-US" dirty="0"/>
              <a:t>2-534(</a:t>
            </a:r>
            <a:r>
              <a:rPr lang="en-US" cap="none" dirty="0">
                <a:latin typeface="Arial" panose="020B0604020202020204" pitchFamily="34" charset="0"/>
                <a:cs typeface="Arial" panose="020B0604020202020204" pitchFamily="34" charset="0"/>
              </a:rPr>
              <a:t>a</a:t>
            </a:r>
            <a:r>
              <a:rPr lang="en-US" dirty="0"/>
              <a:t>) “The following matters may be exempt from disclosure under the provisions of this subchapter:</a:t>
            </a:r>
          </a:p>
          <a:p>
            <a:pPr marL="0" indent="0">
              <a:buNone/>
            </a:pPr>
            <a:r>
              <a:rPr lang="en-US" dirty="0"/>
              <a:t>“</a:t>
            </a:r>
            <a:r>
              <a:rPr lang="en-US" b="1" dirty="0"/>
              <a:t>(22) Information or data provided by any court, federal agency, or federally established agency to the Criminal Justice Coordinating Council</a:t>
            </a:r>
            <a:r>
              <a:rPr lang="en-US" dirty="0"/>
              <a:t>,…;</a:t>
            </a:r>
          </a:p>
          <a:p>
            <a:pPr marL="0" indent="0">
              <a:buNone/>
            </a:pPr>
            <a:r>
              <a:rPr lang="en-US" dirty="0"/>
              <a:t>(</a:t>
            </a:r>
            <a:r>
              <a:rPr lang="en-US" b="1" dirty="0"/>
              <a:t>23) Information or data provided by any court, federal agency, or federally established agency to the District of Columbia Sentencing Commission</a:t>
            </a:r>
            <a:r>
              <a:rPr lang="en-US" dirty="0"/>
              <a:t>,…; </a:t>
            </a:r>
          </a:p>
          <a:p>
            <a:pPr marL="0" indent="0" algn="r">
              <a:buNone/>
            </a:pPr>
            <a:r>
              <a:rPr lang="en-US" dirty="0"/>
              <a:t>(</a:t>
            </a:r>
            <a:r>
              <a:rPr lang="en-US" i="1" dirty="0"/>
              <a:t>Initially from FY2026 Budget Support Emergency Act of 2025</a:t>
            </a:r>
            <a:r>
              <a:rPr lang="en-US" dirty="0"/>
              <a:t>)</a:t>
            </a:r>
          </a:p>
        </p:txBody>
      </p:sp>
    </p:spTree>
    <p:extLst>
      <p:ext uri="{BB962C8B-B14F-4D97-AF65-F5344CB8AC3E}">
        <p14:creationId xmlns:p14="http://schemas.microsoft.com/office/powerpoint/2010/main" val="4142292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450D1-70C0-BE11-5CAA-E1E01C085A7E}"/>
              </a:ext>
            </a:extLst>
          </p:cNvPr>
          <p:cNvSpPr>
            <a:spLocks noGrp="1"/>
          </p:cNvSpPr>
          <p:nvPr>
            <p:ph type="title"/>
          </p:nvPr>
        </p:nvSpPr>
        <p:spPr/>
        <p:txBody>
          <a:bodyPr>
            <a:normAutofit fontScale="90000"/>
          </a:bodyPr>
          <a:lstStyle/>
          <a:p>
            <a:pPr algn="ctr"/>
            <a:r>
              <a:rPr lang="en-US" b="1" dirty="0">
                <a:solidFill>
                  <a:srgbClr val="03DF9B"/>
                </a:solidFill>
              </a:rPr>
              <a:t>deliberative process privilege WOULD no longer be exemption on an exec. branch draft document from a D.C. FOIA request</a:t>
            </a:r>
          </a:p>
        </p:txBody>
      </p:sp>
      <p:sp>
        <p:nvSpPr>
          <p:cNvPr id="3" name="Content Placeholder 2">
            <a:extLst>
              <a:ext uri="{FF2B5EF4-FFF2-40B4-BE49-F238E27FC236}">
                <a16:creationId xmlns:a16="http://schemas.microsoft.com/office/drawing/2014/main" id="{74AF0BDF-8B09-3693-E8C1-B6E418DC683B}"/>
              </a:ext>
            </a:extLst>
          </p:cNvPr>
          <p:cNvSpPr>
            <a:spLocks noGrp="1"/>
          </p:cNvSpPr>
          <p:nvPr>
            <p:ph idx="1"/>
          </p:nvPr>
        </p:nvSpPr>
        <p:spPr/>
        <p:txBody>
          <a:bodyPr>
            <a:normAutofit fontScale="92500"/>
          </a:bodyPr>
          <a:lstStyle/>
          <a:p>
            <a:r>
              <a:rPr lang="en-US" b="1" dirty="0"/>
              <a:t>B26-0555, the “Deadline Accountability Amendment Act of 2025,”</a:t>
            </a:r>
            <a:r>
              <a:rPr lang="en-US" dirty="0"/>
              <a:t> seeks to address the problem of missed deadlines in District government</a:t>
            </a:r>
          </a:p>
          <a:p>
            <a:r>
              <a:rPr lang="en-US" dirty="0"/>
              <a:t>creates an accountability mechanism: </a:t>
            </a:r>
            <a:r>
              <a:rPr lang="en-US" b="1" dirty="0"/>
              <a:t>if a deadline has passed for any report or other document that the Council has required by a date certain, deliberative process privilege can no longer be used to withhold the draft document from a response to a D.C. FOIA request.</a:t>
            </a:r>
          </a:p>
          <a:p>
            <a:r>
              <a:rPr lang="en-US" dirty="0"/>
              <a:t>“would </a:t>
            </a:r>
            <a:r>
              <a:rPr lang="en-US" b="1" dirty="0"/>
              <a:t>narrowly apply to any document already required to be produced by law</a:t>
            </a:r>
            <a:r>
              <a:rPr lang="en-US" dirty="0"/>
              <a:t>. While committees can address missing or overdue reports in the course of agency oversight, this can be time-consuming and distracts from other critical oversight priorities.” Accountability mechanism also creates an incentive for closer communication and collaboration between the Council and Executive.</a:t>
            </a:r>
          </a:p>
          <a:p>
            <a:r>
              <a:rPr lang="en-US" b="1" dirty="0"/>
              <a:t>Intro’d. Dec. 22, 2025, Referred to the COW.</a:t>
            </a:r>
          </a:p>
          <a:p>
            <a:endParaRPr lang="en-US" dirty="0"/>
          </a:p>
          <a:p>
            <a:endParaRPr lang="en-US" dirty="0"/>
          </a:p>
        </p:txBody>
      </p:sp>
    </p:spTree>
    <p:extLst>
      <p:ext uri="{BB962C8B-B14F-4D97-AF65-F5344CB8AC3E}">
        <p14:creationId xmlns:p14="http://schemas.microsoft.com/office/powerpoint/2010/main" val="3234540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85CC6-E66A-5D06-8A37-1CBE0DB5503E}"/>
              </a:ext>
            </a:extLst>
          </p:cNvPr>
          <p:cNvSpPr>
            <a:spLocks noGrp="1"/>
          </p:cNvSpPr>
          <p:nvPr>
            <p:ph type="title"/>
          </p:nvPr>
        </p:nvSpPr>
        <p:spPr/>
        <p:txBody>
          <a:bodyPr/>
          <a:lstStyle/>
          <a:p>
            <a:pPr algn="ctr"/>
            <a:r>
              <a:rPr lang="en-US" b="1" dirty="0">
                <a:solidFill>
                  <a:srgbClr val="03DF9B"/>
                </a:solidFill>
              </a:rPr>
              <a:t>TENSIONS OVER Budget docs</a:t>
            </a:r>
          </a:p>
        </p:txBody>
      </p:sp>
      <p:sp>
        <p:nvSpPr>
          <p:cNvPr id="3" name="Content Placeholder 2">
            <a:extLst>
              <a:ext uri="{FF2B5EF4-FFF2-40B4-BE49-F238E27FC236}">
                <a16:creationId xmlns:a16="http://schemas.microsoft.com/office/drawing/2014/main" id="{1858DC1A-29BB-04B8-88F8-320C9AFFBF39}"/>
              </a:ext>
            </a:extLst>
          </p:cNvPr>
          <p:cNvSpPr>
            <a:spLocks noGrp="1"/>
          </p:cNvSpPr>
          <p:nvPr>
            <p:ph idx="1"/>
          </p:nvPr>
        </p:nvSpPr>
        <p:spPr/>
        <p:txBody>
          <a:bodyPr>
            <a:normAutofit fontScale="92500" lnSpcReduction="20000"/>
          </a:bodyPr>
          <a:lstStyle/>
          <a:p>
            <a:r>
              <a:rPr lang="en-US" b="1" dirty="0"/>
              <a:t>PR26-0521, the “Budget Enhancement Request Litigation Authorization Resolution of 2026.”</a:t>
            </a:r>
            <a:r>
              <a:rPr lang="en-US" dirty="0"/>
              <a:t> </a:t>
            </a:r>
          </a:p>
          <a:p>
            <a:r>
              <a:rPr lang="en-US" dirty="0"/>
              <a:t>“[t]he Council </a:t>
            </a:r>
            <a:r>
              <a:rPr lang="en-US" b="1" dirty="0"/>
              <a:t>authorizes the Council’s Off./Gen. Counsel to initiate, defend, intervene, participate, or take any other action in a matter in any court or tribunal on behalf of and in the name of the Council… to assert the interest of the Council in obtaining certain agency budget enhancement requests that must be furnished to the Council</a:t>
            </a:r>
            <a:r>
              <a:rPr lang="en-US" dirty="0"/>
              <a:t> pursuant to D.C. Official Code § 47-318.05a.” </a:t>
            </a:r>
          </a:p>
          <a:p>
            <a:r>
              <a:rPr lang="en-US" dirty="0"/>
              <a:t>Pre-emptive move in light of the appellate decision in </a:t>
            </a:r>
            <a:r>
              <a:rPr lang="en-US" b="1" i="1" dirty="0"/>
              <a:t>District Of Columbia v. Terris, Pravlik &amp; Millian, LLP</a:t>
            </a:r>
            <a:r>
              <a:rPr lang="en-US" dirty="0"/>
              <a:t>, </a:t>
            </a:r>
            <a:r>
              <a:rPr lang="en-US" b="1" dirty="0"/>
              <a:t>concerning the Mayor’s disclosure and publication obligations under the D.C. FOIA</a:t>
            </a:r>
            <a:r>
              <a:rPr lang="en-US" dirty="0"/>
              <a:t>, primarily with respect to agency budget-request documents, in light of the challenges experienced during last year’s budget cycle and the ongoing litigation and recent motion to hold the Mayor in contempt of court for failing to follow the court’s orders. </a:t>
            </a:r>
          </a:p>
          <a:p>
            <a:r>
              <a:rPr lang="en-US" b="1" dirty="0"/>
              <a:t>Retained on February 3, 2026</a:t>
            </a:r>
          </a:p>
        </p:txBody>
      </p:sp>
    </p:spTree>
    <p:extLst>
      <p:ext uri="{BB962C8B-B14F-4D97-AF65-F5344CB8AC3E}">
        <p14:creationId xmlns:p14="http://schemas.microsoft.com/office/powerpoint/2010/main" val="682269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CA571-F795-49A3-6057-0F848185CBC6}"/>
              </a:ext>
            </a:extLst>
          </p:cNvPr>
          <p:cNvSpPr>
            <a:spLocks noGrp="1"/>
          </p:cNvSpPr>
          <p:nvPr>
            <p:ph type="title"/>
          </p:nvPr>
        </p:nvSpPr>
        <p:spPr/>
        <p:txBody>
          <a:bodyPr/>
          <a:lstStyle/>
          <a:p>
            <a:pPr algn="ctr"/>
            <a:r>
              <a:rPr lang="en-US" b="1" dirty="0">
                <a:solidFill>
                  <a:srgbClr val="03DF9B"/>
                </a:solidFill>
              </a:rPr>
              <a:t>“FULL ACCOUNTABILITY IN ARREST REPORTING” MEASURES</a:t>
            </a:r>
          </a:p>
        </p:txBody>
      </p:sp>
      <p:sp>
        <p:nvSpPr>
          <p:cNvPr id="3" name="Content Placeholder 2">
            <a:extLst>
              <a:ext uri="{FF2B5EF4-FFF2-40B4-BE49-F238E27FC236}">
                <a16:creationId xmlns:a16="http://schemas.microsoft.com/office/drawing/2014/main" id="{E2721F76-EC37-806B-E159-D8053E688668}"/>
              </a:ext>
            </a:extLst>
          </p:cNvPr>
          <p:cNvSpPr>
            <a:spLocks noGrp="1"/>
          </p:cNvSpPr>
          <p:nvPr>
            <p:ph idx="1"/>
          </p:nvPr>
        </p:nvSpPr>
        <p:spPr/>
        <p:txBody>
          <a:bodyPr>
            <a:normAutofit lnSpcReduction="10000"/>
          </a:bodyPr>
          <a:lstStyle/>
          <a:p>
            <a:r>
              <a:rPr lang="en-US" dirty="0"/>
              <a:t>PR26-0562, the “Full Accountability in Arrest Reporting Emergency Declaration Resolution of 2026.” (Exp. On June  29, 2026)</a:t>
            </a:r>
          </a:p>
          <a:p>
            <a:r>
              <a:rPr lang="en-US" dirty="0">
                <a:effectLst/>
              </a:rPr>
              <a:t>A26-0290 (</a:t>
            </a:r>
            <a:r>
              <a:rPr lang="en-US" dirty="0"/>
              <a:t>B26-0614), the “Full Accountability in Arrest Reporting Emergency Amendment Act of 2026” (Exp. On June  29, 2026)</a:t>
            </a:r>
          </a:p>
          <a:p>
            <a:r>
              <a:rPr lang="en-US" b="1" dirty="0"/>
              <a:t>Law L26-0138 </a:t>
            </a:r>
            <a:r>
              <a:rPr lang="en-US" dirty="0"/>
              <a:t>(A26-0304/B26-0615)</a:t>
            </a:r>
            <a:r>
              <a:rPr lang="en-US" b="1" dirty="0"/>
              <a:t>, the “Full Accountability in Arrest Reporting Temporary Amendment Act of 2026.”</a:t>
            </a:r>
          </a:p>
          <a:p>
            <a:r>
              <a:rPr lang="en-US" b="1" dirty="0"/>
              <a:t>“require [MPD] officers to document identifying information for all law enforcement officers present at the scene of an arrest and any use of force in arrest reports and probable cause affidavits; and to amend the Body-Worn Camera Regulation and Reporting Requirements Act of 2015 to require body camera footage transparency in use-of-force events.”</a:t>
            </a:r>
          </a:p>
          <a:p>
            <a:r>
              <a:rPr lang="en-US" b="1" dirty="0"/>
              <a:t>Temporary Eff. Jun 11, 2026; Exp. Jan 22, 2027</a:t>
            </a:r>
          </a:p>
        </p:txBody>
      </p:sp>
    </p:spTree>
    <p:extLst>
      <p:ext uri="{BB962C8B-B14F-4D97-AF65-F5344CB8AC3E}">
        <p14:creationId xmlns:p14="http://schemas.microsoft.com/office/powerpoint/2010/main" val="17053837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sh">
  <a:themeElements>
    <a:clrScheme name="Mesh">
      <a:dk1>
        <a:sysClr val="windowText" lastClr="000000"/>
      </a:dk1>
      <a:lt1>
        <a:sysClr val="window" lastClr="FFFFFF"/>
      </a:lt1>
      <a:dk2>
        <a:srgbClr val="363D46"/>
      </a:dk2>
      <a:lt2>
        <a:srgbClr val="EBEBEB"/>
      </a:lt2>
      <a:accent1>
        <a:srgbClr val="6F6F6F"/>
      </a:accent1>
      <a:accent2>
        <a:srgbClr val="BFBFA5"/>
      </a:accent2>
      <a:accent3>
        <a:srgbClr val="DCD084"/>
      </a:accent3>
      <a:accent4>
        <a:srgbClr val="E7BF5F"/>
      </a:accent4>
      <a:accent5>
        <a:srgbClr val="E9A039"/>
      </a:accent5>
      <a:accent6>
        <a:srgbClr val="CF7133"/>
      </a:accent6>
      <a:hlink>
        <a:srgbClr val="F28943"/>
      </a:hlink>
      <a:folHlink>
        <a:srgbClr val="F1B76C"/>
      </a:folHlink>
    </a:clrScheme>
    <a:fontScheme name="Mesh">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Mesh">
      <a:fillStyleLst>
        <a:solidFill>
          <a:schemeClr val="phClr"/>
        </a:solidFill>
        <a:gradFill rotWithShape="1">
          <a:gsLst>
            <a:gs pos="0">
              <a:schemeClr val="phClr">
                <a:tint val="60000"/>
                <a:lumMod val="110000"/>
              </a:schemeClr>
            </a:gs>
            <a:gs pos="100000">
              <a:schemeClr val="phClr">
                <a:tint val="82000"/>
              </a:schemeClr>
            </a:gs>
          </a:gsLst>
          <a:lin ang="5400000" scaled="0"/>
        </a:gradFill>
        <a:gradFill rotWithShape="1">
          <a:gsLst>
            <a:gs pos="0">
              <a:schemeClr val="phClr">
                <a:tint val="96000"/>
                <a:lumMod val="104000"/>
              </a:schemeClr>
            </a:gs>
            <a:gs pos="100000">
              <a:schemeClr val="phClr">
                <a:shade val="84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50800" dist="25400" dir="13500000">
              <a:srgbClr val="000000">
                <a:alpha val="55000"/>
              </a:srgbClr>
            </a:innerShdw>
          </a:effectLst>
        </a:effectStyle>
        <a:effectStyle>
          <a:effectLst>
            <a:outerShdw blurRad="50800" dist="38100" dir="5400000" rotWithShape="0">
              <a:srgbClr val="000000">
                <a:alpha val="60000"/>
              </a:srgbClr>
            </a:outerShdw>
          </a:effectLst>
          <a:scene3d>
            <a:camera prst="orthographicFront">
              <a:rot lat="0" lon="0" rev="0"/>
            </a:camera>
            <a:lightRig rig="threePt" dir="tl"/>
          </a:scene3d>
          <a:sp3d>
            <a:bevelT w="25400" h="25400" prst="slope"/>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28000"/>
                <a:satMod val="94000"/>
                <a:lumMod val="20000"/>
              </a:schemeClr>
              <a:schemeClr val="phClr">
                <a:tint val="94000"/>
                <a:shade val="84000"/>
                <a:satMod val="148000"/>
                <a:lumMod val="114000"/>
              </a:schemeClr>
            </a:duotone>
          </a:blip>
          <a:stretch/>
        </a:blipFill>
      </a:bgFillStyleLst>
    </a:fmtScheme>
  </a:themeElements>
  <a:objectDefaults/>
  <a:extraClrSchemeLst/>
  <a:extLst>
    <a:ext uri="{05A4C25C-085E-4340-85A3-A5531E510DB2}">
      <thm15:themeFamily xmlns:thm15="http://schemas.microsoft.com/office/thememl/2012/main" name="Mesh" id="{789EC3FE-34FD-429C-9918-760025E6C145}" vid="{B8BE45C0-8141-4D58-8C71-A009BC26FBB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Mesh</Template>
  <TotalTime>8282</TotalTime>
  <Words>7139</Words>
  <Application>Microsoft Office PowerPoint</Application>
  <PresentationFormat>On-screen Show (4:3)</PresentationFormat>
  <Paragraphs>316</Paragraphs>
  <Slides>53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53</vt:i4>
      </vt:variant>
    </vt:vector>
  </HeadingPairs>
  <TitlesOfParts>
    <vt:vector size="57" baseType="lpstr">
      <vt:lpstr>Calibri</vt:lpstr>
      <vt:lpstr>Arial</vt:lpstr>
      <vt:lpstr>Century Gothic</vt:lpstr>
      <vt:lpstr>Mesh</vt:lpstr>
      <vt:lpstr>FY26 DC FOIA Legislation &amp; Litigation Update</vt:lpstr>
      <vt:lpstr> D.C. Official Code §§ 2-531 – 2-540 </vt:lpstr>
      <vt:lpstr> D.C. MUNICIPAL REGULATIONS 1-400 to 1-417 </vt:lpstr>
      <vt:lpstr>DC FOIA LEGISLATION</vt:lpstr>
      <vt:lpstr>“Council Review of Agency Action Clarification Amendment Act of 2025”</vt:lpstr>
      <vt:lpstr>SPECIFIC INFO FROM COURTS &amp; FEDERAL SOURCES EXEMPT FROM DC FOIA</vt:lpstr>
      <vt:lpstr>deliberative process privilege WOULD no longer be exemption on an exec. branch draft document from a D.C. FOIA request</vt:lpstr>
      <vt:lpstr>TENSIONS OVER Budget docs</vt:lpstr>
      <vt:lpstr>“FULL ACCOUNTABILITY IN ARREST REPORTING” MEASURES</vt:lpstr>
      <vt:lpstr>“Body-Worn Camera Transparency for Use of Force” MEASURES</vt:lpstr>
      <vt:lpstr>PROTECTING OUR JUDICIARY</vt:lpstr>
      <vt:lpstr>DATA PRIVACY AND PROTECTION</vt:lpstr>
      <vt:lpstr>PROTECTING VICTIMS’ INFORMATION</vt:lpstr>
      <vt:lpstr>PROTECTING VICTIMS’ INFORMATION</vt:lpstr>
      <vt:lpstr>“POP-UP” ALCOHOL PROTESTS &amp; RECEIPTS</vt:lpstr>
      <vt:lpstr>“Captive Insurance co.” records</vt:lpstr>
      <vt:lpstr>HOMELAND SECURITY COMMISSION DISSOLUTION </vt:lpstr>
      <vt:lpstr>HOMELAND SECURITY COMMISSION DISSOLUTION </vt:lpstr>
      <vt:lpstr>HOMELAND SECURITY COMMISSION DISSOLUTION </vt:lpstr>
      <vt:lpstr>DC FOIA LITIGATION</vt:lpstr>
      <vt:lpstr>Terris, Pravlik &amp; Millian, LLP v. District (Case No. 2020-CA-003087-B (D.C. Super. Ct.))</vt:lpstr>
      <vt:lpstr>Terris, Pravlik &amp; Millian, LLP v. District (Case No. 2020-CA-003087-B (D.C. Super. Ct.))</vt:lpstr>
      <vt:lpstr>District of Columbia v. Terris, Pravlik &amp; Millian, LLP (CASE NO. 21‑CV‑0543 (D.C. Ct. App.))</vt:lpstr>
      <vt:lpstr>District of Columbia v. Terris, Pravlik &amp; Millian, LLP (CASE NO. 21‑CV‑0543 (D.C. Ct. App.))</vt:lpstr>
      <vt:lpstr>District of Columbia v. Terris, Pravlik &amp; Millian, LLP (CASE NO. 21‑CV‑0543 (D.C. Ct. App.))</vt:lpstr>
      <vt:lpstr>District of Columbia v. Terris, Pravlik &amp; Millian, LLP (CASE NO. 21‑CV‑0543 (D.C. Ct. App.))</vt:lpstr>
      <vt:lpstr>District of Columbia v. Terris, Pravlik &amp; Millian, LLP (CASE NO. 21‑CV‑0543 (D.C. Ct. App.))</vt:lpstr>
      <vt:lpstr>District of Columbia v. Terris, Pravlik &amp; Millian, LLP (CASE NO. 21‑CV‑0543 (D.C. Ct. App.))</vt:lpstr>
      <vt:lpstr>Terris, Pravlik &amp; Millian, LLP v. District (Case No. 2020-CA-003087-B (D.C. Super. Ct.))</vt:lpstr>
      <vt:lpstr>Terris, Pravlik &amp; Millian, LLP v. District (Case No. 2020-CA-003087-B (D.C. Super. Ct.))</vt:lpstr>
      <vt:lpstr>Terris, Pravlik &amp; Millian, LLP v. District (Case No. 2020-CA-003087-B (D.C. Super. Ct.))</vt:lpstr>
      <vt:lpstr>Chicago Justice Project v. District (Case No. 2022-CA-001175-B (D.C. Super. Ct.))</vt:lpstr>
      <vt:lpstr>Chicago Justice Project v. District (Case No. 2022-CA-001175-B (D.C. Super. Ct.))</vt:lpstr>
      <vt:lpstr>Chicago Justice Project v. District (Case No. 2022-CA-001175-B (D.C. Super. Ct.))</vt:lpstr>
      <vt:lpstr>D.C. Open Government Coalition v. District (Case No. 2023-CAB-007251 (D.C. Super. Ct.))</vt:lpstr>
      <vt:lpstr>D.C. Open Government Coalition v. District (Case No. 2023-CAB-007251 (D.C. Super. Ct.))</vt:lpstr>
      <vt:lpstr>D.C. Open Government Coalition v. District (Case No. 2023-CAB-007251 (D.C. Super. Ct.))</vt:lpstr>
      <vt:lpstr>District D.C. v. Open Government Coalition  (Case No. 2023-CAB-7251 (D.C. Ct. App.))</vt:lpstr>
      <vt:lpstr>Council of the District of Columbia v. Muriel Bowser (Case No. 2026-CAB-001463 (D.C. Super Ct.))</vt:lpstr>
      <vt:lpstr>FEDERAL FOIA LITIGATION</vt:lpstr>
      <vt:lpstr>America First Legal Foundation v. Jamieson Greer (Case No. 24-5168 (U.S. App. D.C.))</vt:lpstr>
      <vt:lpstr>Campaign for Accountability v. United States Department of Justice (Case No. 24-5163 (U.S. App. D.C.))</vt:lpstr>
      <vt:lpstr>American Wild Horse Campaign v. U.S. Bureau of Land Management (Case No. 22-2972 (D.D.C.))</vt:lpstr>
      <vt:lpstr>Carlton Theodore Landis v. Federal Bureau of Prisons (Case No. 21-0504 (D.D.C.))</vt:lpstr>
      <vt:lpstr>“Someone please make him stop…”</vt:lpstr>
      <vt:lpstr>Additional sources for interpreting DC FOIA and processing requests</vt:lpstr>
      <vt:lpstr>Additional sources for interpreting DC FOIA and processing requests</vt:lpstr>
      <vt:lpstr>Let’s Talk… OOG’s 2026 FOIA OFFICER WEBINAR SERIES</vt:lpstr>
      <vt:lpstr>2026 FOIA OFFICER WEBINARS . . . So Far</vt:lpstr>
      <vt:lpstr>UPCOMING FOIA OFFICER WEBINARS</vt:lpstr>
      <vt:lpstr>UPCOMING FOIA OFFICER WEBINARS</vt:lpstr>
      <vt:lpstr>OOG CONTACT INFO</vt:lpstr>
      <vt:lpstr>Thank you!</vt:lpstr>
    </vt:vector>
  </TitlesOfParts>
  <Company>DC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ABC’S OF FOIA</dc:title>
  <dc:creator>ServUS</dc:creator>
  <cp:lastModifiedBy>Scerbo, Anthony (BEGA)</cp:lastModifiedBy>
  <cp:revision>231</cp:revision>
  <cp:lastPrinted>2023-06-13T17:19:48Z</cp:lastPrinted>
  <dcterms:created xsi:type="dcterms:W3CDTF">2018-09-24T18:34:02Z</dcterms:created>
  <dcterms:modified xsi:type="dcterms:W3CDTF">2026-07-16T21:36:23Z</dcterms:modified>
</cp:coreProperties>
</file>