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7" r:id="rId1"/>
  </p:sldMasterIdLst>
  <p:notesMasterIdLst>
    <p:notesMasterId r:id="rId78"/>
  </p:notesMasterIdLst>
  <p:handoutMasterIdLst>
    <p:handoutMasterId r:id="rId79"/>
  </p:handoutMasterIdLst>
  <p:sldIdLst>
    <p:sldId id="256" r:id="rId2"/>
    <p:sldId id="257" r:id="rId3"/>
    <p:sldId id="258" r:id="rId4"/>
    <p:sldId id="291" r:id="rId5"/>
    <p:sldId id="292" r:id="rId6"/>
    <p:sldId id="279" r:id="rId7"/>
    <p:sldId id="259" r:id="rId8"/>
    <p:sldId id="335" r:id="rId9"/>
    <p:sldId id="336" r:id="rId10"/>
    <p:sldId id="329" r:id="rId11"/>
    <p:sldId id="328" r:id="rId12"/>
    <p:sldId id="269" r:id="rId13"/>
    <p:sldId id="270" r:id="rId14"/>
    <p:sldId id="271" r:id="rId15"/>
    <p:sldId id="272" r:id="rId16"/>
    <p:sldId id="273" r:id="rId17"/>
    <p:sldId id="274" r:id="rId18"/>
    <p:sldId id="275" r:id="rId19"/>
    <p:sldId id="276" r:id="rId20"/>
    <p:sldId id="277" r:id="rId21"/>
    <p:sldId id="278" r:id="rId22"/>
    <p:sldId id="280" r:id="rId23"/>
    <p:sldId id="260" r:id="rId24"/>
    <p:sldId id="281" r:id="rId25"/>
    <p:sldId id="282" r:id="rId26"/>
    <p:sldId id="283" r:id="rId27"/>
    <p:sldId id="284" r:id="rId28"/>
    <p:sldId id="285" r:id="rId29"/>
    <p:sldId id="287" r:id="rId30"/>
    <p:sldId id="288" r:id="rId31"/>
    <p:sldId id="289" r:id="rId32"/>
    <p:sldId id="290" r:id="rId33"/>
    <p:sldId id="295" r:id="rId34"/>
    <p:sldId id="313" r:id="rId35"/>
    <p:sldId id="314" r:id="rId36"/>
    <p:sldId id="315" r:id="rId37"/>
    <p:sldId id="316" r:id="rId38"/>
    <p:sldId id="318" r:id="rId39"/>
    <p:sldId id="319" r:id="rId40"/>
    <p:sldId id="323" r:id="rId41"/>
    <p:sldId id="324" r:id="rId42"/>
    <p:sldId id="325" r:id="rId43"/>
    <p:sldId id="326" r:id="rId44"/>
    <p:sldId id="327" r:id="rId45"/>
    <p:sldId id="320" r:id="rId46"/>
    <p:sldId id="322" r:id="rId47"/>
    <p:sldId id="321" r:id="rId48"/>
    <p:sldId id="262" r:id="rId49"/>
    <p:sldId id="306" r:id="rId50"/>
    <p:sldId id="309" r:id="rId51"/>
    <p:sldId id="294" r:id="rId52"/>
    <p:sldId id="305" r:id="rId53"/>
    <p:sldId id="333" r:id="rId54"/>
    <p:sldId id="332" r:id="rId55"/>
    <p:sldId id="298" r:id="rId56"/>
    <p:sldId id="299" r:id="rId57"/>
    <p:sldId id="300" r:id="rId58"/>
    <p:sldId id="301" r:id="rId59"/>
    <p:sldId id="302" r:id="rId60"/>
    <p:sldId id="303" r:id="rId61"/>
    <p:sldId id="304" r:id="rId62"/>
    <p:sldId id="310" r:id="rId63"/>
    <p:sldId id="296" r:id="rId64"/>
    <p:sldId id="268" r:id="rId65"/>
    <p:sldId id="331" r:id="rId66"/>
    <p:sldId id="266" r:id="rId67"/>
    <p:sldId id="267" r:id="rId68"/>
    <p:sldId id="297" r:id="rId69"/>
    <p:sldId id="264" r:id="rId70"/>
    <p:sldId id="307" r:id="rId71"/>
    <p:sldId id="308" r:id="rId72"/>
    <p:sldId id="334" r:id="rId73"/>
    <p:sldId id="337" r:id="rId74"/>
    <p:sldId id="311" r:id="rId75"/>
    <p:sldId id="265" r:id="rId76"/>
    <p:sldId id="312"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9439AF-6E1B-4849-BD0A-C082139DDE75}" v="260" dt="2018-10-03T00:19:42.1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30" d="100"/>
          <a:sy n="130" d="100"/>
        </p:scale>
        <p:origin x="-4800" y="-201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76" d="100"/>
          <a:sy n="76" d="100"/>
        </p:scale>
        <p:origin x="1704" y="36"/>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85" Type="http://schemas.microsoft.com/office/2016/11/relationships/changesInfo" Target="changesInfos/changesInfo1.xml"/><Relationship Id="rId8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en, Niquelle (BEGA)" userId="0985b165-d401-4a7a-96e0-5b3bbdba64c4" providerId="ADAL" clId="{909439AF-6E1B-4849-BD0A-C082139DDE75}"/>
    <pc:docChg chg="undo custSel addSld delSld modSld sldOrd modMainMaster">
      <pc:chgData name="Allen, Niquelle (BEGA)" userId="0985b165-d401-4a7a-96e0-5b3bbdba64c4" providerId="ADAL" clId="{909439AF-6E1B-4849-BD0A-C082139DDE75}" dt="2018-10-04T08:12:59.676" v="5015" actId="20577"/>
      <pc:docMkLst>
        <pc:docMk/>
      </pc:docMkLst>
      <pc:sldChg chg="modTransition">
        <pc:chgData name="Allen, Niquelle (BEGA)" userId="0985b165-d401-4a7a-96e0-5b3bbdba64c4" providerId="ADAL" clId="{909439AF-6E1B-4849-BD0A-C082139DDE75}" dt="2018-10-03T01:40:10.602" v="2883" actId="5793"/>
        <pc:sldMkLst>
          <pc:docMk/>
          <pc:sldMk cId="2769797070" sldId="256"/>
        </pc:sldMkLst>
      </pc:sldChg>
      <pc:sldChg chg="modSp modTransition">
        <pc:chgData name="Allen, Niquelle (BEGA)" userId="0985b165-d401-4a7a-96e0-5b3bbdba64c4" providerId="ADAL" clId="{909439AF-6E1B-4849-BD0A-C082139DDE75}" dt="2018-10-03T02:30:39.012" v="3965" actId="5793"/>
        <pc:sldMkLst>
          <pc:docMk/>
          <pc:sldMk cId="1216432613" sldId="257"/>
        </pc:sldMkLst>
        <pc:spChg chg="mod">
          <ac:chgData name="Allen, Niquelle (BEGA)" userId="0985b165-d401-4a7a-96e0-5b3bbdba64c4" providerId="ADAL" clId="{909439AF-6E1B-4849-BD0A-C082139DDE75}" dt="2018-10-03T02:30:39.012" v="3965" actId="5793"/>
          <ac:spMkLst>
            <pc:docMk/>
            <pc:sldMk cId="1216432613" sldId="257"/>
            <ac:spMk id="3" creationId="{00000000-0000-0000-0000-000000000000}"/>
          </ac:spMkLst>
        </pc:spChg>
      </pc:sldChg>
      <pc:sldChg chg="modTransition">
        <pc:chgData name="Allen, Niquelle (BEGA)" userId="0985b165-d401-4a7a-96e0-5b3bbdba64c4" providerId="ADAL" clId="{909439AF-6E1B-4849-BD0A-C082139DDE75}" dt="2018-10-03T01:40:10.602" v="2883" actId="5793"/>
        <pc:sldMkLst>
          <pc:docMk/>
          <pc:sldMk cId="3079856905" sldId="258"/>
        </pc:sldMkLst>
      </pc:sldChg>
      <pc:sldChg chg="delSp modSp modTransition">
        <pc:chgData name="Allen, Niquelle (BEGA)" userId="0985b165-d401-4a7a-96e0-5b3bbdba64c4" providerId="ADAL" clId="{909439AF-6E1B-4849-BD0A-C082139DDE75}" dt="2018-10-04T08:04:05.965" v="4820" actId="255"/>
        <pc:sldMkLst>
          <pc:docMk/>
          <pc:sldMk cId="2611662998" sldId="259"/>
        </pc:sldMkLst>
        <pc:spChg chg="mod">
          <ac:chgData name="Allen, Niquelle (BEGA)" userId="0985b165-d401-4a7a-96e0-5b3bbdba64c4" providerId="ADAL" clId="{909439AF-6E1B-4849-BD0A-C082139DDE75}" dt="2018-10-04T08:04:05.965" v="4820" actId="255"/>
          <ac:spMkLst>
            <pc:docMk/>
            <pc:sldMk cId="2611662998" sldId="259"/>
            <ac:spMk id="3" creationId="{00000000-0000-0000-0000-000000000000}"/>
          </ac:spMkLst>
        </pc:spChg>
        <pc:spChg chg="del mod">
          <ac:chgData name="Allen, Niquelle (BEGA)" userId="0985b165-d401-4a7a-96e0-5b3bbdba64c4" providerId="ADAL" clId="{909439AF-6E1B-4849-BD0A-C082139DDE75}" dt="2018-10-03T02:09:31.949" v="3138" actId="478"/>
          <ac:spMkLst>
            <pc:docMk/>
            <pc:sldMk cId="2611662998" sldId="259"/>
            <ac:spMk id="5" creationId="{00000000-0000-0000-0000-000000000000}"/>
          </ac:spMkLst>
        </pc:spChg>
        <pc:spChg chg="del mod">
          <ac:chgData name="Allen, Niquelle (BEGA)" userId="0985b165-d401-4a7a-96e0-5b3bbdba64c4" providerId="ADAL" clId="{909439AF-6E1B-4849-BD0A-C082139DDE75}" dt="2018-10-03T02:09:24.593" v="3137" actId="478"/>
          <ac:spMkLst>
            <pc:docMk/>
            <pc:sldMk cId="2611662998" sldId="259"/>
            <ac:spMk id="9" creationId="{00000000-0000-0000-0000-000000000000}"/>
          </ac:spMkLst>
        </pc:spChg>
        <pc:picChg chg="del">
          <ac:chgData name="Allen, Niquelle (BEGA)" userId="0985b165-d401-4a7a-96e0-5b3bbdba64c4" providerId="ADAL" clId="{909439AF-6E1B-4849-BD0A-C082139DDE75}" dt="2018-10-03T02:09:16.832" v="3134" actId="478"/>
          <ac:picMkLst>
            <pc:docMk/>
            <pc:sldMk cId="2611662998" sldId="259"/>
            <ac:picMk id="10" creationId="{00000000-0000-0000-0000-000000000000}"/>
          </ac:picMkLst>
        </pc:picChg>
        <pc:picChg chg="del">
          <ac:chgData name="Allen, Niquelle (BEGA)" userId="0985b165-d401-4a7a-96e0-5b3bbdba64c4" providerId="ADAL" clId="{909439AF-6E1B-4849-BD0A-C082139DDE75}" dt="2018-10-03T02:09:17.707" v="3135" actId="478"/>
          <ac:picMkLst>
            <pc:docMk/>
            <pc:sldMk cId="2611662998" sldId="259"/>
            <ac:picMk id="13" creationId="{00000000-0000-0000-0000-000000000000}"/>
          </ac:picMkLst>
        </pc:picChg>
      </pc:sldChg>
      <pc:sldChg chg="modSp modTransition">
        <pc:chgData name="Allen, Niquelle (BEGA)" userId="0985b165-d401-4a7a-96e0-5b3bbdba64c4" providerId="ADAL" clId="{909439AF-6E1B-4849-BD0A-C082139DDE75}" dt="2018-10-04T07:32:14.421" v="4552" actId="27636"/>
        <pc:sldMkLst>
          <pc:docMk/>
          <pc:sldMk cId="1027595216" sldId="260"/>
        </pc:sldMkLst>
        <pc:spChg chg="mod">
          <ac:chgData name="Allen, Niquelle (BEGA)" userId="0985b165-d401-4a7a-96e0-5b3bbdba64c4" providerId="ADAL" clId="{909439AF-6E1B-4849-BD0A-C082139DDE75}" dt="2018-10-04T07:32:14.421" v="4552" actId="27636"/>
          <ac:spMkLst>
            <pc:docMk/>
            <pc:sldMk cId="1027595216" sldId="260"/>
            <ac:spMk id="3" creationId="{00000000-0000-0000-0000-000000000000}"/>
          </ac:spMkLst>
        </pc:spChg>
      </pc:sldChg>
      <pc:sldChg chg="modSp del modTransition">
        <pc:chgData name="Allen, Niquelle (BEGA)" userId="0985b165-d401-4a7a-96e0-5b3bbdba64c4" providerId="ADAL" clId="{909439AF-6E1B-4849-BD0A-C082139DDE75}" dt="2018-10-03T12:32:39.098" v="4081" actId="2696"/>
        <pc:sldMkLst>
          <pc:docMk/>
          <pc:sldMk cId="2478920889" sldId="261"/>
        </pc:sldMkLst>
        <pc:spChg chg="mod">
          <ac:chgData name="Allen, Niquelle (BEGA)" userId="0985b165-d401-4a7a-96e0-5b3bbdba64c4" providerId="ADAL" clId="{909439AF-6E1B-4849-BD0A-C082139DDE75}" dt="2018-10-03T01:00:43.087" v="2335" actId="20577"/>
          <ac:spMkLst>
            <pc:docMk/>
            <pc:sldMk cId="2478920889" sldId="261"/>
            <ac:spMk id="3" creationId="{00000000-0000-0000-0000-000000000000}"/>
          </ac:spMkLst>
        </pc:spChg>
      </pc:sldChg>
      <pc:sldChg chg="modSp ord modTransition">
        <pc:chgData name="Allen, Niquelle (BEGA)" userId="0985b165-d401-4a7a-96e0-5b3bbdba64c4" providerId="ADAL" clId="{909439AF-6E1B-4849-BD0A-C082139DDE75}" dt="2018-10-03T02:28:48.268" v="3937" actId="5793"/>
        <pc:sldMkLst>
          <pc:docMk/>
          <pc:sldMk cId="896604749" sldId="262"/>
        </pc:sldMkLst>
        <pc:spChg chg="mod">
          <ac:chgData name="Allen, Niquelle (BEGA)" userId="0985b165-d401-4a7a-96e0-5b3bbdba64c4" providerId="ADAL" clId="{909439AF-6E1B-4849-BD0A-C082139DDE75}" dt="2018-10-03T02:28:48.268" v="3937" actId="5793"/>
          <ac:spMkLst>
            <pc:docMk/>
            <pc:sldMk cId="896604749" sldId="262"/>
            <ac:spMk id="2" creationId="{00000000-0000-0000-0000-000000000000}"/>
          </ac:spMkLst>
        </pc:spChg>
        <pc:spChg chg="mod">
          <ac:chgData name="Allen, Niquelle (BEGA)" userId="0985b165-d401-4a7a-96e0-5b3bbdba64c4" providerId="ADAL" clId="{909439AF-6E1B-4849-BD0A-C082139DDE75}" dt="2018-10-03T01:02:55.195" v="2343" actId="20577"/>
          <ac:spMkLst>
            <pc:docMk/>
            <pc:sldMk cId="896604749" sldId="262"/>
            <ac:spMk id="3" creationId="{00000000-0000-0000-0000-000000000000}"/>
          </ac:spMkLst>
        </pc:spChg>
      </pc:sldChg>
      <pc:sldChg chg="del modTransition">
        <pc:chgData name="Allen, Niquelle (BEGA)" userId="0985b165-d401-4a7a-96e0-5b3bbdba64c4" providerId="ADAL" clId="{909439AF-6E1B-4849-BD0A-C082139DDE75}" dt="2018-10-04T07:54:10.268" v="4667" actId="2696"/>
        <pc:sldMkLst>
          <pc:docMk/>
          <pc:sldMk cId="627218956" sldId="263"/>
        </pc:sldMkLst>
      </pc:sldChg>
      <pc:sldChg chg="delSp modSp modTransition">
        <pc:chgData name="Allen, Niquelle (BEGA)" userId="0985b165-d401-4a7a-96e0-5b3bbdba64c4" providerId="ADAL" clId="{909439AF-6E1B-4849-BD0A-C082139DDE75}" dt="2018-10-04T07:26:40.385" v="4545" actId="113"/>
        <pc:sldMkLst>
          <pc:docMk/>
          <pc:sldMk cId="937507476" sldId="264"/>
        </pc:sldMkLst>
        <pc:spChg chg="mod">
          <ac:chgData name="Allen, Niquelle (BEGA)" userId="0985b165-d401-4a7a-96e0-5b3bbdba64c4" providerId="ADAL" clId="{909439AF-6E1B-4849-BD0A-C082139DDE75}" dt="2018-10-04T07:26:40.385" v="4545" actId="113"/>
          <ac:spMkLst>
            <pc:docMk/>
            <pc:sldMk cId="937507476" sldId="264"/>
            <ac:spMk id="3" creationId="{00000000-0000-0000-0000-000000000000}"/>
          </ac:spMkLst>
        </pc:spChg>
        <pc:picChg chg="del mod">
          <ac:chgData name="Allen, Niquelle (BEGA)" userId="0985b165-d401-4a7a-96e0-5b3bbdba64c4" providerId="ADAL" clId="{909439AF-6E1B-4849-BD0A-C082139DDE75}" dt="2018-10-04T07:25:58.455" v="4534" actId="478"/>
          <ac:picMkLst>
            <pc:docMk/>
            <pc:sldMk cId="937507476" sldId="264"/>
            <ac:picMk id="4" creationId="{00000000-0000-0000-0000-000000000000}"/>
          </ac:picMkLst>
        </pc:picChg>
      </pc:sldChg>
      <pc:sldChg chg="modSp modTransition">
        <pc:chgData name="Allen, Niquelle (BEGA)" userId="0985b165-d401-4a7a-96e0-5b3bbdba64c4" providerId="ADAL" clId="{909439AF-6E1B-4849-BD0A-C082139DDE75}" dt="2018-10-04T08:00:03.744" v="4804" actId="20577"/>
        <pc:sldMkLst>
          <pc:docMk/>
          <pc:sldMk cId="191258255" sldId="265"/>
        </pc:sldMkLst>
        <pc:spChg chg="mod">
          <ac:chgData name="Allen, Niquelle (BEGA)" userId="0985b165-d401-4a7a-96e0-5b3bbdba64c4" providerId="ADAL" clId="{909439AF-6E1B-4849-BD0A-C082139DDE75}" dt="2018-10-04T08:00:03.744" v="4804" actId="20577"/>
          <ac:spMkLst>
            <pc:docMk/>
            <pc:sldMk cId="191258255" sldId="265"/>
            <ac:spMk id="3" creationId="{00000000-0000-0000-0000-000000000000}"/>
          </ac:spMkLst>
        </pc:spChg>
      </pc:sldChg>
      <pc:sldChg chg="modTransition">
        <pc:chgData name="Allen, Niquelle (BEGA)" userId="0985b165-d401-4a7a-96e0-5b3bbdba64c4" providerId="ADAL" clId="{909439AF-6E1B-4849-BD0A-C082139DDE75}" dt="2018-10-03T01:40:10.602" v="2883" actId="5793"/>
        <pc:sldMkLst>
          <pc:docMk/>
          <pc:sldMk cId="599383791" sldId="266"/>
        </pc:sldMkLst>
      </pc:sldChg>
      <pc:sldChg chg="modTransition modNotesTx">
        <pc:chgData name="Allen, Niquelle (BEGA)" userId="0985b165-d401-4a7a-96e0-5b3bbdba64c4" providerId="ADAL" clId="{909439AF-6E1B-4849-BD0A-C082139DDE75}" dt="2018-10-04T07:55:42.196" v="4781" actId="20577"/>
        <pc:sldMkLst>
          <pc:docMk/>
          <pc:sldMk cId="1075549024" sldId="267"/>
        </pc:sldMkLst>
      </pc:sldChg>
      <pc:sldChg chg="modSp modTransition">
        <pc:chgData name="Allen, Niquelle (BEGA)" userId="0985b165-d401-4a7a-96e0-5b3bbdba64c4" providerId="ADAL" clId="{909439AF-6E1B-4849-BD0A-C082139DDE75}" dt="2018-10-04T07:53:38.238" v="4665" actId="20577"/>
        <pc:sldMkLst>
          <pc:docMk/>
          <pc:sldMk cId="2422189431" sldId="268"/>
        </pc:sldMkLst>
        <pc:spChg chg="mod">
          <ac:chgData name="Allen, Niquelle (BEGA)" userId="0985b165-d401-4a7a-96e0-5b3bbdba64c4" providerId="ADAL" clId="{909439AF-6E1B-4849-BD0A-C082139DDE75}" dt="2018-10-04T07:53:38.238" v="4665" actId="20577"/>
          <ac:spMkLst>
            <pc:docMk/>
            <pc:sldMk cId="2422189431" sldId="268"/>
            <ac:spMk id="4" creationId="{00000000-0000-0000-0000-000000000000}"/>
          </ac:spMkLst>
        </pc:spChg>
      </pc:sldChg>
      <pc:sldChg chg="modTransition">
        <pc:chgData name="Allen, Niquelle (BEGA)" userId="0985b165-d401-4a7a-96e0-5b3bbdba64c4" providerId="ADAL" clId="{909439AF-6E1B-4849-BD0A-C082139DDE75}" dt="2018-10-03T01:40:10.602" v="2883" actId="5793"/>
        <pc:sldMkLst>
          <pc:docMk/>
          <pc:sldMk cId="2955984453" sldId="269"/>
        </pc:sldMkLst>
      </pc:sldChg>
      <pc:sldChg chg="modTransition">
        <pc:chgData name="Allen, Niquelle (BEGA)" userId="0985b165-d401-4a7a-96e0-5b3bbdba64c4" providerId="ADAL" clId="{909439AF-6E1B-4849-BD0A-C082139DDE75}" dt="2018-10-03T01:40:10.602" v="2883" actId="5793"/>
        <pc:sldMkLst>
          <pc:docMk/>
          <pc:sldMk cId="4227369283" sldId="270"/>
        </pc:sldMkLst>
      </pc:sldChg>
      <pc:sldChg chg="modTransition">
        <pc:chgData name="Allen, Niquelle (BEGA)" userId="0985b165-d401-4a7a-96e0-5b3bbdba64c4" providerId="ADAL" clId="{909439AF-6E1B-4849-BD0A-C082139DDE75}" dt="2018-10-03T01:40:10.602" v="2883" actId="5793"/>
        <pc:sldMkLst>
          <pc:docMk/>
          <pc:sldMk cId="1500655134" sldId="271"/>
        </pc:sldMkLst>
      </pc:sldChg>
      <pc:sldChg chg="modTransition">
        <pc:chgData name="Allen, Niquelle (BEGA)" userId="0985b165-d401-4a7a-96e0-5b3bbdba64c4" providerId="ADAL" clId="{909439AF-6E1B-4849-BD0A-C082139DDE75}" dt="2018-10-03T01:40:10.602" v="2883" actId="5793"/>
        <pc:sldMkLst>
          <pc:docMk/>
          <pc:sldMk cId="4013655520" sldId="272"/>
        </pc:sldMkLst>
      </pc:sldChg>
      <pc:sldChg chg="modTransition">
        <pc:chgData name="Allen, Niquelle (BEGA)" userId="0985b165-d401-4a7a-96e0-5b3bbdba64c4" providerId="ADAL" clId="{909439AF-6E1B-4849-BD0A-C082139DDE75}" dt="2018-10-03T01:40:10.602" v="2883" actId="5793"/>
        <pc:sldMkLst>
          <pc:docMk/>
          <pc:sldMk cId="3360520593" sldId="273"/>
        </pc:sldMkLst>
      </pc:sldChg>
      <pc:sldChg chg="modTransition">
        <pc:chgData name="Allen, Niquelle (BEGA)" userId="0985b165-d401-4a7a-96e0-5b3bbdba64c4" providerId="ADAL" clId="{909439AF-6E1B-4849-BD0A-C082139DDE75}" dt="2018-10-03T01:40:10.602" v="2883" actId="5793"/>
        <pc:sldMkLst>
          <pc:docMk/>
          <pc:sldMk cId="1284085864" sldId="274"/>
        </pc:sldMkLst>
      </pc:sldChg>
      <pc:sldChg chg="modTransition">
        <pc:chgData name="Allen, Niquelle (BEGA)" userId="0985b165-d401-4a7a-96e0-5b3bbdba64c4" providerId="ADAL" clId="{909439AF-6E1B-4849-BD0A-C082139DDE75}" dt="2018-10-03T01:40:10.602" v="2883" actId="5793"/>
        <pc:sldMkLst>
          <pc:docMk/>
          <pc:sldMk cId="809900294" sldId="275"/>
        </pc:sldMkLst>
      </pc:sldChg>
      <pc:sldChg chg="modTransition">
        <pc:chgData name="Allen, Niquelle (BEGA)" userId="0985b165-d401-4a7a-96e0-5b3bbdba64c4" providerId="ADAL" clId="{909439AF-6E1B-4849-BD0A-C082139DDE75}" dt="2018-10-03T01:40:10.602" v="2883" actId="5793"/>
        <pc:sldMkLst>
          <pc:docMk/>
          <pc:sldMk cId="1345569544" sldId="276"/>
        </pc:sldMkLst>
      </pc:sldChg>
      <pc:sldChg chg="modTransition">
        <pc:chgData name="Allen, Niquelle (BEGA)" userId="0985b165-d401-4a7a-96e0-5b3bbdba64c4" providerId="ADAL" clId="{909439AF-6E1B-4849-BD0A-C082139DDE75}" dt="2018-10-03T01:40:10.602" v="2883" actId="5793"/>
        <pc:sldMkLst>
          <pc:docMk/>
          <pc:sldMk cId="2361335180" sldId="277"/>
        </pc:sldMkLst>
      </pc:sldChg>
      <pc:sldChg chg="modTransition">
        <pc:chgData name="Allen, Niquelle (BEGA)" userId="0985b165-d401-4a7a-96e0-5b3bbdba64c4" providerId="ADAL" clId="{909439AF-6E1B-4849-BD0A-C082139DDE75}" dt="2018-10-03T01:40:10.602" v="2883" actId="5793"/>
        <pc:sldMkLst>
          <pc:docMk/>
          <pc:sldMk cId="524111908" sldId="278"/>
        </pc:sldMkLst>
      </pc:sldChg>
      <pc:sldChg chg="modTransition">
        <pc:chgData name="Allen, Niquelle (BEGA)" userId="0985b165-d401-4a7a-96e0-5b3bbdba64c4" providerId="ADAL" clId="{909439AF-6E1B-4849-BD0A-C082139DDE75}" dt="2018-10-03T01:40:10.602" v="2883" actId="5793"/>
        <pc:sldMkLst>
          <pc:docMk/>
          <pc:sldMk cId="1692725981" sldId="279"/>
        </pc:sldMkLst>
      </pc:sldChg>
      <pc:sldChg chg="modTransition">
        <pc:chgData name="Allen, Niquelle (BEGA)" userId="0985b165-d401-4a7a-96e0-5b3bbdba64c4" providerId="ADAL" clId="{909439AF-6E1B-4849-BD0A-C082139DDE75}" dt="2018-10-03T01:40:10.602" v="2883" actId="5793"/>
        <pc:sldMkLst>
          <pc:docMk/>
          <pc:sldMk cId="439874245" sldId="280"/>
        </pc:sldMkLst>
      </pc:sldChg>
      <pc:sldChg chg="modSp modTransition">
        <pc:chgData name="Allen, Niquelle (BEGA)" userId="0985b165-d401-4a7a-96e0-5b3bbdba64c4" providerId="ADAL" clId="{909439AF-6E1B-4849-BD0A-C082139DDE75}" dt="2018-10-04T07:32:31.625" v="4553" actId="2711"/>
        <pc:sldMkLst>
          <pc:docMk/>
          <pc:sldMk cId="2021760936" sldId="281"/>
        </pc:sldMkLst>
        <pc:spChg chg="mod">
          <ac:chgData name="Allen, Niquelle (BEGA)" userId="0985b165-d401-4a7a-96e0-5b3bbdba64c4" providerId="ADAL" clId="{909439AF-6E1B-4849-BD0A-C082139DDE75}" dt="2018-10-04T07:32:31.625" v="4553" actId="2711"/>
          <ac:spMkLst>
            <pc:docMk/>
            <pc:sldMk cId="2021760936" sldId="281"/>
            <ac:spMk id="3" creationId="{00000000-0000-0000-0000-000000000000}"/>
          </ac:spMkLst>
        </pc:spChg>
      </pc:sldChg>
      <pc:sldChg chg="modSp modTransition">
        <pc:chgData name="Allen, Niquelle (BEGA)" userId="0985b165-d401-4a7a-96e0-5b3bbdba64c4" providerId="ADAL" clId="{909439AF-6E1B-4849-BD0A-C082139DDE75}" dt="2018-10-04T07:32:49.940" v="4554" actId="2711"/>
        <pc:sldMkLst>
          <pc:docMk/>
          <pc:sldMk cId="397554186" sldId="282"/>
        </pc:sldMkLst>
        <pc:spChg chg="mod">
          <ac:chgData name="Allen, Niquelle (BEGA)" userId="0985b165-d401-4a7a-96e0-5b3bbdba64c4" providerId="ADAL" clId="{909439AF-6E1B-4849-BD0A-C082139DDE75}" dt="2018-10-04T07:32:49.940" v="4554" actId="2711"/>
          <ac:spMkLst>
            <pc:docMk/>
            <pc:sldMk cId="397554186" sldId="282"/>
            <ac:spMk id="3" creationId="{00000000-0000-0000-0000-000000000000}"/>
          </ac:spMkLst>
        </pc:spChg>
      </pc:sldChg>
      <pc:sldChg chg="modSp modTransition">
        <pc:chgData name="Allen, Niquelle (BEGA)" userId="0985b165-d401-4a7a-96e0-5b3bbdba64c4" providerId="ADAL" clId="{909439AF-6E1B-4849-BD0A-C082139DDE75}" dt="2018-10-04T07:33:24.329" v="4557" actId="255"/>
        <pc:sldMkLst>
          <pc:docMk/>
          <pc:sldMk cId="1743735437" sldId="283"/>
        </pc:sldMkLst>
        <pc:spChg chg="mod">
          <ac:chgData name="Allen, Niquelle (BEGA)" userId="0985b165-d401-4a7a-96e0-5b3bbdba64c4" providerId="ADAL" clId="{909439AF-6E1B-4849-BD0A-C082139DDE75}" dt="2018-10-04T07:33:24.329" v="4557" actId="255"/>
          <ac:spMkLst>
            <pc:docMk/>
            <pc:sldMk cId="1743735437" sldId="283"/>
            <ac:spMk id="3" creationId="{00000000-0000-0000-0000-000000000000}"/>
          </ac:spMkLst>
        </pc:spChg>
      </pc:sldChg>
      <pc:sldChg chg="modSp modTransition">
        <pc:chgData name="Allen, Niquelle (BEGA)" userId="0985b165-d401-4a7a-96e0-5b3bbdba64c4" providerId="ADAL" clId="{909439AF-6E1B-4849-BD0A-C082139DDE75}" dt="2018-10-04T07:33:49.287" v="4558" actId="2711"/>
        <pc:sldMkLst>
          <pc:docMk/>
          <pc:sldMk cId="400421097" sldId="284"/>
        </pc:sldMkLst>
        <pc:spChg chg="mod">
          <ac:chgData name="Allen, Niquelle (BEGA)" userId="0985b165-d401-4a7a-96e0-5b3bbdba64c4" providerId="ADAL" clId="{909439AF-6E1B-4849-BD0A-C082139DDE75}" dt="2018-10-04T07:33:49.287" v="4558" actId="2711"/>
          <ac:spMkLst>
            <pc:docMk/>
            <pc:sldMk cId="400421097" sldId="284"/>
            <ac:spMk id="3" creationId="{00000000-0000-0000-0000-000000000000}"/>
          </ac:spMkLst>
        </pc:spChg>
      </pc:sldChg>
      <pc:sldChg chg="modSp modTransition">
        <pc:chgData name="Allen, Niquelle (BEGA)" userId="0985b165-d401-4a7a-96e0-5b3bbdba64c4" providerId="ADAL" clId="{909439AF-6E1B-4849-BD0A-C082139DDE75}" dt="2018-10-04T07:35:03.514" v="4561" actId="113"/>
        <pc:sldMkLst>
          <pc:docMk/>
          <pc:sldMk cId="2481346159" sldId="285"/>
        </pc:sldMkLst>
        <pc:spChg chg="mod">
          <ac:chgData name="Allen, Niquelle (BEGA)" userId="0985b165-d401-4a7a-96e0-5b3bbdba64c4" providerId="ADAL" clId="{909439AF-6E1B-4849-BD0A-C082139DDE75}" dt="2018-10-04T07:35:03.514" v="4561" actId="113"/>
          <ac:spMkLst>
            <pc:docMk/>
            <pc:sldMk cId="2481346159" sldId="285"/>
            <ac:spMk id="3" creationId="{00000000-0000-0000-0000-000000000000}"/>
          </ac:spMkLst>
        </pc:spChg>
        <pc:picChg chg="mod">
          <ac:chgData name="Allen, Niquelle (BEGA)" userId="0985b165-d401-4a7a-96e0-5b3bbdba64c4" providerId="ADAL" clId="{909439AF-6E1B-4849-BD0A-C082139DDE75}" dt="2018-10-03T00:14:27.259" v="11" actId="14100"/>
          <ac:picMkLst>
            <pc:docMk/>
            <pc:sldMk cId="2481346159" sldId="285"/>
            <ac:picMk id="6" creationId="{00000000-0000-0000-0000-000000000000}"/>
          </ac:picMkLst>
        </pc:picChg>
      </pc:sldChg>
      <pc:sldChg chg="add del modTransition">
        <pc:chgData name="Allen, Niquelle (BEGA)" userId="0985b165-d401-4a7a-96e0-5b3bbdba64c4" providerId="ADAL" clId="{909439AF-6E1B-4849-BD0A-C082139DDE75}" dt="2018-10-03T01:41:30.394" v="2885" actId="2696"/>
        <pc:sldMkLst>
          <pc:docMk/>
          <pc:sldMk cId="3735571921" sldId="286"/>
        </pc:sldMkLst>
      </pc:sldChg>
      <pc:sldChg chg="modSp modTransition">
        <pc:chgData name="Allen, Niquelle (BEGA)" userId="0985b165-d401-4a7a-96e0-5b3bbdba64c4" providerId="ADAL" clId="{909439AF-6E1B-4849-BD0A-C082139DDE75}" dt="2018-10-04T07:35:32.843" v="4563" actId="255"/>
        <pc:sldMkLst>
          <pc:docMk/>
          <pc:sldMk cId="1935191774" sldId="287"/>
        </pc:sldMkLst>
        <pc:spChg chg="mod">
          <ac:chgData name="Allen, Niquelle (BEGA)" userId="0985b165-d401-4a7a-96e0-5b3bbdba64c4" providerId="ADAL" clId="{909439AF-6E1B-4849-BD0A-C082139DDE75}" dt="2018-10-04T07:35:32.843" v="4563" actId="255"/>
          <ac:spMkLst>
            <pc:docMk/>
            <pc:sldMk cId="1935191774" sldId="287"/>
            <ac:spMk id="3" creationId="{00000000-0000-0000-0000-000000000000}"/>
          </ac:spMkLst>
        </pc:spChg>
      </pc:sldChg>
      <pc:sldChg chg="modSp modTransition">
        <pc:chgData name="Allen, Niquelle (BEGA)" userId="0985b165-d401-4a7a-96e0-5b3bbdba64c4" providerId="ADAL" clId="{909439AF-6E1B-4849-BD0A-C082139DDE75}" dt="2018-10-03T01:40:10.602" v="2883" actId="5793"/>
        <pc:sldMkLst>
          <pc:docMk/>
          <pc:sldMk cId="3943953179" sldId="288"/>
        </pc:sldMkLst>
        <pc:spChg chg="mod">
          <ac:chgData name="Allen, Niquelle (BEGA)" userId="0985b165-d401-4a7a-96e0-5b3bbdba64c4" providerId="ADAL" clId="{909439AF-6E1B-4849-BD0A-C082139DDE75}" dt="2018-10-03T00:15:42.447" v="87" actId="20577"/>
          <ac:spMkLst>
            <pc:docMk/>
            <pc:sldMk cId="3943953179" sldId="288"/>
            <ac:spMk id="3" creationId="{00000000-0000-0000-0000-000000000000}"/>
          </ac:spMkLst>
        </pc:spChg>
        <pc:picChg chg="mod">
          <ac:chgData name="Allen, Niquelle (BEGA)" userId="0985b165-d401-4a7a-96e0-5b3bbdba64c4" providerId="ADAL" clId="{909439AF-6E1B-4849-BD0A-C082139DDE75}" dt="2018-10-03T00:15:46.563" v="88" actId="1076"/>
          <ac:picMkLst>
            <pc:docMk/>
            <pc:sldMk cId="3943953179" sldId="288"/>
            <ac:picMk id="5" creationId="{CFAF82BE-86CB-4B5D-B6CB-0ADFDE7270B2}"/>
          </ac:picMkLst>
        </pc:picChg>
      </pc:sldChg>
      <pc:sldChg chg="addSp delSp modSp modTransition">
        <pc:chgData name="Allen, Niquelle (BEGA)" userId="0985b165-d401-4a7a-96e0-5b3bbdba64c4" providerId="ADAL" clId="{909439AF-6E1B-4849-BD0A-C082139DDE75}" dt="2018-10-04T07:38:22.134" v="4593" actId="1076"/>
        <pc:sldMkLst>
          <pc:docMk/>
          <pc:sldMk cId="4183086631" sldId="289"/>
        </pc:sldMkLst>
        <pc:spChg chg="mod">
          <ac:chgData name="Allen, Niquelle (BEGA)" userId="0985b165-d401-4a7a-96e0-5b3bbdba64c4" providerId="ADAL" clId="{909439AF-6E1B-4849-BD0A-C082139DDE75}" dt="2018-10-04T07:36:40.685" v="4581" actId="20577"/>
          <ac:spMkLst>
            <pc:docMk/>
            <pc:sldMk cId="4183086631" sldId="289"/>
            <ac:spMk id="3" creationId="{00000000-0000-0000-0000-000000000000}"/>
          </ac:spMkLst>
        </pc:spChg>
        <pc:spChg chg="add del mod">
          <ac:chgData name="Allen, Niquelle (BEGA)" userId="0985b165-d401-4a7a-96e0-5b3bbdba64c4" providerId="ADAL" clId="{909439AF-6E1B-4849-BD0A-C082139DDE75}" dt="2018-10-04T07:38:12.637" v="4590" actId="478"/>
          <ac:spMkLst>
            <pc:docMk/>
            <pc:sldMk cId="4183086631" sldId="289"/>
            <ac:spMk id="7" creationId="{6EC14F2F-A2BD-4F8D-8EEF-AE339F9DEBCA}"/>
          </ac:spMkLst>
        </pc:spChg>
        <pc:picChg chg="del mod">
          <ac:chgData name="Allen, Niquelle (BEGA)" userId="0985b165-d401-4a7a-96e0-5b3bbdba64c4" providerId="ADAL" clId="{909439AF-6E1B-4849-BD0A-C082139DDE75}" dt="2018-10-04T07:37:40.533" v="4586" actId="478"/>
          <ac:picMkLst>
            <pc:docMk/>
            <pc:sldMk cId="4183086631" sldId="289"/>
            <ac:picMk id="4" creationId="{C61A7E1D-9848-4DA9-9F7C-5DA93BC4DF1A}"/>
          </ac:picMkLst>
        </pc:picChg>
        <pc:picChg chg="add mod">
          <ac:chgData name="Allen, Niquelle (BEGA)" userId="0985b165-d401-4a7a-96e0-5b3bbdba64c4" providerId="ADAL" clId="{909439AF-6E1B-4849-BD0A-C082139DDE75}" dt="2018-10-04T07:38:22.134" v="4593" actId="1076"/>
          <ac:picMkLst>
            <pc:docMk/>
            <pc:sldMk cId="4183086631" sldId="289"/>
            <ac:picMk id="6" creationId="{384978BD-B3F5-4031-89B6-08A6437F9428}"/>
          </ac:picMkLst>
        </pc:picChg>
      </pc:sldChg>
      <pc:sldChg chg="modSp modTransition">
        <pc:chgData name="Allen, Niquelle (BEGA)" userId="0985b165-d401-4a7a-96e0-5b3bbdba64c4" providerId="ADAL" clId="{909439AF-6E1B-4849-BD0A-C082139DDE75}" dt="2018-10-03T01:40:10.602" v="2883" actId="5793"/>
        <pc:sldMkLst>
          <pc:docMk/>
          <pc:sldMk cId="1424146984" sldId="290"/>
        </pc:sldMkLst>
        <pc:spChg chg="mod">
          <ac:chgData name="Allen, Niquelle (BEGA)" userId="0985b165-d401-4a7a-96e0-5b3bbdba64c4" providerId="ADAL" clId="{909439AF-6E1B-4849-BD0A-C082139DDE75}" dt="2018-10-03T00:16:43.771" v="108" actId="114"/>
          <ac:spMkLst>
            <pc:docMk/>
            <pc:sldMk cId="1424146984" sldId="290"/>
            <ac:spMk id="3" creationId="{00000000-0000-0000-0000-000000000000}"/>
          </ac:spMkLst>
        </pc:spChg>
        <pc:picChg chg="mod">
          <ac:chgData name="Allen, Niquelle (BEGA)" userId="0985b165-d401-4a7a-96e0-5b3bbdba64c4" providerId="ADAL" clId="{909439AF-6E1B-4849-BD0A-C082139DDE75}" dt="2018-10-03T00:16:38.382" v="107" actId="1076"/>
          <ac:picMkLst>
            <pc:docMk/>
            <pc:sldMk cId="1424146984" sldId="290"/>
            <ac:picMk id="5" creationId="{A82652A9-6E8A-4E25-944C-D069E93AA401}"/>
          </ac:picMkLst>
        </pc:picChg>
      </pc:sldChg>
      <pc:sldChg chg="modTransition">
        <pc:chgData name="Allen, Niquelle (BEGA)" userId="0985b165-d401-4a7a-96e0-5b3bbdba64c4" providerId="ADAL" clId="{909439AF-6E1B-4849-BD0A-C082139DDE75}" dt="2018-10-03T01:40:10.602" v="2883" actId="5793"/>
        <pc:sldMkLst>
          <pc:docMk/>
          <pc:sldMk cId="1371226877" sldId="291"/>
        </pc:sldMkLst>
      </pc:sldChg>
      <pc:sldChg chg="modTransition">
        <pc:chgData name="Allen, Niquelle (BEGA)" userId="0985b165-d401-4a7a-96e0-5b3bbdba64c4" providerId="ADAL" clId="{909439AF-6E1B-4849-BD0A-C082139DDE75}" dt="2018-10-03T01:40:10.602" v="2883" actId="5793"/>
        <pc:sldMkLst>
          <pc:docMk/>
          <pc:sldMk cId="2226326007" sldId="292"/>
        </pc:sldMkLst>
      </pc:sldChg>
      <pc:sldChg chg="del modTransition">
        <pc:chgData name="Allen, Niquelle (BEGA)" userId="0985b165-d401-4a7a-96e0-5b3bbdba64c4" providerId="ADAL" clId="{909439AF-6E1B-4849-BD0A-C082139DDE75}" dt="2018-10-03T01:40:27.595" v="2884" actId="2696"/>
        <pc:sldMkLst>
          <pc:docMk/>
          <pc:sldMk cId="2509750322" sldId="293"/>
        </pc:sldMkLst>
      </pc:sldChg>
      <pc:sldChg chg="modSp add modTransition">
        <pc:chgData name="Allen, Niquelle (BEGA)" userId="0985b165-d401-4a7a-96e0-5b3bbdba64c4" providerId="ADAL" clId="{909439AF-6E1B-4849-BD0A-C082139DDE75}" dt="2018-10-03T01:40:10.602" v="2883" actId="5793"/>
        <pc:sldMkLst>
          <pc:docMk/>
          <pc:sldMk cId="2230860076" sldId="294"/>
        </pc:sldMkLst>
        <pc:spChg chg="mod">
          <ac:chgData name="Allen, Niquelle (BEGA)" userId="0985b165-d401-4a7a-96e0-5b3bbdba64c4" providerId="ADAL" clId="{909439AF-6E1B-4849-BD0A-C082139DDE75}" dt="2018-10-03T00:17:49.696" v="138" actId="20577"/>
          <ac:spMkLst>
            <pc:docMk/>
            <pc:sldMk cId="2230860076" sldId="294"/>
            <ac:spMk id="2" creationId="{887A5C04-5D9C-4EF8-B675-BB6D852EAF8C}"/>
          </ac:spMkLst>
        </pc:spChg>
        <pc:spChg chg="mod">
          <ac:chgData name="Allen, Niquelle (BEGA)" userId="0985b165-d401-4a7a-96e0-5b3bbdba64c4" providerId="ADAL" clId="{909439AF-6E1B-4849-BD0A-C082139DDE75}" dt="2018-10-03T00:18:00.688" v="161" actId="20577"/>
          <ac:spMkLst>
            <pc:docMk/>
            <pc:sldMk cId="2230860076" sldId="294"/>
            <ac:spMk id="3" creationId="{5920DDFB-661A-49DC-B197-315DD467CD22}"/>
          </ac:spMkLst>
        </pc:spChg>
      </pc:sldChg>
      <pc:sldChg chg="modSp add ord modTransition">
        <pc:chgData name="Allen, Niquelle (BEGA)" userId="0985b165-d401-4a7a-96e0-5b3bbdba64c4" providerId="ADAL" clId="{909439AF-6E1B-4849-BD0A-C082139DDE75}" dt="2018-10-03T02:29:43.660" v="3944" actId="5793"/>
        <pc:sldMkLst>
          <pc:docMk/>
          <pc:sldMk cId="3485588425" sldId="295"/>
        </pc:sldMkLst>
        <pc:spChg chg="mod">
          <ac:chgData name="Allen, Niquelle (BEGA)" userId="0985b165-d401-4a7a-96e0-5b3bbdba64c4" providerId="ADAL" clId="{909439AF-6E1B-4849-BD0A-C082139DDE75}" dt="2018-10-03T02:29:43.660" v="3944" actId="5793"/>
          <ac:spMkLst>
            <pc:docMk/>
            <pc:sldMk cId="3485588425" sldId="295"/>
            <ac:spMk id="2" creationId="{DE409863-D49C-4E9E-9519-EFFAFE3DD269}"/>
          </ac:spMkLst>
        </pc:spChg>
        <pc:spChg chg="mod">
          <ac:chgData name="Allen, Niquelle (BEGA)" userId="0985b165-d401-4a7a-96e0-5b3bbdba64c4" providerId="ADAL" clId="{909439AF-6E1B-4849-BD0A-C082139DDE75}" dt="2018-10-03T00:18:40.588" v="200" actId="20577"/>
          <ac:spMkLst>
            <pc:docMk/>
            <pc:sldMk cId="3485588425" sldId="295"/>
            <ac:spMk id="3" creationId="{03995CB4-B933-4C3A-9D4C-FE6665DE24F8}"/>
          </ac:spMkLst>
        </pc:spChg>
      </pc:sldChg>
      <pc:sldChg chg="modSp add modTransition">
        <pc:chgData name="Allen, Niquelle (BEGA)" userId="0985b165-d401-4a7a-96e0-5b3bbdba64c4" providerId="ADAL" clId="{909439AF-6E1B-4849-BD0A-C082139DDE75}" dt="2018-10-03T01:40:10.602" v="2883" actId="5793"/>
        <pc:sldMkLst>
          <pc:docMk/>
          <pc:sldMk cId="1870487911" sldId="296"/>
        </pc:sldMkLst>
        <pc:spChg chg="mod">
          <ac:chgData name="Allen, Niquelle (BEGA)" userId="0985b165-d401-4a7a-96e0-5b3bbdba64c4" providerId="ADAL" clId="{909439AF-6E1B-4849-BD0A-C082139DDE75}" dt="2018-10-03T00:18:57.330" v="205" actId="20577"/>
          <ac:spMkLst>
            <pc:docMk/>
            <pc:sldMk cId="1870487911" sldId="296"/>
            <ac:spMk id="2" creationId="{16D8D88B-3E92-4224-952F-664382082801}"/>
          </ac:spMkLst>
        </pc:spChg>
        <pc:spChg chg="mod">
          <ac:chgData name="Allen, Niquelle (BEGA)" userId="0985b165-d401-4a7a-96e0-5b3bbdba64c4" providerId="ADAL" clId="{909439AF-6E1B-4849-BD0A-C082139DDE75}" dt="2018-10-03T00:19:10.074" v="227" actId="20577"/>
          <ac:spMkLst>
            <pc:docMk/>
            <pc:sldMk cId="1870487911" sldId="296"/>
            <ac:spMk id="3" creationId="{B62B9012-D680-46DF-897B-66D544B6A943}"/>
          </ac:spMkLst>
        </pc:spChg>
      </pc:sldChg>
      <pc:sldChg chg="modSp add modTransition">
        <pc:chgData name="Allen, Niquelle (BEGA)" userId="0985b165-d401-4a7a-96e0-5b3bbdba64c4" providerId="ADAL" clId="{909439AF-6E1B-4849-BD0A-C082139DDE75}" dt="2018-10-03T01:40:10.602" v="2883" actId="5793"/>
        <pc:sldMkLst>
          <pc:docMk/>
          <pc:sldMk cId="3304815461" sldId="297"/>
        </pc:sldMkLst>
        <pc:spChg chg="mod">
          <ac:chgData name="Allen, Niquelle (BEGA)" userId="0985b165-d401-4a7a-96e0-5b3bbdba64c4" providerId="ADAL" clId="{909439AF-6E1B-4849-BD0A-C082139DDE75}" dt="2018-10-03T00:19:34.010" v="244" actId="20577"/>
          <ac:spMkLst>
            <pc:docMk/>
            <pc:sldMk cId="3304815461" sldId="297"/>
            <ac:spMk id="2" creationId="{F8DEC5F9-2C49-4E5C-93D0-D75F0310527F}"/>
          </ac:spMkLst>
        </pc:spChg>
        <pc:spChg chg="mod">
          <ac:chgData name="Allen, Niquelle (BEGA)" userId="0985b165-d401-4a7a-96e0-5b3bbdba64c4" providerId="ADAL" clId="{909439AF-6E1B-4849-BD0A-C082139DDE75}" dt="2018-10-03T00:19:42.143" v="264" actId="20577"/>
          <ac:spMkLst>
            <pc:docMk/>
            <pc:sldMk cId="3304815461" sldId="297"/>
            <ac:spMk id="3" creationId="{98F21473-145D-45AC-8143-458B484CDCFD}"/>
          </ac:spMkLst>
        </pc:spChg>
      </pc:sldChg>
      <pc:sldChg chg="modSp add modTransition">
        <pc:chgData name="Allen, Niquelle (BEGA)" userId="0985b165-d401-4a7a-96e0-5b3bbdba64c4" providerId="ADAL" clId="{909439AF-6E1B-4849-BD0A-C082139DDE75}" dt="2018-10-04T07:48:26.321" v="4648" actId="14100"/>
        <pc:sldMkLst>
          <pc:docMk/>
          <pc:sldMk cId="3373622141" sldId="298"/>
        </pc:sldMkLst>
        <pc:spChg chg="mod">
          <ac:chgData name="Allen, Niquelle (BEGA)" userId="0985b165-d401-4a7a-96e0-5b3bbdba64c4" providerId="ADAL" clId="{909439AF-6E1B-4849-BD0A-C082139DDE75}" dt="2018-10-03T12:33:15.837" v="4085" actId="20577"/>
          <ac:spMkLst>
            <pc:docMk/>
            <pc:sldMk cId="3373622141" sldId="298"/>
            <ac:spMk id="2" creationId="{00000000-0000-0000-0000-000000000000}"/>
          </ac:spMkLst>
        </pc:spChg>
        <pc:spChg chg="mod">
          <ac:chgData name="Allen, Niquelle (BEGA)" userId="0985b165-d401-4a7a-96e0-5b3bbdba64c4" providerId="ADAL" clId="{909439AF-6E1B-4849-BD0A-C082139DDE75}" dt="2018-10-04T07:48:26.321" v="4648" actId="14100"/>
          <ac:spMkLst>
            <pc:docMk/>
            <pc:sldMk cId="3373622141" sldId="298"/>
            <ac:spMk id="3" creationId="{00000000-0000-0000-0000-000000000000}"/>
          </ac:spMkLst>
        </pc:spChg>
      </pc:sldChg>
      <pc:sldChg chg="addSp delSp modSp add modTransition">
        <pc:chgData name="Allen, Niquelle (BEGA)" userId="0985b165-d401-4a7a-96e0-5b3bbdba64c4" providerId="ADAL" clId="{909439AF-6E1B-4849-BD0A-C082139DDE75}" dt="2018-10-04T07:49:42.526" v="4649" actId="20577"/>
        <pc:sldMkLst>
          <pc:docMk/>
          <pc:sldMk cId="2961372694" sldId="299"/>
        </pc:sldMkLst>
        <pc:spChg chg="mod">
          <ac:chgData name="Allen, Niquelle (BEGA)" userId="0985b165-d401-4a7a-96e0-5b3bbdba64c4" providerId="ADAL" clId="{909439AF-6E1B-4849-BD0A-C082139DDE75}" dt="2018-10-03T12:33:19.977" v="4086" actId="20577"/>
          <ac:spMkLst>
            <pc:docMk/>
            <pc:sldMk cId="2961372694" sldId="299"/>
            <ac:spMk id="2" creationId="{7E0C32B6-EA2B-4E57-B78B-4C6F80184771}"/>
          </ac:spMkLst>
        </pc:spChg>
        <pc:spChg chg="mod">
          <ac:chgData name="Allen, Niquelle (BEGA)" userId="0985b165-d401-4a7a-96e0-5b3bbdba64c4" providerId="ADAL" clId="{909439AF-6E1B-4849-BD0A-C082139DDE75}" dt="2018-10-03T00:34:15.367" v="421" actId="27636"/>
          <ac:spMkLst>
            <pc:docMk/>
            <pc:sldMk cId="2961372694" sldId="299"/>
            <ac:spMk id="3" creationId="{3935A61C-E24C-4959-9EC1-21ADB70BA8B7}"/>
          </ac:spMkLst>
        </pc:spChg>
        <pc:spChg chg="mod">
          <ac:chgData name="Allen, Niquelle (BEGA)" userId="0985b165-d401-4a7a-96e0-5b3bbdba64c4" providerId="ADAL" clId="{909439AF-6E1B-4849-BD0A-C082139DDE75}" dt="2018-10-04T07:49:42.526" v="4649" actId="20577"/>
          <ac:spMkLst>
            <pc:docMk/>
            <pc:sldMk cId="2961372694" sldId="299"/>
            <ac:spMk id="4" creationId="{753C8E08-102C-464B-88FE-FB37A4504A24}"/>
          </ac:spMkLst>
        </pc:spChg>
        <pc:spChg chg="add del mod">
          <ac:chgData name="Allen, Niquelle (BEGA)" userId="0985b165-d401-4a7a-96e0-5b3bbdba64c4" providerId="ADAL" clId="{909439AF-6E1B-4849-BD0A-C082139DDE75}" dt="2018-10-03T00:32:16.006" v="380" actId="5793"/>
          <ac:spMkLst>
            <pc:docMk/>
            <pc:sldMk cId="2961372694" sldId="299"/>
            <ac:spMk id="5" creationId="{8C39A0EB-4571-4912-90D9-4310A3A28B40}"/>
          </ac:spMkLst>
        </pc:spChg>
        <pc:spChg chg="add mod">
          <ac:chgData name="Allen, Niquelle (BEGA)" userId="0985b165-d401-4a7a-96e0-5b3bbdba64c4" providerId="ADAL" clId="{909439AF-6E1B-4849-BD0A-C082139DDE75}" dt="2018-10-03T00:33:03.251" v="400" actId="255"/>
          <ac:spMkLst>
            <pc:docMk/>
            <pc:sldMk cId="2961372694" sldId="299"/>
            <ac:spMk id="6" creationId="{CACB3B7D-89BE-42C4-8AF3-72C06F7F61C5}"/>
          </ac:spMkLst>
        </pc:spChg>
      </pc:sldChg>
      <pc:sldChg chg="modSp add modTransition">
        <pc:chgData name="Allen, Niquelle (BEGA)" userId="0985b165-d401-4a7a-96e0-5b3bbdba64c4" providerId="ADAL" clId="{909439AF-6E1B-4849-BD0A-C082139DDE75}" dt="2018-10-03T12:33:24.884" v="4087" actId="20577"/>
        <pc:sldMkLst>
          <pc:docMk/>
          <pc:sldMk cId="3078274539" sldId="300"/>
        </pc:sldMkLst>
        <pc:spChg chg="mod">
          <ac:chgData name="Allen, Niquelle (BEGA)" userId="0985b165-d401-4a7a-96e0-5b3bbdba64c4" providerId="ADAL" clId="{909439AF-6E1B-4849-BD0A-C082139DDE75}" dt="2018-10-03T12:33:24.884" v="4087" actId="20577"/>
          <ac:spMkLst>
            <pc:docMk/>
            <pc:sldMk cId="3078274539" sldId="300"/>
            <ac:spMk id="2" creationId="{32BB40C4-6B4F-4232-84EE-57FEF26DE2B9}"/>
          </ac:spMkLst>
        </pc:spChg>
        <pc:spChg chg="mod">
          <ac:chgData name="Allen, Niquelle (BEGA)" userId="0985b165-d401-4a7a-96e0-5b3bbdba64c4" providerId="ADAL" clId="{909439AF-6E1B-4849-BD0A-C082139DDE75}" dt="2018-10-03T00:40:09.533" v="819" actId="113"/>
          <ac:spMkLst>
            <pc:docMk/>
            <pc:sldMk cId="3078274539" sldId="300"/>
            <ac:spMk id="3" creationId="{6CCD247D-9535-489F-894B-5F23D22EC236}"/>
          </ac:spMkLst>
        </pc:spChg>
      </pc:sldChg>
      <pc:sldChg chg="modSp add modTransition">
        <pc:chgData name="Allen, Niquelle (BEGA)" userId="0985b165-d401-4a7a-96e0-5b3bbdba64c4" providerId="ADAL" clId="{909439AF-6E1B-4849-BD0A-C082139DDE75}" dt="2018-10-03T12:33:30.510" v="4088" actId="20577"/>
        <pc:sldMkLst>
          <pc:docMk/>
          <pc:sldMk cId="3790157148" sldId="301"/>
        </pc:sldMkLst>
        <pc:spChg chg="mod">
          <ac:chgData name="Allen, Niquelle (BEGA)" userId="0985b165-d401-4a7a-96e0-5b3bbdba64c4" providerId="ADAL" clId="{909439AF-6E1B-4849-BD0A-C082139DDE75}" dt="2018-10-03T12:33:30.510" v="4088" actId="20577"/>
          <ac:spMkLst>
            <pc:docMk/>
            <pc:sldMk cId="3790157148" sldId="301"/>
            <ac:spMk id="2" creationId="{32BB40C4-6B4F-4232-84EE-57FEF26DE2B9}"/>
          </ac:spMkLst>
        </pc:spChg>
        <pc:spChg chg="mod">
          <ac:chgData name="Allen, Niquelle (BEGA)" userId="0985b165-d401-4a7a-96e0-5b3bbdba64c4" providerId="ADAL" clId="{909439AF-6E1B-4849-BD0A-C082139DDE75}" dt="2018-10-03T00:45:52.431" v="1491" actId="20577"/>
          <ac:spMkLst>
            <pc:docMk/>
            <pc:sldMk cId="3790157148" sldId="301"/>
            <ac:spMk id="3" creationId="{6CCD247D-9535-489F-894B-5F23D22EC236}"/>
          </ac:spMkLst>
        </pc:spChg>
      </pc:sldChg>
      <pc:sldChg chg="modSp add modTransition">
        <pc:chgData name="Allen, Niquelle (BEGA)" userId="0985b165-d401-4a7a-96e0-5b3bbdba64c4" providerId="ADAL" clId="{909439AF-6E1B-4849-BD0A-C082139DDE75}" dt="2018-10-03T12:33:37.323" v="4089" actId="20577"/>
        <pc:sldMkLst>
          <pc:docMk/>
          <pc:sldMk cId="234210844" sldId="302"/>
        </pc:sldMkLst>
        <pc:spChg chg="mod">
          <ac:chgData name="Allen, Niquelle (BEGA)" userId="0985b165-d401-4a7a-96e0-5b3bbdba64c4" providerId="ADAL" clId="{909439AF-6E1B-4849-BD0A-C082139DDE75}" dt="2018-10-03T12:33:37.323" v="4089" actId="20577"/>
          <ac:spMkLst>
            <pc:docMk/>
            <pc:sldMk cId="234210844" sldId="302"/>
            <ac:spMk id="2" creationId="{32BB40C4-6B4F-4232-84EE-57FEF26DE2B9}"/>
          </ac:spMkLst>
        </pc:spChg>
        <pc:spChg chg="mod">
          <ac:chgData name="Allen, Niquelle (BEGA)" userId="0985b165-d401-4a7a-96e0-5b3bbdba64c4" providerId="ADAL" clId="{909439AF-6E1B-4849-BD0A-C082139DDE75}" dt="2018-10-03T00:50:34.038" v="2021" actId="14100"/>
          <ac:spMkLst>
            <pc:docMk/>
            <pc:sldMk cId="234210844" sldId="302"/>
            <ac:spMk id="3" creationId="{6CCD247D-9535-489F-894B-5F23D22EC236}"/>
          </ac:spMkLst>
        </pc:spChg>
      </pc:sldChg>
      <pc:sldChg chg="addSp modSp add modTransition">
        <pc:chgData name="Allen, Niquelle (BEGA)" userId="0985b165-d401-4a7a-96e0-5b3bbdba64c4" providerId="ADAL" clId="{909439AF-6E1B-4849-BD0A-C082139DDE75}" dt="2018-10-03T12:33:42.605" v="4090" actId="20577"/>
        <pc:sldMkLst>
          <pc:docMk/>
          <pc:sldMk cId="2152788666" sldId="303"/>
        </pc:sldMkLst>
        <pc:spChg chg="mod">
          <ac:chgData name="Allen, Niquelle (BEGA)" userId="0985b165-d401-4a7a-96e0-5b3bbdba64c4" providerId="ADAL" clId="{909439AF-6E1B-4849-BD0A-C082139DDE75}" dt="2018-10-03T12:33:42.605" v="4090" actId="20577"/>
          <ac:spMkLst>
            <pc:docMk/>
            <pc:sldMk cId="2152788666" sldId="303"/>
            <ac:spMk id="2" creationId="{32BB40C4-6B4F-4232-84EE-57FEF26DE2B9}"/>
          </ac:spMkLst>
        </pc:spChg>
        <pc:spChg chg="mod">
          <ac:chgData name="Allen, Niquelle (BEGA)" userId="0985b165-d401-4a7a-96e0-5b3bbdba64c4" providerId="ADAL" clId="{909439AF-6E1B-4849-BD0A-C082139DDE75}" dt="2018-10-03T00:52:13.005" v="2215" actId="27636"/>
          <ac:spMkLst>
            <pc:docMk/>
            <pc:sldMk cId="2152788666" sldId="303"/>
            <ac:spMk id="3" creationId="{6CCD247D-9535-489F-894B-5F23D22EC236}"/>
          </ac:spMkLst>
        </pc:spChg>
        <pc:picChg chg="add mod">
          <ac:chgData name="Allen, Niquelle (BEGA)" userId="0985b165-d401-4a7a-96e0-5b3bbdba64c4" providerId="ADAL" clId="{909439AF-6E1B-4849-BD0A-C082139DDE75}" dt="2018-10-03T00:55:28.774" v="2225" actId="1076"/>
          <ac:picMkLst>
            <pc:docMk/>
            <pc:sldMk cId="2152788666" sldId="303"/>
            <ac:picMk id="5" creationId="{7950ABBA-8998-4890-98CD-1BF81A3AF648}"/>
          </ac:picMkLst>
        </pc:picChg>
      </pc:sldChg>
      <pc:sldChg chg="addSp delSp modSp add modTransition">
        <pc:chgData name="Allen, Niquelle (BEGA)" userId="0985b165-d401-4a7a-96e0-5b3bbdba64c4" providerId="ADAL" clId="{909439AF-6E1B-4849-BD0A-C082139DDE75}" dt="2018-10-04T07:51:31.839" v="4654" actId="113"/>
        <pc:sldMkLst>
          <pc:docMk/>
          <pc:sldMk cId="2538450365" sldId="304"/>
        </pc:sldMkLst>
        <pc:spChg chg="mod">
          <ac:chgData name="Allen, Niquelle (BEGA)" userId="0985b165-d401-4a7a-96e0-5b3bbdba64c4" providerId="ADAL" clId="{909439AF-6E1B-4849-BD0A-C082139DDE75}" dt="2018-10-03T12:33:49.559" v="4091" actId="20577"/>
          <ac:spMkLst>
            <pc:docMk/>
            <pc:sldMk cId="2538450365" sldId="304"/>
            <ac:spMk id="2" creationId="{32BB40C4-6B4F-4232-84EE-57FEF26DE2B9}"/>
          </ac:spMkLst>
        </pc:spChg>
        <pc:spChg chg="mod">
          <ac:chgData name="Allen, Niquelle (BEGA)" userId="0985b165-d401-4a7a-96e0-5b3bbdba64c4" providerId="ADAL" clId="{909439AF-6E1B-4849-BD0A-C082139DDE75}" dt="2018-10-03T00:57:51.203" v="2305" actId="14100"/>
          <ac:spMkLst>
            <pc:docMk/>
            <pc:sldMk cId="2538450365" sldId="304"/>
            <ac:spMk id="3" creationId="{6CCD247D-9535-489F-894B-5F23D22EC236}"/>
          </ac:spMkLst>
        </pc:spChg>
        <pc:spChg chg="add mod">
          <ac:chgData name="Allen, Niquelle (BEGA)" userId="0985b165-d401-4a7a-96e0-5b3bbdba64c4" providerId="ADAL" clId="{909439AF-6E1B-4849-BD0A-C082139DDE75}" dt="2018-10-04T07:51:31.839" v="4654" actId="113"/>
          <ac:spMkLst>
            <pc:docMk/>
            <pc:sldMk cId="2538450365" sldId="304"/>
            <ac:spMk id="4" creationId="{C70E7529-7C71-47B2-8C8F-4A3F7FC18B04}"/>
          </ac:spMkLst>
        </pc:spChg>
        <pc:picChg chg="del">
          <ac:chgData name="Allen, Niquelle (BEGA)" userId="0985b165-d401-4a7a-96e0-5b3bbdba64c4" providerId="ADAL" clId="{909439AF-6E1B-4849-BD0A-C082139DDE75}" dt="2018-10-03T00:56:29.706" v="2299" actId="478"/>
          <ac:picMkLst>
            <pc:docMk/>
            <pc:sldMk cId="2538450365" sldId="304"/>
            <ac:picMk id="5" creationId="{7950ABBA-8998-4890-98CD-1BF81A3AF648}"/>
          </ac:picMkLst>
        </pc:picChg>
      </pc:sldChg>
      <pc:sldChg chg="modSp add modTransition">
        <pc:chgData name="Allen, Niquelle (BEGA)" userId="0985b165-d401-4a7a-96e0-5b3bbdba64c4" providerId="ADAL" clId="{909439AF-6E1B-4849-BD0A-C082139DDE75}" dt="2018-10-04T07:43:25.526" v="4595"/>
        <pc:sldMkLst>
          <pc:docMk/>
          <pc:sldMk cId="3951338460" sldId="305"/>
        </pc:sldMkLst>
        <pc:spChg chg="mod">
          <ac:chgData name="Allen, Niquelle (BEGA)" userId="0985b165-d401-4a7a-96e0-5b3bbdba64c4" providerId="ADAL" clId="{909439AF-6E1B-4849-BD0A-C082139DDE75}" dt="2018-10-03T12:33:08.554" v="4084" actId="20577"/>
          <ac:spMkLst>
            <pc:docMk/>
            <pc:sldMk cId="3951338460" sldId="305"/>
            <ac:spMk id="2" creationId="{00000000-0000-0000-0000-000000000000}"/>
          </ac:spMkLst>
        </pc:spChg>
        <pc:spChg chg="mod">
          <ac:chgData name="Allen, Niquelle (BEGA)" userId="0985b165-d401-4a7a-96e0-5b3bbdba64c4" providerId="ADAL" clId="{909439AF-6E1B-4849-BD0A-C082139DDE75}" dt="2018-10-04T07:43:25.526" v="4595"/>
          <ac:spMkLst>
            <pc:docMk/>
            <pc:sldMk cId="3951338460" sldId="305"/>
            <ac:spMk id="3" creationId="{00000000-0000-0000-0000-000000000000}"/>
          </ac:spMkLst>
        </pc:spChg>
      </pc:sldChg>
      <pc:sldChg chg="modSp add ord modTransition">
        <pc:chgData name="Allen, Niquelle (BEGA)" userId="0985b165-d401-4a7a-96e0-5b3bbdba64c4" providerId="ADAL" clId="{909439AF-6E1B-4849-BD0A-C082139DDE75}" dt="2018-10-03T02:28:41.766" v="3936" actId="5793"/>
        <pc:sldMkLst>
          <pc:docMk/>
          <pc:sldMk cId="2112717147" sldId="306"/>
        </pc:sldMkLst>
        <pc:spChg chg="mod">
          <ac:chgData name="Allen, Niquelle (BEGA)" userId="0985b165-d401-4a7a-96e0-5b3bbdba64c4" providerId="ADAL" clId="{909439AF-6E1B-4849-BD0A-C082139DDE75}" dt="2018-10-03T02:28:41.766" v="3936" actId="5793"/>
          <ac:spMkLst>
            <pc:docMk/>
            <pc:sldMk cId="2112717147" sldId="306"/>
            <ac:spMk id="2" creationId="{00000000-0000-0000-0000-000000000000}"/>
          </ac:spMkLst>
        </pc:spChg>
        <pc:spChg chg="mod">
          <ac:chgData name="Allen, Niquelle (BEGA)" userId="0985b165-d401-4a7a-96e0-5b3bbdba64c4" providerId="ADAL" clId="{909439AF-6E1B-4849-BD0A-C082139DDE75}" dt="2018-10-03T01:04:24.569" v="2361" actId="20577"/>
          <ac:spMkLst>
            <pc:docMk/>
            <pc:sldMk cId="2112717147" sldId="306"/>
            <ac:spMk id="3" creationId="{00000000-0000-0000-0000-000000000000}"/>
          </ac:spMkLst>
        </pc:spChg>
      </pc:sldChg>
      <pc:sldChg chg="modSp add modTransition">
        <pc:chgData name="Allen, Niquelle (BEGA)" userId="0985b165-d401-4a7a-96e0-5b3bbdba64c4" providerId="ADAL" clId="{909439AF-6E1B-4849-BD0A-C082139DDE75}" dt="2018-10-04T07:29:39.406" v="4549" actId="20577"/>
        <pc:sldMkLst>
          <pc:docMk/>
          <pc:sldMk cId="1929387889" sldId="307"/>
        </pc:sldMkLst>
        <pc:spChg chg="mod">
          <ac:chgData name="Allen, Niquelle (BEGA)" userId="0985b165-d401-4a7a-96e0-5b3bbdba64c4" providerId="ADAL" clId="{909439AF-6E1B-4849-BD0A-C082139DDE75}" dt="2018-10-04T07:29:39.406" v="4549" actId="20577"/>
          <ac:spMkLst>
            <pc:docMk/>
            <pc:sldMk cId="1929387889" sldId="307"/>
            <ac:spMk id="3" creationId="{00000000-0000-0000-0000-000000000000}"/>
          </ac:spMkLst>
        </pc:spChg>
        <pc:picChg chg="mod">
          <ac:chgData name="Allen, Niquelle (BEGA)" userId="0985b165-d401-4a7a-96e0-5b3bbdba64c4" providerId="ADAL" clId="{909439AF-6E1B-4849-BD0A-C082139DDE75}" dt="2018-10-03T01:08:30.082" v="2430" actId="1076"/>
          <ac:picMkLst>
            <pc:docMk/>
            <pc:sldMk cId="1929387889" sldId="307"/>
            <ac:picMk id="4" creationId="{00000000-0000-0000-0000-000000000000}"/>
          </ac:picMkLst>
        </pc:picChg>
      </pc:sldChg>
      <pc:sldChg chg="modSp add modTransition">
        <pc:chgData name="Allen, Niquelle (BEGA)" userId="0985b165-d401-4a7a-96e0-5b3bbdba64c4" providerId="ADAL" clId="{909439AF-6E1B-4849-BD0A-C082139DDE75}" dt="2018-10-04T07:29:51.915" v="4550"/>
        <pc:sldMkLst>
          <pc:docMk/>
          <pc:sldMk cId="2750849386" sldId="308"/>
        </pc:sldMkLst>
        <pc:spChg chg="mod">
          <ac:chgData name="Allen, Niquelle (BEGA)" userId="0985b165-d401-4a7a-96e0-5b3bbdba64c4" providerId="ADAL" clId="{909439AF-6E1B-4849-BD0A-C082139DDE75}" dt="2018-10-04T07:29:51.915" v="4550"/>
          <ac:spMkLst>
            <pc:docMk/>
            <pc:sldMk cId="2750849386" sldId="308"/>
            <ac:spMk id="3" creationId="{00000000-0000-0000-0000-000000000000}"/>
          </ac:spMkLst>
        </pc:spChg>
        <pc:picChg chg="mod">
          <ac:chgData name="Allen, Niquelle (BEGA)" userId="0985b165-d401-4a7a-96e0-5b3bbdba64c4" providerId="ADAL" clId="{909439AF-6E1B-4849-BD0A-C082139DDE75}" dt="2018-10-03T01:08:23.747" v="2429" actId="14100"/>
          <ac:picMkLst>
            <pc:docMk/>
            <pc:sldMk cId="2750849386" sldId="308"/>
            <ac:picMk id="4" creationId="{00000000-0000-0000-0000-000000000000}"/>
          </ac:picMkLst>
        </pc:picChg>
      </pc:sldChg>
      <pc:sldChg chg="addSp modSp add modTransition modAnim modNotesTx">
        <pc:chgData name="Allen, Niquelle (BEGA)" userId="0985b165-d401-4a7a-96e0-5b3bbdba64c4" providerId="ADAL" clId="{909439AF-6E1B-4849-BD0A-C082139DDE75}" dt="2018-10-03T02:27:45.040" v="3928" actId="313"/>
        <pc:sldMkLst>
          <pc:docMk/>
          <pc:sldMk cId="2469101339" sldId="309"/>
        </pc:sldMkLst>
        <pc:spChg chg="mod">
          <ac:chgData name="Allen, Niquelle (BEGA)" userId="0985b165-d401-4a7a-96e0-5b3bbdba64c4" providerId="ADAL" clId="{909439AF-6E1B-4849-BD0A-C082139DDE75}" dt="2018-10-03T02:27:45.040" v="3928" actId="313"/>
          <ac:spMkLst>
            <pc:docMk/>
            <pc:sldMk cId="2469101339" sldId="309"/>
            <ac:spMk id="2" creationId="{E1B53343-C52F-4580-8F8C-B0B038890015}"/>
          </ac:spMkLst>
        </pc:spChg>
        <pc:spChg chg="mod">
          <ac:chgData name="Allen, Niquelle (BEGA)" userId="0985b165-d401-4a7a-96e0-5b3bbdba64c4" providerId="ADAL" clId="{909439AF-6E1B-4849-BD0A-C082139DDE75}" dt="2018-10-03T01:23:11.220" v="2680" actId="20577"/>
          <ac:spMkLst>
            <pc:docMk/>
            <pc:sldMk cId="2469101339" sldId="309"/>
            <ac:spMk id="3" creationId="{7FF53D8E-7662-4863-8329-D665508CDAC8}"/>
          </ac:spMkLst>
        </pc:spChg>
        <pc:spChg chg="add mod">
          <ac:chgData name="Allen, Niquelle (BEGA)" userId="0985b165-d401-4a7a-96e0-5b3bbdba64c4" providerId="ADAL" clId="{909439AF-6E1B-4849-BD0A-C082139DDE75}" dt="2018-10-03T01:24:03.094" v="2683" actId="1076"/>
          <ac:spMkLst>
            <pc:docMk/>
            <pc:sldMk cId="2469101339" sldId="309"/>
            <ac:spMk id="6" creationId="{68066C04-68FC-41D7-858B-589A7339D718}"/>
          </ac:spMkLst>
        </pc:spChg>
        <pc:picChg chg="add mod">
          <ac:chgData name="Allen, Niquelle (BEGA)" userId="0985b165-d401-4a7a-96e0-5b3bbdba64c4" providerId="ADAL" clId="{909439AF-6E1B-4849-BD0A-C082139DDE75}" dt="2018-10-03T01:24:03.094" v="2683" actId="1076"/>
          <ac:picMkLst>
            <pc:docMk/>
            <pc:sldMk cId="2469101339" sldId="309"/>
            <ac:picMk id="5" creationId="{4704D759-651D-4708-8C66-DC514A2CE721}"/>
          </ac:picMkLst>
        </pc:picChg>
      </pc:sldChg>
      <pc:sldChg chg="addSp delSp modSp add modTransition">
        <pc:chgData name="Allen, Niquelle (BEGA)" userId="0985b165-d401-4a7a-96e0-5b3bbdba64c4" providerId="ADAL" clId="{909439AF-6E1B-4849-BD0A-C082139DDE75}" dt="2018-10-04T07:53:05.349" v="4660" actId="478"/>
        <pc:sldMkLst>
          <pc:docMk/>
          <pc:sldMk cId="701759110" sldId="310"/>
        </pc:sldMkLst>
        <pc:spChg chg="mod">
          <ac:chgData name="Allen, Niquelle (BEGA)" userId="0985b165-d401-4a7a-96e0-5b3bbdba64c4" providerId="ADAL" clId="{909439AF-6E1B-4849-BD0A-C082139DDE75}" dt="2018-10-03T12:33:56.356" v="4092" actId="20577"/>
          <ac:spMkLst>
            <pc:docMk/>
            <pc:sldMk cId="701759110" sldId="310"/>
            <ac:spMk id="2" creationId="{E4281EFC-C37A-43A3-9A87-192DBDEC2295}"/>
          </ac:spMkLst>
        </pc:spChg>
        <pc:spChg chg="mod">
          <ac:chgData name="Allen, Niquelle (BEGA)" userId="0985b165-d401-4a7a-96e0-5b3bbdba64c4" providerId="ADAL" clId="{909439AF-6E1B-4849-BD0A-C082139DDE75}" dt="2018-10-04T07:52:44.673" v="4658" actId="113"/>
          <ac:spMkLst>
            <pc:docMk/>
            <pc:sldMk cId="701759110" sldId="310"/>
            <ac:spMk id="3" creationId="{6947ABC8-8F54-43C5-B4DF-A9D986A45647}"/>
          </ac:spMkLst>
        </pc:spChg>
        <pc:spChg chg="add del mod">
          <ac:chgData name="Allen, Niquelle (BEGA)" userId="0985b165-d401-4a7a-96e0-5b3bbdba64c4" providerId="ADAL" clId="{909439AF-6E1B-4849-BD0A-C082139DDE75}" dt="2018-10-04T07:53:05.349" v="4660" actId="478"/>
          <ac:spMkLst>
            <pc:docMk/>
            <pc:sldMk cId="701759110" sldId="310"/>
            <ac:spMk id="6" creationId="{4F635949-21AB-49F5-8EA0-C38E2FF610B1}"/>
          </ac:spMkLst>
        </pc:spChg>
        <pc:picChg chg="add mod">
          <ac:chgData name="Allen, Niquelle (BEGA)" userId="0985b165-d401-4a7a-96e0-5b3bbdba64c4" providerId="ADAL" clId="{909439AF-6E1B-4849-BD0A-C082139DDE75}" dt="2018-10-03T01:17:58.394" v="2499" actId="14100"/>
          <ac:picMkLst>
            <pc:docMk/>
            <pc:sldMk cId="701759110" sldId="310"/>
            <ac:picMk id="5" creationId="{8D0A6E6B-04DB-46C0-ADB6-30241F4FD58D}"/>
          </ac:picMkLst>
        </pc:picChg>
      </pc:sldChg>
      <pc:sldChg chg="addSp delSp modSp add modTransition">
        <pc:chgData name="Allen, Niquelle (BEGA)" userId="0985b165-d401-4a7a-96e0-5b3bbdba64c4" providerId="ADAL" clId="{909439AF-6E1B-4849-BD0A-C082139DDE75}" dt="2018-10-03T01:40:10.602" v="2883" actId="5793"/>
        <pc:sldMkLst>
          <pc:docMk/>
          <pc:sldMk cId="2521816920" sldId="311"/>
        </pc:sldMkLst>
        <pc:spChg chg="mod">
          <ac:chgData name="Allen, Niquelle (BEGA)" userId="0985b165-d401-4a7a-96e0-5b3bbdba64c4" providerId="ADAL" clId="{909439AF-6E1B-4849-BD0A-C082139DDE75}" dt="2018-10-03T01:29:55.388" v="2719" actId="20577"/>
          <ac:spMkLst>
            <pc:docMk/>
            <pc:sldMk cId="2521816920" sldId="311"/>
            <ac:spMk id="2" creationId="{DA9FDD56-890B-487D-BD1D-307F18D6EA32}"/>
          </ac:spMkLst>
        </pc:spChg>
        <pc:spChg chg="mod">
          <ac:chgData name="Allen, Niquelle (BEGA)" userId="0985b165-d401-4a7a-96e0-5b3bbdba64c4" providerId="ADAL" clId="{909439AF-6E1B-4849-BD0A-C082139DDE75}" dt="2018-10-03T01:33:08.094" v="2854" actId="20577"/>
          <ac:spMkLst>
            <pc:docMk/>
            <pc:sldMk cId="2521816920" sldId="311"/>
            <ac:spMk id="3" creationId="{715BAA0B-5526-440B-9DD0-F6B309C8077D}"/>
          </ac:spMkLst>
        </pc:spChg>
        <pc:spChg chg="add del mod">
          <ac:chgData name="Allen, Niquelle (BEGA)" userId="0985b165-d401-4a7a-96e0-5b3bbdba64c4" providerId="ADAL" clId="{909439AF-6E1B-4849-BD0A-C082139DDE75}" dt="2018-10-03T01:31:32.278" v="2837" actId="931"/>
          <ac:spMkLst>
            <pc:docMk/>
            <pc:sldMk cId="2521816920" sldId="311"/>
            <ac:spMk id="6" creationId="{CC2EB3DC-9EDA-4D68-8E9C-2C3BE17C2838}"/>
          </ac:spMkLst>
        </pc:spChg>
        <pc:spChg chg="add del mod">
          <ac:chgData name="Allen, Niquelle (BEGA)" userId="0985b165-d401-4a7a-96e0-5b3bbdba64c4" providerId="ADAL" clId="{909439AF-6E1B-4849-BD0A-C082139DDE75}" dt="2018-10-03T01:31:32.278" v="2837" actId="931"/>
          <ac:spMkLst>
            <pc:docMk/>
            <pc:sldMk cId="2521816920" sldId="311"/>
            <ac:spMk id="9" creationId="{9B3A7A24-517E-46C4-B910-23B5F40E9EBA}"/>
          </ac:spMkLst>
        </pc:spChg>
        <pc:spChg chg="add del mod">
          <ac:chgData name="Allen, Niquelle (BEGA)" userId="0985b165-d401-4a7a-96e0-5b3bbdba64c4" providerId="ADAL" clId="{909439AF-6E1B-4849-BD0A-C082139DDE75}" dt="2018-10-03T01:32:51.520" v="2848" actId="478"/>
          <ac:spMkLst>
            <pc:docMk/>
            <pc:sldMk cId="2521816920" sldId="311"/>
            <ac:spMk id="12" creationId="{C917CA2C-9B77-4F9D-BCA0-181434EC02C0}"/>
          </ac:spMkLst>
        </pc:spChg>
        <pc:picChg chg="add del mod">
          <ac:chgData name="Allen, Niquelle (BEGA)" userId="0985b165-d401-4a7a-96e0-5b3bbdba64c4" providerId="ADAL" clId="{909439AF-6E1B-4849-BD0A-C082139DDE75}" dt="2018-10-03T01:31:32.278" v="2837" actId="931"/>
          <ac:picMkLst>
            <pc:docMk/>
            <pc:sldMk cId="2521816920" sldId="311"/>
            <ac:picMk id="5" creationId="{2CAE0DFE-0BBD-488E-9AF9-12ED04772279}"/>
          </ac:picMkLst>
        </pc:picChg>
        <pc:picChg chg="add del mod">
          <ac:chgData name="Allen, Niquelle (BEGA)" userId="0985b165-d401-4a7a-96e0-5b3bbdba64c4" providerId="ADAL" clId="{909439AF-6E1B-4849-BD0A-C082139DDE75}" dt="2018-10-03T01:31:32.278" v="2837" actId="931"/>
          <ac:picMkLst>
            <pc:docMk/>
            <pc:sldMk cId="2521816920" sldId="311"/>
            <ac:picMk id="8" creationId="{F466AD08-5E85-40F9-8B43-D188593571BC}"/>
          </ac:picMkLst>
        </pc:picChg>
        <pc:picChg chg="add mod">
          <ac:chgData name="Allen, Niquelle (BEGA)" userId="0985b165-d401-4a7a-96e0-5b3bbdba64c4" providerId="ADAL" clId="{909439AF-6E1B-4849-BD0A-C082139DDE75}" dt="2018-10-03T01:32:18.943" v="2847" actId="14100"/>
          <ac:picMkLst>
            <pc:docMk/>
            <pc:sldMk cId="2521816920" sldId="311"/>
            <ac:picMk id="11" creationId="{AE7CEA68-61DC-4C72-93C9-DB032B5B53BB}"/>
          </ac:picMkLst>
        </pc:picChg>
      </pc:sldChg>
      <pc:sldChg chg="addSp delSp modSp add modTransition">
        <pc:chgData name="Allen, Niquelle (BEGA)" userId="0985b165-d401-4a7a-96e0-5b3bbdba64c4" providerId="ADAL" clId="{909439AF-6E1B-4849-BD0A-C082139DDE75}" dt="2018-10-03T01:40:10.602" v="2883" actId="5793"/>
        <pc:sldMkLst>
          <pc:docMk/>
          <pc:sldMk cId="713267680" sldId="312"/>
        </pc:sldMkLst>
        <pc:spChg chg="add del mod">
          <ac:chgData name="Allen, Niquelle (BEGA)" userId="0985b165-d401-4a7a-96e0-5b3bbdba64c4" providerId="ADAL" clId="{909439AF-6E1B-4849-BD0A-C082139DDE75}" dt="2018-10-03T01:34:26.490" v="2861" actId="478"/>
          <ac:spMkLst>
            <pc:docMk/>
            <pc:sldMk cId="713267680" sldId="312"/>
            <ac:spMk id="4" creationId="{7849681A-80F8-4F4E-AD5B-59B95D802897}"/>
          </ac:spMkLst>
        </pc:spChg>
        <pc:picChg chg="add mod">
          <ac:chgData name="Allen, Niquelle (BEGA)" userId="0985b165-d401-4a7a-96e0-5b3bbdba64c4" providerId="ADAL" clId="{909439AF-6E1B-4849-BD0A-C082139DDE75}" dt="2018-10-03T01:34:45.403" v="2867" actId="14100"/>
          <ac:picMkLst>
            <pc:docMk/>
            <pc:sldMk cId="713267680" sldId="312"/>
            <ac:picMk id="3" creationId="{0C390A6B-A209-42E4-A9EF-FA91B1301DD4}"/>
          </ac:picMkLst>
        </pc:picChg>
      </pc:sldChg>
      <pc:sldChg chg="addSp modSp add">
        <pc:chgData name="Allen, Niquelle (BEGA)" userId="0985b165-d401-4a7a-96e0-5b3bbdba64c4" providerId="ADAL" clId="{909439AF-6E1B-4849-BD0A-C082139DDE75}" dt="2018-10-03T02:29:36.806" v="3943" actId="5793"/>
        <pc:sldMkLst>
          <pc:docMk/>
          <pc:sldMk cId="1100181298" sldId="313"/>
        </pc:sldMkLst>
        <pc:spChg chg="mod">
          <ac:chgData name="Allen, Niquelle (BEGA)" userId="0985b165-d401-4a7a-96e0-5b3bbdba64c4" providerId="ADAL" clId="{909439AF-6E1B-4849-BD0A-C082139DDE75}" dt="2018-10-03T02:29:36.806" v="3943" actId="5793"/>
          <ac:spMkLst>
            <pc:docMk/>
            <pc:sldMk cId="1100181298" sldId="313"/>
            <ac:spMk id="2" creationId="{00000000-0000-0000-0000-000000000000}"/>
          </ac:spMkLst>
        </pc:spChg>
        <pc:spChg chg="mod">
          <ac:chgData name="Allen, Niquelle (BEGA)" userId="0985b165-d401-4a7a-96e0-5b3bbdba64c4" providerId="ADAL" clId="{909439AF-6E1B-4849-BD0A-C082139DDE75}" dt="2018-10-03T01:43:28.964" v="2894" actId="5793"/>
          <ac:spMkLst>
            <pc:docMk/>
            <pc:sldMk cId="1100181298" sldId="313"/>
            <ac:spMk id="3" creationId="{00000000-0000-0000-0000-000000000000}"/>
          </ac:spMkLst>
        </pc:spChg>
        <pc:picChg chg="add mod">
          <ac:chgData name="Allen, Niquelle (BEGA)" userId="0985b165-d401-4a7a-96e0-5b3bbdba64c4" providerId="ADAL" clId="{909439AF-6E1B-4849-BD0A-C082139DDE75}" dt="2018-10-03T01:43:48.126" v="2896" actId="14100"/>
          <ac:picMkLst>
            <pc:docMk/>
            <pc:sldMk cId="1100181298" sldId="313"/>
            <ac:picMk id="4" creationId="{C911B759-A276-4F2F-A634-F958E3C86699}"/>
          </ac:picMkLst>
        </pc:picChg>
      </pc:sldChg>
      <pc:sldChg chg="delSp modSp add">
        <pc:chgData name="Allen, Niquelle (BEGA)" userId="0985b165-d401-4a7a-96e0-5b3bbdba64c4" providerId="ADAL" clId="{909439AF-6E1B-4849-BD0A-C082139DDE75}" dt="2018-10-03T02:29:28.956" v="3942" actId="5793"/>
        <pc:sldMkLst>
          <pc:docMk/>
          <pc:sldMk cId="2788234814" sldId="314"/>
        </pc:sldMkLst>
        <pc:spChg chg="mod">
          <ac:chgData name="Allen, Niquelle (BEGA)" userId="0985b165-d401-4a7a-96e0-5b3bbdba64c4" providerId="ADAL" clId="{909439AF-6E1B-4849-BD0A-C082139DDE75}" dt="2018-10-03T02:29:28.956" v="3942" actId="5793"/>
          <ac:spMkLst>
            <pc:docMk/>
            <pc:sldMk cId="2788234814" sldId="314"/>
            <ac:spMk id="2" creationId="{00000000-0000-0000-0000-000000000000}"/>
          </ac:spMkLst>
        </pc:spChg>
        <pc:spChg chg="mod">
          <ac:chgData name="Allen, Niquelle (BEGA)" userId="0985b165-d401-4a7a-96e0-5b3bbdba64c4" providerId="ADAL" clId="{909439AF-6E1B-4849-BD0A-C082139DDE75}" dt="2018-10-03T01:45:12.897" v="2916" actId="122"/>
          <ac:spMkLst>
            <pc:docMk/>
            <pc:sldMk cId="2788234814" sldId="314"/>
            <ac:spMk id="3" creationId="{00000000-0000-0000-0000-000000000000}"/>
          </ac:spMkLst>
        </pc:spChg>
        <pc:picChg chg="del">
          <ac:chgData name="Allen, Niquelle (BEGA)" userId="0985b165-d401-4a7a-96e0-5b3bbdba64c4" providerId="ADAL" clId="{909439AF-6E1B-4849-BD0A-C082139DDE75}" dt="2018-10-03T01:45:15.746" v="2917" actId="478"/>
          <ac:picMkLst>
            <pc:docMk/>
            <pc:sldMk cId="2788234814" sldId="314"/>
            <ac:picMk id="4" creationId="{C911B759-A276-4F2F-A634-F958E3C86699}"/>
          </ac:picMkLst>
        </pc:picChg>
      </pc:sldChg>
      <pc:sldChg chg="modSp add">
        <pc:chgData name="Allen, Niquelle (BEGA)" userId="0985b165-d401-4a7a-96e0-5b3bbdba64c4" providerId="ADAL" clId="{909439AF-6E1B-4849-BD0A-C082139DDE75}" dt="2018-10-03T02:29:21.625" v="3941" actId="5793"/>
        <pc:sldMkLst>
          <pc:docMk/>
          <pc:sldMk cId="2907792362" sldId="315"/>
        </pc:sldMkLst>
        <pc:spChg chg="mod">
          <ac:chgData name="Allen, Niquelle (BEGA)" userId="0985b165-d401-4a7a-96e0-5b3bbdba64c4" providerId="ADAL" clId="{909439AF-6E1B-4849-BD0A-C082139DDE75}" dt="2018-10-03T02:29:21.625" v="3941" actId="5793"/>
          <ac:spMkLst>
            <pc:docMk/>
            <pc:sldMk cId="2907792362" sldId="315"/>
            <ac:spMk id="2" creationId="{00000000-0000-0000-0000-000000000000}"/>
          </ac:spMkLst>
        </pc:spChg>
        <pc:spChg chg="mod">
          <ac:chgData name="Allen, Niquelle (BEGA)" userId="0985b165-d401-4a7a-96e0-5b3bbdba64c4" providerId="ADAL" clId="{909439AF-6E1B-4849-BD0A-C082139DDE75}" dt="2018-10-03T01:46:32.133" v="2921" actId="115"/>
          <ac:spMkLst>
            <pc:docMk/>
            <pc:sldMk cId="2907792362" sldId="315"/>
            <ac:spMk id="3" creationId="{00000000-0000-0000-0000-000000000000}"/>
          </ac:spMkLst>
        </pc:spChg>
      </pc:sldChg>
      <pc:sldChg chg="modSp add">
        <pc:chgData name="Allen, Niquelle (BEGA)" userId="0985b165-d401-4a7a-96e0-5b3bbdba64c4" providerId="ADAL" clId="{909439AF-6E1B-4849-BD0A-C082139DDE75}" dt="2018-10-03T02:29:10.269" v="3940" actId="5793"/>
        <pc:sldMkLst>
          <pc:docMk/>
          <pc:sldMk cId="757699759" sldId="316"/>
        </pc:sldMkLst>
        <pc:spChg chg="mod">
          <ac:chgData name="Allen, Niquelle (BEGA)" userId="0985b165-d401-4a7a-96e0-5b3bbdba64c4" providerId="ADAL" clId="{909439AF-6E1B-4849-BD0A-C082139DDE75}" dt="2018-10-03T02:29:10.269" v="3940" actId="5793"/>
          <ac:spMkLst>
            <pc:docMk/>
            <pc:sldMk cId="757699759" sldId="316"/>
            <ac:spMk id="2" creationId="{00000000-0000-0000-0000-000000000000}"/>
          </ac:spMkLst>
        </pc:spChg>
        <pc:spChg chg="mod">
          <ac:chgData name="Allen, Niquelle (BEGA)" userId="0985b165-d401-4a7a-96e0-5b3bbdba64c4" providerId="ADAL" clId="{909439AF-6E1B-4849-BD0A-C082139DDE75}" dt="2018-10-03T01:47:10.331" v="2927" actId="5793"/>
          <ac:spMkLst>
            <pc:docMk/>
            <pc:sldMk cId="757699759" sldId="316"/>
            <ac:spMk id="3" creationId="{00000000-0000-0000-0000-000000000000}"/>
          </ac:spMkLst>
        </pc:spChg>
      </pc:sldChg>
      <pc:sldChg chg="modSp add del">
        <pc:chgData name="Allen, Niquelle (BEGA)" userId="0985b165-d401-4a7a-96e0-5b3bbdba64c4" providerId="ADAL" clId="{909439AF-6E1B-4849-BD0A-C082139DDE75}" dt="2018-10-03T01:49:21.945" v="2939" actId="2696"/>
        <pc:sldMkLst>
          <pc:docMk/>
          <pc:sldMk cId="1202481258" sldId="317"/>
        </pc:sldMkLst>
        <pc:spChg chg="mod">
          <ac:chgData name="Allen, Niquelle (BEGA)" userId="0985b165-d401-4a7a-96e0-5b3bbdba64c4" providerId="ADAL" clId="{909439AF-6E1B-4849-BD0A-C082139DDE75}" dt="2018-10-03T01:48:36.719" v="2935" actId="2696"/>
          <ac:spMkLst>
            <pc:docMk/>
            <pc:sldMk cId="1202481258" sldId="317"/>
            <ac:spMk id="3" creationId="{00000000-0000-0000-0000-000000000000}"/>
          </ac:spMkLst>
        </pc:spChg>
      </pc:sldChg>
      <pc:sldChg chg="modSp add">
        <pc:chgData name="Allen, Niquelle (BEGA)" userId="0985b165-d401-4a7a-96e0-5b3bbdba64c4" providerId="ADAL" clId="{909439AF-6E1B-4849-BD0A-C082139DDE75}" dt="2018-10-03T02:29:03.740" v="3939" actId="5793"/>
        <pc:sldMkLst>
          <pc:docMk/>
          <pc:sldMk cId="4072624788" sldId="318"/>
        </pc:sldMkLst>
        <pc:spChg chg="mod">
          <ac:chgData name="Allen, Niquelle (BEGA)" userId="0985b165-d401-4a7a-96e0-5b3bbdba64c4" providerId="ADAL" clId="{909439AF-6E1B-4849-BD0A-C082139DDE75}" dt="2018-10-03T02:29:03.740" v="3939" actId="5793"/>
          <ac:spMkLst>
            <pc:docMk/>
            <pc:sldMk cId="4072624788" sldId="318"/>
            <ac:spMk id="2" creationId="{00000000-0000-0000-0000-000000000000}"/>
          </ac:spMkLst>
        </pc:spChg>
        <pc:spChg chg="mod">
          <ac:chgData name="Allen, Niquelle (BEGA)" userId="0985b165-d401-4a7a-96e0-5b3bbdba64c4" providerId="ADAL" clId="{909439AF-6E1B-4849-BD0A-C082139DDE75}" dt="2018-10-03T01:49:07.999" v="2938" actId="5793"/>
          <ac:spMkLst>
            <pc:docMk/>
            <pc:sldMk cId="4072624788" sldId="318"/>
            <ac:spMk id="3" creationId="{00000000-0000-0000-0000-000000000000}"/>
          </ac:spMkLst>
        </pc:spChg>
      </pc:sldChg>
      <pc:sldChg chg="modSp add">
        <pc:chgData name="Allen, Niquelle (BEGA)" userId="0985b165-d401-4a7a-96e0-5b3bbdba64c4" providerId="ADAL" clId="{909439AF-6E1B-4849-BD0A-C082139DDE75}" dt="2018-10-03T02:28:57.500" v="3938" actId="5793"/>
        <pc:sldMkLst>
          <pc:docMk/>
          <pc:sldMk cId="637858427" sldId="319"/>
        </pc:sldMkLst>
        <pc:spChg chg="mod">
          <ac:chgData name="Allen, Niquelle (BEGA)" userId="0985b165-d401-4a7a-96e0-5b3bbdba64c4" providerId="ADAL" clId="{909439AF-6E1B-4849-BD0A-C082139DDE75}" dt="2018-10-03T02:28:57.500" v="3938" actId="5793"/>
          <ac:spMkLst>
            <pc:docMk/>
            <pc:sldMk cId="637858427" sldId="319"/>
            <ac:spMk id="2" creationId="{00000000-0000-0000-0000-000000000000}"/>
          </ac:spMkLst>
        </pc:spChg>
        <pc:spChg chg="mod">
          <ac:chgData name="Allen, Niquelle (BEGA)" userId="0985b165-d401-4a7a-96e0-5b3bbdba64c4" providerId="ADAL" clId="{909439AF-6E1B-4849-BD0A-C082139DDE75}" dt="2018-10-03T01:49:58.255" v="2942" actId="5793"/>
          <ac:spMkLst>
            <pc:docMk/>
            <pc:sldMk cId="637858427" sldId="319"/>
            <ac:spMk id="3" creationId="{00000000-0000-0000-0000-000000000000}"/>
          </ac:spMkLst>
        </pc:spChg>
      </pc:sldChg>
      <pc:sldChg chg="modSp add">
        <pc:chgData name="Allen, Niquelle (BEGA)" userId="0985b165-d401-4a7a-96e0-5b3bbdba64c4" providerId="ADAL" clId="{909439AF-6E1B-4849-BD0A-C082139DDE75}" dt="2018-10-03T02:28:35.261" v="3935" actId="5793"/>
        <pc:sldMkLst>
          <pc:docMk/>
          <pc:sldMk cId="229879750" sldId="320"/>
        </pc:sldMkLst>
        <pc:spChg chg="mod">
          <ac:chgData name="Allen, Niquelle (BEGA)" userId="0985b165-d401-4a7a-96e0-5b3bbdba64c4" providerId="ADAL" clId="{909439AF-6E1B-4849-BD0A-C082139DDE75}" dt="2018-10-03T02:28:35.261" v="3935" actId="5793"/>
          <ac:spMkLst>
            <pc:docMk/>
            <pc:sldMk cId="229879750" sldId="320"/>
            <ac:spMk id="2" creationId="{00000000-0000-0000-0000-000000000000}"/>
          </ac:spMkLst>
        </pc:spChg>
        <pc:spChg chg="mod">
          <ac:chgData name="Allen, Niquelle (BEGA)" userId="0985b165-d401-4a7a-96e0-5b3bbdba64c4" providerId="ADAL" clId="{909439AF-6E1B-4849-BD0A-C082139DDE75}" dt="2018-10-03T01:53:31.410" v="2972" actId="5793"/>
          <ac:spMkLst>
            <pc:docMk/>
            <pc:sldMk cId="229879750" sldId="320"/>
            <ac:spMk id="3" creationId="{00000000-0000-0000-0000-000000000000}"/>
          </ac:spMkLst>
        </pc:spChg>
      </pc:sldChg>
      <pc:sldChg chg="modSp add">
        <pc:chgData name="Allen, Niquelle (BEGA)" userId="0985b165-d401-4a7a-96e0-5b3bbdba64c4" providerId="ADAL" clId="{909439AF-6E1B-4849-BD0A-C082139DDE75}" dt="2018-10-03T02:28:21.221" v="3933" actId="5793"/>
        <pc:sldMkLst>
          <pc:docMk/>
          <pc:sldMk cId="2408453761" sldId="321"/>
        </pc:sldMkLst>
        <pc:spChg chg="mod">
          <ac:chgData name="Allen, Niquelle (BEGA)" userId="0985b165-d401-4a7a-96e0-5b3bbdba64c4" providerId="ADAL" clId="{909439AF-6E1B-4849-BD0A-C082139DDE75}" dt="2018-10-03T02:28:21.221" v="3933" actId="5793"/>
          <ac:spMkLst>
            <pc:docMk/>
            <pc:sldMk cId="2408453761" sldId="321"/>
            <ac:spMk id="2" creationId="{00000000-0000-0000-0000-000000000000}"/>
          </ac:spMkLst>
        </pc:spChg>
        <pc:spChg chg="mod">
          <ac:chgData name="Allen, Niquelle (BEGA)" userId="0985b165-d401-4a7a-96e0-5b3bbdba64c4" providerId="ADAL" clId="{909439AF-6E1B-4849-BD0A-C082139DDE75}" dt="2018-10-03T01:55:15.535" v="3008" actId="5793"/>
          <ac:spMkLst>
            <pc:docMk/>
            <pc:sldMk cId="2408453761" sldId="321"/>
            <ac:spMk id="3" creationId="{00000000-0000-0000-0000-000000000000}"/>
          </ac:spMkLst>
        </pc:spChg>
      </pc:sldChg>
      <pc:sldChg chg="modSp add">
        <pc:chgData name="Allen, Niquelle (BEGA)" userId="0985b165-d401-4a7a-96e0-5b3bbdba64c4" providerId="ADAL" clId="{909439AF-6E1B-4849-BD0A-C082139DDE75}" dt="2018-10-03T02:28:28.847" v="3934" actId="5793"/>
        <pc:sldMkLst>
          <pc:docMk/>
          <pc:sldMk cId="1184300916" sldId="322"/>
        </pc:sldMkLst>
        <pc:spChg chg="mod">
          <ac:chgData name="Allen, Niquelle (BEGA)" userId="0985b165-d401-4a7a-96e0-5b3bbdba64c4" providerId="ADAL" clId="{909439AF-6E1B-4849-BD0A-C082139DDE75}" dt="2018-10-03T02:28:28.847" v="3934" actId="5793"/>
          <ac:spMkLst>
            <pc:docMk/>
            <pc:sldMk cId="1184300916" sldId="322"/>
            <ac:spMk id="2" creationId="{00000000-0000-0000-0000-000000000000}"/>
          </ac:spMkLst>
        </pc:spChg>
        <pc:spChg chg="mod">
          <ac:chgData name="Allen, Niquelle (BEGA)" userId="0985b165-d401-4a7a-96e0-5b3bbdba64c4" providerId="ADAL" clId="{909439AF-6E1B-4849-BD0A-C082139DDE75}" dt="2018-10-03T01:56:03.417" v="3028" actId="5793"/>
          <ac:spMkLst>
            <pc:docMk/>
            <pc:sldMk cId="1184300916" sldId="322"/>
            <ac:spMk id="3" creationId="{00000000-0000-0000-0000-000000000000}"/>
          </ac:spMkLst>
        </pc:spChg>
      </pc:sldChg>
      <pc:sldChg chg="modSp add">
        <pc:chgData name="Allen, Niquelle (BEGA)" userId="0985b165-d401-4a7a-96e0-5b3bbdba64c4" providerId="ADAL" clId="{909439AF-6E1B-4849-BD0A-C082139DDE75}" dt="2018-10-03T02:28:14.240" v="3932" actId="5793"/>
        <pc:sldMkLst>
          <pc:docMk/>
          <pc:sldMk cId="2786845396" sldId="323"/>
        </pc:sldMkLst>
        <pc:spChg chg="mod">
          <ac:chgData name="Allen, Niquelle (BEGA)" userId="0985b165-d401-4a7a-96e0-5b3bbdba64c4" providerId="ADAL" clId="{909439AF-6E1B-4849-BD0A-C082139DDE75}" dt="2018-10-03T02:28:14.240" v="3932" actId="5793"/>
          <ac:spMkLst>
            <pc:docMk/>
            <pc:sldMk cId="2786845396" sldId="323"/>
            <ac:spMk id="2" creationId="{00000000-0000-0000-0000-000000000000}"/>
          </ac:spMkLst>
        </pc:spChg>
        <pc:spChg chg="mod">
          <ac:chgData name="Allen, Niquelle (BEGA)" userId="0985b165-d401-4a7a-96e0-5b3bbdba64c4" providerId="ADAL" clId="{909439AF-6E1B-4849-BD0A-C082139DDE75}" dt="2018-10-03T01:58:09.705" v="3059" actId="27636"/>
          <ac:spMkLst>
            <pc:docMk/>
            <pc:sldMk cId="2786845396" sldId="323"/>
            <ac:spMk id="3" creationId="{00000000-0000-0000-0000-000000000000}"/>
          </ac:spMkLst>
        </pc:spChg>
      </pc:sldChg>
      <pc:sldChg chg="modSp add">
        <pc:chgData name="Allen, Niquelle (BEGA)" userId="0985b165-d401-4a7a-96e0-5b3bbdba64c4" providerId="ADAL" clId="{909439AF-6E1B-4849-BD0A-C082139DDE75}" dt="2018-10-03T02:28:07.758" v="3931" actId="5793"/>
        <pc:sldMkLst>
          <pc:docMk/>
          <pc:sldMk cId="2538024382" sldId="324"/>
        </pc:sldMkLst>
        <pc:spChg chg="mod">
          <ac:chgData name="Allen, Niquelle (BEGA)" userId="0985b165-d401-4a7a-96e0-5b3bbdba64c4" providerId="ADAL" clId="{909439AF-6E1B-4849-BD0A-C082139DDE75}" dt="2018-10-03T02:28:07.758" v="3931" actId="5793"/>
          <ac:spMkLst>
            <pc:docMk/>
            <pc:sldMk cId="2538024382" sldId="324"/>
            <ac:spMk id="2" creationId="{00000000-0000-0000-0000-000000000000}"/>
          </ac:spMkLst>
        </pc:spChg>
        <pc:spChg chg="mod">
          <ac:chgData name="Allen, Niquelle (BEGA)" userId="0985b165-d401-4a7a-96e0-5b3bbdba64c4" providerId="ADAL" clId="{909439AF-6E1B-4849-BD0A-C082139DDE75}" dt="2018-10-03T02:00:56.672" v="3074" actId="5793"/>
          <ac:spMkLst>
            <pc:docMk/>
            <pc:sldMk cId="2538024382" sldId="324"/>
            <ac:spMk id="3" creationId="{00000000-0000-0000-0000-000000000000}"/>
          </ac:spMkLst>
        </pc:spChg>
      </pc:sldChg>
      <pc:sldChg chg="modSp add">
        <pc:chgData name="Allen, Niquelle (BEGA)" userId="0985b165-d401-4a7a-96e0-5b3bbdba64c4" providerId="ADAL" clId="{909439AF-6E1B-4849-BD0A-C082139DDE75}" dt="2018-10-03T02:28:03.533" v="3930" actId="5793"/>
        <pc:sldMkLst>
          <pc:docMk/>
          <pc:sldMk cId="2234430645" sldId="325"/>
        </pc:sldMkLst>
        <pc:spChg chg="mod">
          <ac:chgData name="Allen, Niquelle (BEGA)" userId="0985b165-d401-4a7a-96e0-5b3bbdba64c4" providerId="ADAL" clId="{909439AF-6E1B-4849-BD0A-C082139DDE75}" dt="2018-10-03T02:28:03.533" v="3930" actId="5793"/>
          <ac:spMkLst>
            <pc:docMk/>
            <pc:sldMk cId="2234430645" sldId="325"/>
            <ac:spMk id="2" creationId="{00000000-0000-0000-0000-000000000000}"/>
          </ac:spMkLst>
        </pc:spChg>
        <pc:spChg chg="mod">
          <ac:chgData name="Allen, Niquelle (BEGA)" userId="0985b165-d401-4a7a-96e0-5b3bbdba64c4" providerId="ADAL" clId="{909439AF-6E1B-4849-BD0A-C082139DDE75}" dt="2018-10-03T02:02:28.558" v="3113" actId="5793"/>
          <ac:spMkLst>
            <pc:docMk/>
            <pc:sldMk cId="2234430645" sldId="325"/>
            <ac:spMk id="3" creationId="{00000000-0000-0000-0000-000000000000}"/>
          </ac:spMkLst>
        </pc:spChg>
      </pc:sldChg>
      <pc:sldChg chg="modSp add">
        <pc:chgData name="Allen, Niquelle (BEGA)" userId="0985b165-d401-4a7a-96e0-5b3bbdba64c4" providerId="ADAL" clId="{909439AF-6E1B-4849-BD0A-C082139DDE75}" dt="2018-10-03T02:27:56.569" v="3929" actId="5793"/>
        <pc:sldMkLst>
          <pc:docMk/>
          <pc:sldMk cId="470853847" sldId="326"/>
        </pc:sldMkLst>
        <pc:spChg chg="mod">
          <ac:chgData name="Allen, Niquelle (BEGA)" userId="0985b165-d401-4a7a-96e0-5b3bbdba64c4" providerId="ADAL" clId="{909439AF-6E1B-4849-BD0A-C082139DDE75}" dt="2018-10-03T02:27:56.569" v="3929" actId="5793"/>
          <ac:spMkLst>
            <pc:docMk/>
            <pc:sldMk cId="470853847" sldId="326"/>
            <ac:spMk id="2" creationId="{00000000-0000-0000-0000-000000000000}"/>
          </ac:spMkLst>
        </pc:spChg>
        <pc:spChg chg="mod">
          <ac:chgData name="Allen, Niquelle (BEGA)" userId="0985b165-d401-4a7a-96e0-5b3bbdba64c4" providerId="ADAL" clId="{909439AF-6E1B-4849-BD0A-C082139DDE75}" dt="2018-10-03T02:03:41.831" v="3125" actId="5793"/>
          <ac:spMkLst>
            <pc:docMk/>
            <pc:sldMk cId="470853847" sldId="326"/>
            <ac:spMk id="3" creationId="{00000000-0000-0000-0000-000000000000}"/>
          </ac:spMkLst>
        </pc:spChg>
      </pc:sldChg>
      <pc:sldChg chg="modSp add">
        <pc:chgData name="Allen, Niquelle (BEGA)" userId="0985b165-d401-4a7a-96e0-5b3bbdba64c4" providerId="ADAL" clId="{909439AF-6E1B-4849-BD0A-C082139DDE75}" dt="2018-10-03T02:27:40.215" v="3927" actId="313"/>
        <pc:sldMkLst>
          <pc:docMk/>
          <pc:sldMk cId="4004700996" sldId="327"/>
        </pc:sldMkLst>
        <pc:spChg chg="mod">
          <ac:chgData name="Allen, Niquelle (BEGA)" userId="0985b165-d401-4a7a-96e0-5b3bbdba64c4" providerId="ADAL" clId="{909439AF-6E1B-4849-BD0A-C082139DDE75}" dt="2018-10-03T02:27:40.215" v="3927" actId="313"/>
          <ac:spMkLst>
            <pc:docMk/>
            <pc:sldMk cId="4004700996" sldId="327"/>
            <ac:spMk id="2" creationId="{00000000-0000-0000-0000-000000000000}"/>
          </ac:spMkLst>
        </pc:spChg>
        <pc:spChg chg="mod">
          <ac:chgData name="Allen, Niquelle (BEGA)" userId="0985b165-d401-4a7a-96e0-5b3bbdba64c4" providerId="ADAL" clId="{909439AF-6E1B-4849-BD0A-C082139DDE75}" dt="2018-10-03T02:04:29.385" v="3129" actId="20577"/>
          <ac:spMkLst>
            <pc:docMk/>
            <pc:sldMk cId="4004700996" sldId="327"/>
            <ac:spMk id="3" creationId="{00000000-0000-0000-0000-000000000000}"/>
          </ac:spMkLst>
        </pc:spChg>
      </pc:sldChg>
      <pc:sldChg chg="add">
        <pc:chgData name="Allen, Niquelle (BEGA)" userId="0985b165-d401-4a7a-96e0-5b3bbdba64c4" providerId="ADAL" clId="{909439AF-6E1B-4849-BD0A-C082139DDE75}" dt="2018-10-03T02:09:03.387" v="3130" actId="5793"/>
        <pc:sldMkLst>
          <pc:docMk/>
          <pc:sldMk cId="2742329589" sldId="328"/>
        </pc:sldMkLst>
      </pc:sldChg>
      <pc:sldChg chg="modSp add">
        <pc:chgData name="Allen, Niquelle (BEGA)" userId="0985b165-d401-4a7a-96e0-5b3bbdba64c4" providerId="ADAL" clId="{909439AF-6E1B-4849-BD0A-C082139DDE75}" dt="2018-10-03T02:18:04.807" v="3889" actId="20577"/>
        <pc:sldMkLst>
          <pc:docMk/>
          <pc:sldMk cId="1185245640" sldId="329"/>
        </pc:sldMkLst>
        <pc:spChg chg="mod">
          <ac:chgData name="Allen, Niquelle (BEGA)" userId="0985b165-d401-4a7a-96e0-5b3bbdba64c4" providerId="ADAL" clId="{909439AF-6E1B-4849-BD0A-C082139DDE75}" dt="2018-10-03T02:18:04.807" v="3889" actId="20577"/>
          <ac:spMkLst>
            <pc:docMk/>
            <pc:sldMk cId="1185245640" sldId="329"/>
            <ac:spMk id="3" creationId="{00000000-0000-0000-0000-000000000000}"/>
          </ac:spMkLst>
        </pc:spChg>
      </pc:sldChg>
      <pc:sldChg chg="modSp add del modNotesTx">
        <pc:chgData name="Allen, Niquelle (BEGA)" userId="0985b165-d401-4a7a-96e0-5b3bbdba64c4" providerId="ADAL" clId="{909439AF-6E1B-4849-BD0A-C082139DDE75}" dt="2018-10-03T12:32:12.496" v="4080" actId="2696"/>
        <pc:sldMkLst>
          <pc:docMk/>
          <pc:sldMk cId="2063595725" sldId="330"/>
        </pc:sldMkLst>
        <pc:spChg chg="mod">
          <ac:chgData name="Allen, Niquelle (BEGA)" userId="0985b165-d401-4a7a-96e0-5b3bbdba64c4" providerId="ADAL" clId="{909439AF-6E1B-4849-BD0A-C082139DDE75}" dt="2018-10-03T12:29:45.730" v="3977" actId="20577"/>
          <ac:spMkLst>
            <pc:docMk/>
            <pc:sldMk cId="2063595725" sldId="330"/>
            <ac:spMk id="3" creationId="{00000000-0000-0000-0000-000000000000}"/>
          </ac:spMkLst>
        </pc:spChg>
      </pc:sldChg>
      <pc:sldChg chg="addSp delSp modSp add">
        <pc:chgData name="Allen, Niquelle (BEGA)" userId="0985b165-d401-4a7a-96e0-5b3bbdba64c4" providerId="ADAL" clId="{909439AF-6E1B-4849-BD0A-C082139DDE75}" dt="2018-10-04T07:54:01.019" v="4666" actId="113"/>
        <pc:sldMkLst>
          <pc:docMk/>
          <pc:sldMk cId="4003736005" sldId="331"/>
        </pc:sldMkLst>
        <pc:spChg chg="mod">
          <ac:chgData name="Allen, Niquelle (BEGA)" userId="0985b165-d401-4a7a-96e0-5b3bbdba64c4" providerId="ADAL" clId="{909439AF-6E1B-4849-BD0A-C082139DDE75}" dt="2018-10-04T07:54:01.019" v="4666" actId="113"/>
          <ac:spMkLst>
            <pc:docMk/>
            <pc:sldMk cId="4003736005" sldId="331"/>
            <ac:spMk id="3" creationId="{00000000-0000-0000-0000-000000000000}"/>
          </ac:spMkLst>
        </pc:spChg>
        <pc:spChg chg="del mod">
          <ac:chgData name="Allen, Niquelle (BEGA)" userId="0985b165-d401-4a7a-96e0-5b3bbdba64c4" providerId="ADAL" clId="{909439AF-6E1B-4849-BD0A-C082139DDE75}" dt="2018-10-03T02:23:01.623" v="3894" actId="478"/>
          <ac:spMkLst>
            <pc:docMk/>
            <pc:sldMk cId="4003736005" sldId="331"/>
            <ac:spMk id="4" creationId="{00000000-0000-0000-0000-000000000000}"/>
          </ac:spMkLst>
        </pc:spChg>
        <pc:spChg chg="add del mod">
          <ac:chgData name="Allen, Niquelle (BEGA)" userId="0985b165-d401-4a7a-96e0-5b3bbdba64c4" providerId="ADAL" clId="{909439AF-6E1B-4849-BD0A-C082139DDE75}" dt="2018-10-03T02:25:08.253" v="3923" actId="478"/>
          <ac:spMkLst>
            <pc:docMk/>
            <pc:sldMk cId="4003736005" sldId="331"/>
            <ac:spMk id="8" creationId="{5AB14094-9152-47B3-8763-7A4FCFBE26D8}"/>
          </ac:spMkLst>
        </pc:spChg>
        <pc:picChg chg="del">
          <ac:chgData name="Allen, Niquelle (BEGA)" userId="0985b165-d401-4a7a-96e0-5b3bbdba64c4" providerId="ADAL" clId="{909439AF-6E1B-4849-BD0A-C082139DDE75}" dt="2018-10-03T02:23:10.501" v="3896" actId="478"/>
          <ac:picMkLst>
            <pc:docMk/>
            <pc:sldMk cId="4003736005" sldId="331"/>
            <ac:picMk id="5" creationId="{00000000-0000-0000-0000-000000000000}"/>
          </ac:picMkLst>
        </pc:picChg>
        <pc:picChg chg="add mod">
          <ac:chgData name="Allen, Niquelle (BEGA)" userId="0985b165-d401-4a7a-96e0-5b3bbdba64c4" providerId="ADAL" clId="{909439AF-6E1B-4849-BD0A-C082139DDE75}" dt="2018-10-03T02:25:03.143" v="3922" actId="1076"/>
          <ac:picMkLst>
            <pc:docMk/>
            <pc:sldMk cId="4003736005" sldId="331"/>
            <ac:picMk id="7" creationId="{EDDF4CB9-4DCF-46FE-92EA-A51198A852E7}"/>
          </ac:picMkLst>
        </pc:picChg>
      </pc:sldChg>
      <pc:sldChg chg="modSp add">
        <pc:chgData name="Allen, Niquelle (BEGA)" userId="0985b165-d401-4a7a-96e0-5b3bbdba64c4" providerId="ADAL" clId="{909439AF-6E1B-4849-BD0A-C082139DDE75}" dt="2018-10-04T07:46:37.627" v="4632" actId="255"/>
        <pc:sldMkLst>
          <pc:docMk/>
          <pc:sldMk cId="2463992691" sldId="332"/>
        </pc:sldMkLst>
        <pc:spChg chg="mod">
          <ac:chgData name="Allen, Niquelle (BEGA)" userId="0985b165-d401-4a7a-96e0-5b3bbdba64c4" providerId="ADAL" clId="{909439AF-6E1B-4849-BD0A-C082139DDE75}" dt="2018-10-04T07:46:37.627" v="4632" actId="255"/>
          <ac:spMkLst>
            <pc:docMk/>
            <pc:sldMk cId="2463992691" sldId="332"/>
            <ac:spMk id="3" creationId="{00000000-0000-0000-0000-000000000000}"/>
          </ac:spMkLst>
        </pc:spChg>
      </pc:sldChg>
      <pc:sldChg chg="modSp add">
        <pc:chgData name="Allen, Niquelle (BEGA)" userId="0985b165-d401-4a7a-96e0-5b3bbdba64c4" providerId="ADAL" clId="{909439AF-6E1B-4849-BD0A-C082139DDE75}" dt="2018-10-04T07:45:36.033" v="4631"/>
        <pc:sldMkLst>
          <pc:docMk/>
          <pc:sldMk cId="4055809697" sldId="333"/>
        </pc:sldMkLst>
        <pc:spChg chg="mod">
          <ac:chgData name="Allen, Niquelle (BEGA)" userId="0985b165-d401-4a7a-96e0-5b3bbdba64c4" providerId="ADAL" clId="{909439AF-6E1B-4849-BD0A-C082139DDE75}" dt="2018-10-04T07:45:36.033" v="4631"/>
          <ac:spMkLst>
            <pc:docMk/>
            <pc:sldMk cId="4055809697" sldId="333"/>
            <ac:spMk id="3" creationId="{00000000-0000-0000-0000-000000000000}"/>
          </ac:spMkLst>
        </pc:spChg>
      </pc:sldChg>
      <pc:sldChg chg="modSp add ord">
        <pc:chgData name="Allen, Niquelle (BEGA)" userId="0985b165-d401-4a7a-96e0-5b3bbdba64c4" providerId="ADAL" clId="{909439AF-6E1B-4849-BD0A-C082139DDE75}" dt="2018-10-04T07:57:08.145" v="4803" actId="20577"/>
        <pc:sldMkLst>
          <pc:docMk/>
          <pc:sldMk cId="226273623" sldId="334"/>
        </pc:sldMkLst>
        <pc:spChg chg="mod">
          <ac:chgData name="Allen, Niquelle (BEGA)" userId="0985b165-d401-4a7a-96e0-5b3bbdba64c4" providerId="ADAL" clId="{909439AF-6E1B-4849-BD0A-C082139DDE75}" dt="2018-10-04T07:57:08.145" v="4803" actId="20577"/>
          <ac:spMkLst>
            <pc:docMk/>
            <pc:sldMk cId="226273623" sldId="334"/>
            <ac:spMk id="2" creationId="{F8DEC5F9-2C49-4E5C-93D0-D75F0310527F}"/>
          </ac:spMkLst>
        </pc:spChg>
      </pc:sldChg>
      <pc:sldChg chg="modSp add">
        <pc:chgData name="Allen, Niquelle (BEGA)" userId="0985b165-d401-4a7a-96e0-5b3bbdba64c4" providerId="ADAL" clId="{909439AF-6E1B-4849-BD0A-C082139DDE75}" dt="2018-10-04T08:03:33.946" v="4817" actId="255"/>
        <pc:sldMkLst>
          <pc:docMk/>
          <pc:sldMk cId="4107340408" sldId="335"/>
        </pc:sldMkLst>
        <pc:spChg chg="mod">
          <ac:chgData name="Allen, Niquelle (BEGA)" userId="0985b165-d401-4a7a-96e0-5b3bbdba64c4" providerId="ADAL" clId="{909439AF-6E1B-4849-BD0A-C082139DDE75}" dt="2018-10-04T08:03:33.946" v="4817" actId="255"/>
          <ac:spMkLst>
            <pc:docMk/>
            <pc:sldMk cId="4107340408" sldId="335"/>
            <ac:spMk id="3" creationId="{00000000-0000-0000-0000-000000000000}"/>
          </ac:spMkLst>
        </pc:spChg>
      </pc:sldChg>
      <pc:sldChg chg="modSp add">
        <pc:chgData name="Allen, Niquelle (BEGA)" userId="0985b165-d401-4a7a-96e0-5b3bbdba64c4" providerId="ADAL" clId="{909439AF-6E1B-4849-BD0A-C082139DDE75}" dt="2018-10-04T08:03:13.208" v="4815" actId="255"/>
        <pc:sldMkLst>
          <pc:docMk/>
          <pc:sldMk cId="4221245461" sldId="336"/>
        </pc:sldMkLst>
        <pc:spChg chg="mod">
          <ac:chgData name="Allen, Niquelle (BEGA)" userId="0985b165-d401-4a7a-96e0-5b3bbdba64c4" providerId="ADAL" clId="{909439AF-6E1B-4849-BD0A-C082139DDE75}" dt="2018-10-04T08:03:13.208" v="4815" actId="255"/>
          <ac:spMkLst>
            <pc:docMk/>
            <pc:sldMk cId="4221245461" sldId="336"/>
            <ac:spMk id="3" creationId="{00000000-0000-0000-0000-000000000000}"/>
          </ac:spMkLst>
        </pc:spChg>
      </pc:sldChg>
      <pc:sldChg chg="add del">
        <pc:chgData name="Allen, Niquelle (BEGA)" userId="0985b165-d401-4a7a-96e0-5b3bbdba64c4" providerId="ADAL" clId="{909439AF-6E1B-4849-BD0A-C082139DDE75}" dt="2018-10-04T08:05:14.780" v="4822"/>
        <pc:sldMkLst>
          <pc:docMk/>
          <pc:sldMk cId="37380987" sldId="337"/>
        </pc:sldMkLst>
      </pc:sldChg>
      <pc:sldChg chg="addSp delSp modSp add modNotesTx">
        <pc:chgData name="Allen, Niquelle (BEGA)" userId="0985b165-d401-4a7a-96e0-5b3bbdba64c4" providerId="ADAL" clId="{909439AF-6E1B-4849-BD0A-C082139DDE75}" dt="2018-10-04T08:12:59.676" v="5015" actId="20577"/>
        <pc:sldMkLst>
          <pc:docMk/>
          <pc:sldMk cId="1986718222" sldId="337"/>
        </pc:sldMkLst>
        <pc:spChg chg="mod">
          <ac:chgData name="Allen, Niquelle (BEGA)" userId="0985b165-d401-4a7a-96e0-5b3bbdba64c4" providerId="ADAL" clId="{909439AF-6E1B-4849-BD0A-C082139DDE75}" dt="2018-10-04T08:12:59.676" v="5015" actId="20577"/>
          <ac:spMkLst>
            <pc:docMk/>
            <pc:sldMk cId="1986718222" sldId="337"/>
            <ac:spMk id="2" creationId="{22F5FF68-6D28-4FB9-A13B-BFAE41CAB476}"/>
          </ac:spMkLst>
        </pc:spChg>
        <pc:spChg chg="mod">
          <ac:chgData name="Allen, Niquelle (BEGA)" userId="0985b165-d401-4a7a-96e0-5b3bbdba64c4" providerId="ADAL" clId="{909439AF-6E1B-4849-BD0A-C082139DDE75}" dt="2018-10-04T08:07:58.044" v="4871" actId="207"/>
          <ac:spMkLst>
            <pc:docMk/>
            <pc:sldMk cId="1986718222" sldId="337"/>
            <ac:spMk id="3" creationId="{638BC97F-CD59-4B74-8B0D-AFF7DC481779}"/>
          </ac:spMkLst>
        </pc:spChg>
        <pc:picChg chg="add del mod">
          <ac:chgData name="Allen, Niquelle (BEGA)" userId="0985b165-d401-4a7a-96e0-5b3bbdba64c4" providerId="ADAL" clId="{909439AF-6E1B-4849-BD0A-C082139DDE75}" dt="2018-10-04T08:09:25.308" v="4873" actId="931"/>
          <ac:picMkLst>
            <pc:docMk/>
            <pc:sldMk cId="1986718222" sldId="337"/>
            <ac:picMk id="5" creationId="{FFA42B6E-F0EF-49D3-AE00-47F4DE21F367}"/>
          </ac:picMkLst>
        </pc:picChg>
        <pc:picChg chg="add mod">
          <ac:chgData name="Allen, Niquelle (BEGA)" userId="0985b165-d401-4a7a-96e0-5b3bbdba64c4" providerId="ADAL" clId="{909439AF-6E1B-4849-BD0A-C082139DDE75}" dt="2018-10-04T08:11:11.025" v="4889" actId="1076"/>
          <ac:picMkLst>
            <pc:docMk/>
            <pc:sldMk cId="1986718222" sldId="337"/>
            <ac:picMk id="7" creationId="{288D3D41-D298-49B6-A52C-242F11D3DF27}"/>
          </ac:picMkLst>
        </pc:picChg>
      </pc:sldChg>
      <pc:sldMasterChg chg="modTransition modSldLayout">
        <pc:chgData name="Allen, Niquelle (BEGA)" userId="0985b165-d401-4a7a-96e0-5b3bbdba64c4" providerId="ADAL" clId="{909439AF-6E1B-4849-BD0A-C082139DDE75}" dt="2018-10-03T01:40:10.602" v="2883" actId="5793"/>
        <pc:sldMasterMkLst>
          <pc:docMk/>
          <pc:sldMasterMk cId="0" sldId="2147483837"/>
        </pc:sldMasterMkLst>
        <pc:sldLayoutChg chg="modTransition">
          <pc:chgData name="Allen, Niquelle (BEGA)" userId="0985b165-d401-4a7a-96e0-5b3bbdba64c4" providerId="ADAL" clId="{909439AF-6E1B-4849-BD0A-C082139DDE75}" dt="2018-10-03T01:40:10.602" v="2883" actId="5793"/>
          <pc:sldLayoutMkLst>
            <pc:docMk/>
            <pc:sldMasterMk cId="0" sldId="2147483837"/>
            <pc:sldLayoutMk cId="0" sldId="2147483838"/>
          </pc:sldLayoutMkLst>
        </pc:sldLayoutChg>
        <pc:sldLayoutChg chg="modTransition">
          <pc:chgData name="Allen, Niquelle (BEGA)" userId="0985b165-d401-4a7a-96e0-5b3bbdba64c4" providerId="ADAL" clId="{909439AF-6E1B-4849-BD0A-C082139DDE75}" dt="2018-10-03T01:40:10.602" v="2883" actId="5793"/>
          <pc:sldLayoutMkLst>
            <pc:docMk/>
            <pc:sldMasterMk cId="0" sldId="2147483837"/>
            <pc:sldLayoutMk cId="0" sldId="2147483839"/>
          </pc:sldLayoutMkLst>
        </pc:sldLayoutChg>
        <pc:sldLayoutChg chg="modTransition">
          <pc:chgData name="Allen, Niquelle (BEGA)" userId="0985b165-d401-4a7a-96e0-5b3bbdba64c4" providerId="ADAL" clId="{909439AF-6E1B-4849-BD0A-C082139DDE75}" dt="2018-10-03T01:40:10.602" v="2883" actId="5793"/>
          <pc:sldLayoutMkLst>
            <pc:docMk/>
            <pc:sldMasterMk cId="0" sldId="2147483837"/>
            <pc:sldLayoutMk cId="0" sldId="2147483840"/>
          </pc:sldLayoutMkLst>
        </pc:sldLayoutChg>
        <pc:sldLayoutChg chg="modTransition">
          <pc:chgData name="Allen, Niquelle (BEGA)" userId="0985b165-d401-4a7a-96e0-5b3bbdba64c4" providerId="ADAL" clId="{909439AF-6E1B-4849-BD0A-C082139DDE75}" dt="2018-10-03T01:40:10.602" v="2883" actId="5793"/>
          <pc:sldLayoutMkLst>
            <pc:docMk/>
            <pc:sldMasterMk cId="0" sldId="2147483837"/>
            <pc:sldLayoutMk cId="0" sldId="2147483841"/>
          </pc:sldLayoutMkLst>
        </pc:sldLayoutChg>
        <pc:sldLayoutChg chg="modTransition">
          <pc:chgData name="Allen, Niquelle (BEGA)" userId="0985b165-d401-4a7a-96e0-5b3bbdba64c4" providerId="ADAL" clId="{909439AF-6E1B-4849-BD0A-C082139DDE75}" dt="2018-10-03T01:40:10.602" v="2883" actId="5793"/>
          <pc:sldLayoutMkLst>
            <pc:docMk/>
            <pc:sldMasterMk cId="0" sldId="2147483837"/>
            <pc:sldLayoutMk cId="0" sldId="2147483842"/>
          </pc:sldLayoutMkLst>
        </pc:sldLayoutChg>
        <pc:sldLayoutChg chg="modTransition">
          <pc:chgData name="Allen, Niquelle (BEGA)" userId="0985b165-d401-4a7a-96e0-5b3bbdba64c4" providerId="ADAL" clId="{909439AF-6E1B-4849-BD0A-C082139DDE75}" dt="2018-10-03T01:40:10.602" v="2883" actId="5793"/>
          <pc:sldLayoutMkLst>
            <pc:docMk/>
            <pc:sldMasterMk cId="0" sldId="2147483837"/>
            <pc:sldLayoutMk cId="0" sldId="2147483843"/>
          </pc:sldLayoutMkLst>
        </pc:sldLayoutChg>
        <pc:sldLayoutChg chg="modTransition">
          <pc:chgData name="Allen, Niquelle (BEGA)" userId="0985b165-d401-4a7a-96e0-5b3bbdba64c4" providerId="ADAL" clId="{909439AF-6E1B-4849-BD0A-C082139DDE75}" dt="2018-10-03T01:40:10.602" v="2883" actId="5793"/>
          <pc:sldLayoutMkLst>
            <pc:docMk/>
            <pc:sldMasterMk cId="0" sldId="2147483837"/>
            <pc:sldLayoutMk cId="0" sldId="2147483844"/>
          </pc:sldLayoutMkLst>
        </pc:sldLayoutChg>
        <pc:sldLayoutChg chg="modTransition">
          <pc:chgData name="Allen, Niquelle (BEGA)" userId="0985b165-d401-4a7a-96e0-5b3bbdba64c4" providerId="ADAL" clId="{909439AF-6E1B-4849-BD0A-C082139DDE75}" dt="2018-10-03T01:40:10.602" v="2883" actId="5793"/>
          <pc:sldLayoutMkLst>
            <pc:docMk/>
            <pc:sldMasterMk cId="0" sldId="2147483837"/>
            <pc:sldLayoutMk cId="0" sldId="2147483845"/>
          </pc:sldLayoutMkLst>
        </pc:sldLayoutChg>
        <pc:sldLayoutChg chg="modTransition">
          <pc:chgData name="Allen, Niquelle (BEGA)" userId="0985b165-d401-4a7a-96e0-5b3bbdba64c4" providerId="ADAL" clId="{909439AF-6E1B-4849-BD0A-C082139DDE75}" dt="2018-10-03T01:40:10.602" v="2883" actId="5793"/>
          <pc:sldLayoutMkLst>
            <pc:docMk/>
            <pc:sldMasterMk cId="0" sldId="2147483837"/>
            <pc:sldLayoutMk cId="0" sldId="2147483846"/>
          </pc:sldLayoutMkLst>
        </pc:sldLayoutChg>
        <pc:sldLayoutChg chg="modTransition">
          <pc:chgData name="Allen, Niquelle (BEGA)" userId="0985b165-d401-4a7a-96e0-5b3bbdba64c4" providerId="ADAL" clId="{909439AF-6E1B-4849-BD0A-C082139DDE75}" dt="2018-10-03T01:40:10.602" v="2883" actId="5793"/>
          <pc:sldLayoutMkLst>
            <pc:docMk/>
            <pc:sldMasterMk cId="0" sldId="2147483837"/>
            <pc:sldLayoutMk cId="0" sldId="2147483847"/>
          </pc:sldLayoutMkLst>
        </pc:sldLayoutChg>
        <pc:sldLayoutChg chg="modTransition">
          <pc:chgData name="Allen, Niquelle (BEGA)" userId="0985b165-d401-4a7a-96e0-5b3bbdba64c4" providerId="ADAL" clId="{909439AF-6E1B-4849-BD0A-C082139DDE75}" dt="2018-10-03T01:40:10.602" v="2883" actId="5793"/>
          <pc:sldLayoutMkLst>
            <pc:docMk/>
            <pc:sldMasterMk cId="0" sldId="2147483837"/>
            <pc:sldLayoutMk cId="0" sldId="214748384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9EFF5CDA-33E1-4D5B-93B8-9C4A610DFB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45BEBB30-EBE5-4B81-8EB2-EBD3AA038C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625A06-4DF8-4458-84EC-3784104AA768}" type="datetimeFigureOut">
              <a:rPr lang="en-US" smtClean="0"/>
              <a:t>10/19/18</a:t>
            </a:fld>
            <a:endParaRPr lang="en-US" dirty="0"/>
          </a:p>
        </p:txBody>
      </p:sp>
      <p:sp>
        <p:nvSpPr>
          <p:cNvPr id="4" name="Footer Placeholder 3">
            <a:extLst>
              <a:ext uri="{FF2B5EF4-FFF2-40B4-BE49-F238E27FC236}">
                <a16:creationId xmlns="" xmlns:a16="http://schemas.microsoft.com/office/drawing/2014/main" id="{276DC63B-0B99-45FD-8843-65EF86A31B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1B90530A-EEBC-4C31-BE47-CD6CDAC575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DEA82B-B82B-462C-91C4-D5CBC984BBF0}" type="slidenum">
              <a:rPr lang="en-US" smtClean="0"/>
              <a:t>‹#›</a:t>
            </a:fld>
            <a:endParaRPr lang="en-US" dirty="0"/>
          </a:p>
        </p:txBody>
      </p:sp>
    </p:spTree>
    <p:extLst>
      <p:ext uri="{BB962C8B-B14F-4D97-AF65-F5344CB8AC3E}">
        <p14:creationId xmlns:p14="http://schemas.microsoft.com/office/powerpoint/2010/main" val="2454266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F82E8-8ECB-4654-8E61-07511970B6A0}" type="datetimeFigureOut">
              <a:rPr lang="en-US" smtClean="0"/>
              <a:t>10/19/18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9728A-F6A6-4BBF-90E4-2E7537F416A1}" type="slidenum">
              <a:rPr lang="en-US" smtClean="0"/>
              <a:t>‹#›</a:t>
            </a:fld>
            <a:endParaRPr lang="en-US" dirty="0"/>
          </a:p>
        </p:txBody>
      </p:sp>
    </p:spTree>
    <p:extLst>
      <p:ext uri="{BB962C8B-B14F-4D97-AF65-F5344CB8AC3E}">
        <p14:creationId xmlns:p14="http://schemas.microsoft.com/office/powerpoint/2010/main" val="3331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used in the context of (1) Law Enforcement; (2) National Security; (3) Privacy</a:t>
            </a:r>
          </a:p>
          <a:p>
            <a:r>
              <a:rPr lang="en-US" dirty="0"/>
              <a:t>Called “Glomarization” or “Glomar Denial.”</a:t>
            </a:r>
          </a:p>
        </p:txBody>
      </p:sp>
      <p:sp>
        <p:nvSpPr>
          <p:cNvPr id="4" name="Slide Number Placeholder 3"/>
          <p:cNvSpPr>
            <a:spLocks noGrp="1"/>
          </p:cNvSpPr>
          <p:nvPr>
            <p:ph type="sldNum" sz="quarter" idx="10"/>
          </p:nvPr>
        </p:nvSpPr>
        <p:spPr/>
        <p:txBody>
          <a:bodyPr/>
          <a:lstStyle/>
          <a:p>
            <a:fld id="{0989728A-F6A6-4BBF-90E4-2E7537F416A1}" type="slidenum">
              <a:rPr lang="en-US" smtClean="0"/>
              <a:t>50</a:t>
            </a:fld>
            <a:endParaRPr lang="en-US" dirty="0"/>
          </a:p>
        </p:txBody>
      </p:sp>
    </p:spTree>
    <p:extLst>
      <p:ext uri="{BB962C8B-B14F-4D97-AF65-F5344CB8AC3E}">
        <p14:creationId xmlns:p14="http://schemas.microsoft.com/office/powerpoint/2010/main" val="973284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a:t>
            </a:r>
            <a:r>
              <a:rPr lang="en-US" baseline="0" dirty="0" smtClean="0"/>
              <a:t> that you redact the portions that cause harm to the business interest or privacy interest and release the document in most cases.</a:t>
            </a:r>
            <a:endParaRPr lang="en-US" dirty="0"/>
          </a:p>
        </p:txBody>
      </p:sp>
      <p:sp>
        <p:nvSpPr>
          <p:cNvPr id="4" name="Slide Number Placeholder 3"/>
          <p:cNvSpPr>
            <a:spLocks noGrp="1"/>
          </p:cNvSpPr>
          <p:nvPr>
            <p:ph type="sldNum" sz="quarter" idx="10"/>
          </p:nvPr>
        </p:nvSpPr>
        <p:spPr/>
        <p:txBody>
          <a:bodyPr/>
          <a:lstStyle/>
          <a:p>
            <a:fld id="{0989728A-F6A6-4BBF-90E4-2E7537F416A1}" type="slidenum">
              <a:rPr lang="en-US" smtClean="0"/>
              <a:t>60</a:t>
            </a:fld>
            <a:endParaRPr lang="en-US" dirty="0"/>
          </a:p>
        </p:txBody>
      </p:sp>
    </p:spTree>
    <p:extLst>
      <p:ext uri="{BB962C8B-B14F-4D97-AF65-F5344CB8AC3E}">
        <p14:creationId xmlns:p14="http://schemas.microsoft.com/office/powerpoint/2010/main" val="37327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 requester of charges before you produce the record. Collect any fee prior to releasing the record(s).</a:t>
            </a:r>
          </a:p>
        </p:txBody>
      </p:sp>
      <p:sp>
        <p:nvSpPr>
          <p:cNvPr id="4" name="Slide Number Placeholder 3"/>
          <p:cNvSpPr>
            <a:spLocks noGrp="1"/>
          </p:cNvSpPr>
          <p:nvPr>
            <p:ph type="sldNum" sz="quarter" idx="10"/>
          </p:nvPr>
        </p:nvSpPr>
        <p:spPr/>
        <p:txBody>
          <a:bodyPr/>
          <a:lstStyle/>
          <a:p>
            <a:fld id="{0989728A-F6A6-4BBF-90E4-2E7537F416A1}" type="slidenum">
              <a:rPr lang="en-US" smtClean="0"/>
              <a:t>67</a:t>
            </a:fld>
            <a:endParaRPr lang="en-US" dirty="0"/>
          </a:p>
        </p:txBody>
      </p:sp>
    </p:spTree>
    <p:extLst>
      <p:ext uri="{BB962C8B-B14F-4D97-AF65-F5344CB8AC3E}">
        <p14:creationId xmlns:p14="http://schemas.microsoft.com/office/powerpoint/2010/main" val="1162383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Agencies cannot require requesters to submit requests via </a:t>
            </a:r>
            <a:r>
              <a:rPr lang="en-US" dirty="0" err="1"/>
              <a:t>FOIAXpress</a:t>
            </a:r>
            <a:r>
              <a:rPr lang="en-US" dirty="0"/>
              <a:t>. But you can manage the request via </a:t>
            </a:r>
            <a:r>
              <a:rPr lang="en-US" dirty="0" err="1"/>
              <a:t>FOIAXpress</a:t>
            </a:r>
            <a:r>
              <a:rPr lang="en-US" dirty="0"/>
              <a:t>.</a:t>
            </a:r>
          </a:p>
        </p:txBody>
      </p:sp>
      <p:sp>
        <p:nvSpPr>
          <p:cNvPr id="4" name="Slide Number Placeholder 3"/>
          <p:cNvSpPr>
            <a:spLocks noGrp="1"/>
          </p:cNvSpPr>
          <p:nvPr>
            <p:ph type="sldNum" sz="quarter" idx="10"/>
          </p:nvPr>
        </p:nvSpPr>
        <p:spPr/>
        <p:txBody>
          <a:bodyPr/>
          <a:lstStyle/>
          <a:p>
            <a:fld id="{0989728A-F6A6-4BBF-90E4-2E7537F416A1}" type="slidenum">
              <a:rPr lang="en-US" smtClean="0"/>
              <a:t>73</a:t>
            </a:fld>
            <a:endParaRPr lang="en-US" dirty="0"/>
          </a:p>
        </p:txBody>
      </p:sp>
    </p:spTree>
    <p:extLst>
      <p:ext uri="{BB962C8B-B14F-4D97-AF65-F5344CB8AC3E}">
        <p14:creationId xmlns:p14="http://schemas.microsoft.com/office/powerpoint/2010/main" val="3151213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B1115196-1C6F-4784-83AC-30756D8F10B3}" type="datetimeFigureOut">
              <a:rPr lang="en-US" smtClean="0"/>
              <a:t>10/19/18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D12AA694-00EB-4F4B-AABB-6F50FB178914}" type="slidenum">
              <a:rPr lang="en-US" smtClean="0"/>
              <a:t>‹#›</a:t>
            </a:fld>
            <a:endParaRPr lang="en-US" dirty="0"/>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F80293-6CB8-C64C-8286-C27E5D4C95F1}" type="datetimeFigureOut">
              <a:rPr lang="en-US" smtClean="0"/>
              <a:t>10/19/18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2C73D0-4A3A-C443-8A1E-5A49B631757D}"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F80293-6CB8-C64C-8286-C27E5D4C95F1}" type="datetimeFigureOut">
              <a:rPr lang="en-US" smtClean="0"/>
              <a:t>10/19/18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2C73D0-4A3A-C443-8A1E-5A49B631757D}"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F80293-6CB8-C64C-8286-C27E5D4C95F1}" type="datetimeFigureOut">
              <a:rPr lang="en-US" smtClean="0"/>
              <a:t>10/19/18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2C73D0-4A3A-C443-8A1E-5A49B631757D}"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B1115196-1C6F-4784-83AC-30756D8F10B3}" type="datetimeFigureOut">
              <a:rPr lang="en-US" smtClean="0"/>
              <a:t>10/19/18</a:t>
            </a:fld>
            <a:endParaRPr lang="en-US" dirty="0"/>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dirty="0"/>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F80293-6CB8-C64C-8286-C27E5D4C95F1}" type="datetimeFigureOut">
              <a:rPr lang="en-US" smtClean="0"/>
              <a:t>10/19/18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2C73D0-4A3A-C443-8A1E-5A49B631757D}"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F80293-6CB8-C64C-8286-C27E5D4C95F1}" type="datetimeFigureOut">
              <a:rPr lang="en-US" smtClean="0"/>
              <a:t>10/19/18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2C73D0-4A3A-C443-8A1E-5A49B631757D}"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F80293-6CB8-C64C-8286-C27E5D4C95F1}" type="datetimeFigureOut">
              <a:rPr lang="en-US" smtClean="0"/>
              <a:t>10/19/18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2C73D0-4A3A-C443-8A1E-5A49B631757D}"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B1F80293-6CB8-C64C-8286-C27E5D4C95F1}" type="datetimeFigureOut">
              <a:rPr lang="en-US" smtClean="0"/>
              <a:t>10/19/18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2C73D0-4A3A-C443-8A1E-5A49B631757D}"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F80293-6CB8-C64C-8286-C27E5D4C95F1}" type="datetimeFigureOut">
              <a:rPr lang="en-US" smtClean="0"/>
              <a:t>10/19/18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2C73D0-4A3A-C443-8A1E-5A49B631757D}" type="slidenum">
              <a:rPr lang="en-US" smtClean="0"/>
              <a:t>‹#›</a:t>
            </a:fld>
            <a:endParaRPr lang="en-US" dirty="0"/>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5" name="Date Placeholder 4"/>
          <p:cNvSpPr>
            <a:spLocks noGrp="1"/>
          </p:cNvSpPr>
          <p:nvPr>
            <p:ph type="dt" sz="half" idx="10"/>
          </p:nvPr>
        </p:nvSpPr>
        <p:spPr/>
        <p:txBody>
          <a:bodyPr/>
          <a:lstStyle/>
          <a:p>
            <a:fld id="{B1F80293-6CB8-C64C-8286-C27E5D4C95F1}" type="datetimeFigureOut">
              <a:rPr lang="en-US" smtClean="0"/>
              <a:t>10/19/18</a:t>
            </a:fld>
            <a:endParaRPr lang="en-US" dirty="0"/>
          </a:p>
        </p:txBody>
      </p:sp>
      <p:sp>
        <p:nvSpPr>
          <p:cNvPr id="7" name="Slide Number Placeholder 6"/>
          <p:cNvSpPr>
            <a:spLocks noGrp="1"/>
          </p:cNvSpPr>
          <p:nvPr>
            <p:ph type="sldNum" sz="quarter" idx="12"/>
          </p:nvPr>
        </p:nvSpPr>
        <p:spPr/>
        <p:txBody>
          <a:bodyPr/>
          <a:lstStyle/>
          <a:p>
            <a:fld id="{CE2C73D0-4A3A-C443-8A1E-5A49B631757D}" type="slidenum">
              <a:rPr lang="en-US" smtClean="0"/>
              <a:t>‹#›</a:t>
            </a:fld>
            <a:endParaRPr lang="en-US" dirty="0"/>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B1F80293-6CB8-C64C-8286-C27E5D4C95F1}" type="datetimeFigureOut">
              <a:rPr lang="en-US" smtClean="0"/>
              <a:t>10/19/18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CE2C73D0-4A3A-C443-8A1E-5A49B631757D}" type="slidenum">
              <a:rPr lang="en-US" smtClean="0"/>
              <a:t>‹#›</a:t>
            </a:fld>
            <a:endParaRPr lang="en-US" dirty="0"/>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hyperlink" Target="http://lolole13.wordpress.com/2011/12/01/la-disparition-du-fichier-ou-le-cache-moteur/"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opendata.dc.gov"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hyperlink" Target="http://teachertoolkit.me/2013/03/18/confidential/" TargetMode="External"/><Relationship Id="rId5" Type="http://schemas.openxmlformats.org/officeDocument/2006/relationships/hyperlink" Target="https://creativecommons.org/licenses/by-nc-nd/3.0/"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s://openclipart.org/detail/223107/business-meeting"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justice.gov/oip/blog/foia-update-oip-guidance-reasonable-segregation-obligation"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hyperlink" Target="https://zaro41.wordpress.com/2012/05/16/riappropriarsi-del-proprio-potere-seconda-fase-individuare-le-idrovore-del-nostro-potere-3/"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g"/><Relationship Id="rId3" Type="http://schemas.openxmlformats.org/officeDocument/2006/relationships/hyperlink" Target="http://www.jphotostyle.com/clipboard/fee-waiver.html"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mailto:thang.nguyen@dc.gov" TargetMode="External"/><Relationship Id="rId4" Type="http://schemas.openxmlformats.org/officeDocument/2006/relationships/image" Target="../media/image27.png"/><Relationship Id="rId5" Type="http://schemas.openxmlformats.org/officeDocument/2006/relationships/hyperlink" Target="https://pixabay.com/fr/l-homme-d-affaires-dessin-anim%C3%A9-1352025/"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4.xml.rels><?xml version="1.0" encoding="UTF-8" standalone="yes"?>
<Relationships xmlns="http://schemas.openxmlformats.org/package/2006/relationships"><Relationship Id="rId3" Type="http://schemas.openxmlformats.org/officeDocument/2006/relationships/hyperlink" Target="http://www.flickr.com/photos/notionscapital/3680989836/" TargetMode="External"/><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hyperlink" Target="http://www.ministrybestpractices.com/2012/03/top-10-fun-ways-to-encourage-volunteers.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85000" lnSpcReduction="10000"/>
          </a:bodyPr>
          <a:lstStyle/>
          <a:p>
            <a:r>
              <a:rPr lang="en-US" dirty="0"/>
              <a:t>FOR FOIA OFFICERS AND GOVERNMENT OFFICIALS</a:t>
            </a:r>
          </a:p>
        </p:txBody>
      </p:sp>
      <p:sp>
        <p:nvSpPr>
          <p:cNvPr id="2" name="Title 1"/>
          <p:cNvSpPr>
            <a:spLocks noGrp="1"/>
          </p:cNvSpPr>
          <p:nvPr>
            <p:ph type="ctrTitle"/>
          </p:nvPr>
        </p:nvSpPr>
        <p:spPr>
          <a:xfrm>
            <a:off x="604705" y="2717519"/>
            <a:ext cx="6629400" cy="1728715"/>
          </a:xfrm>
        </p:spPr>
        <p:txBody>
          <a:bodyPr>
            <a:normAutofit/>
          </a:bodyPr>
          <a:lstStyle/>
          <a:p>
            <a:r>
              <a:rPr lang="en-US" sz="2800" dirty="0"/>
              <a:t>NUTS &amp; BOLTS OF THE</a:t>
            </a:r>
            <a:br>
              <a:rPr lang="en-US" sz="2800" dirty="0"/>
            </a:br>
            <a:r>
              <a:rPr lang="en-US" sz="2800" dirty="0"/>
              <a:t>FREEDOM OF INFORMATION ACT</a:t>
            </a:r>
          </a:p>
        </p:txBody>
      </p:sp>
      <p:sp>
        <p:nvSpPr>
          <p:cNvPr id="4" name="TextBox 3"/>
          <p:cNvSpPr txBox="1"/>
          <p:nvPr/>
        </p:nvSpPr>
        <p:spPr>
          <a:xfrm>
            <a:off x="6751201" y="5571564"/>
            <a:ext cx="2213048" cy="1015663"/>
          </a:xfrm>
          <a:prstGeom prst="rect">
            <a:avLst/>
          </a:prstGeom>
          <a:noFill/>
        </p:spPr>
        <p:txBody>
          <a:bodyPr wrap="square" rtlCol="0">
            <a:spAutoFit/>
          </a:bodyPr>
          <a:lstStyle/>
          <a:p>
            <a:r>
              <a:rPr lang="en-US" sz="1200" b="1" dirty="0">
                <a:solidFill>
                  <a:schemeClr val="bg2">
                    <a:lumMod val="50000"/>
                  </a:schemeClr>
                </a:solidFill>
                <a:latin typeface="Book Antiqua"/>
                <a:cs typeface="Book Antiqua"/>
              </a:rPr>
              <a:t>Presented by:</a:t>
            </a:r>
          </a:p>
          <a:p>
            <a:r>
              <a:rPr lang="en-US" sz="1200" b="1" dirty="0">
                <a:solidFill>
                  <a:schemeClr val="bg2">
                    <a:lumMod val="50000"/>
                  </a:schemeClr>
                </a:solidFill>
                <a:latin typeface="Book Antiqua"/>
                <a:cs typeface="Book Antiqua"/>
              </a:rPr>
              <a:t>Niquelle Allen, Esq.</a:t>
            </a:r>
          </a:p>
          <a:p>
            <a:r>
              <a:rPr lang="en-US" sz="1200" b="1" dirty="0">
                <a:solidFill>
                  <a:schemeClr val="bg2">
                    <a:lumMod val="50000"/>
                  </a:schemeClr>
                </a:solidFill>
                <a:latin typeface="Book Antiqua"/>
                <a:cs typeface="Book Antiqua"/>
              </a:rPr>
              <a:t>Director </a:t>
            </a:r>
          </a:p>
          <a:p>
            <a:r>
              <a:rPr lang="en-US" sz="1200" b="1" dirty="0">
                <a:solidFill>
                  <a:schemeClr val="bg2">
                    <a:lumMod val="50000"/>
                  </a:schemeClr>
                </a:solidFill>
                <a:latin typeface="Book Antiqua"/>
                <a:cs typeface="Book Antiqua"/>
              </a:rPr>
              <a:t>Office of Open Government</a:t>
            </a:r>
          </a:p>
          <a:p>
            <a:r>
              <a:rPr lang="en-US" sz="1200" b="1" dirty="0">
                <a:solidFill>
                  <a:schemeClr val="bg2">
                    <a:lumMod val="50000"/>
                  </a:schemeClr>
                </a:solidFill>
                <a:latin typeface="Book Antiqua"/>
                <a:cs typeface="Book Antiqua"/>
              </a:rPr>
              <a:t>October 4, 2018</a:t>
            </a:r>
          </a:p>
        </p:txBody>
      </p:sp>
    </p:spTree>
    <p:extLst>
      <p:ext uri="{BB962C8B-B14F-4D97-AF65-F5344CB8AC3E}">
        <p14:creationId xmlns:p14="http://schemas.microsoft.com/office/powerpoint/2010/main" val="27697970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p:txBody>
          <a:bodyPr>
            <a:normAutofit/>
          </a:bodyPr>
          <a:lstStyle/>
          <a:p>
            <a:pPr marL="114300" indent="0">
              <a:buNone/>
            </a:pPr>
            <a:r>
              <a:rPr lang="en-US" b="1" u="sng" cap="small" dirty="0"/>
              <a:t>I received a FOIA Request; now what?</a:t>
            </a:r>
          </a:p>
          <a:p>
            <a:pPr marL="114300" indent="0">
              <a:buNone/>
            </a:pPr>
            <a:r>
              <a:rPr lang="en-US" sz="2000" dirty="0"/>
              <a:t>*SAMPLE E-MAIL*</a:t>
            </a:r>
          </a:p>
          <a:p>
            <a:pPr marL="114300" indent="0">
              <a:buNone/>
            </a:pPr>
            <a:endParaRPr lang="en-US" sz="2000" dirty="0"/>
          </a:p>
          <a:p>
            <a:pPr marL="114300" indent="0">
              <a:buNone/>
            </a:pPr>
            <a:r>
              <a:rPr lang="en-US" sz="2000" dirty="0"/>
              <a:t>Dear [Name]: </a:t>
            </a:r>
          </a:p>
          <a:p>
            <a:pPr marL="114300" indent="0">
              <a:buNone/>
            </a:pPr>
            <a:r>
              <a:rPr lang="en-US" sz="2000" dirty="0"/>
              <a:t> </a:t>
            </a:r>
          </a:p>
          <a:p>
            <a:pPr marL="114300" indent="0">
              <a:buNone/>
            </a:pPr>
            <a:r>
              <a:rPr lang="en-US" sz="2000" dirty="0"/>
              <a:t>My name is [Insert Name] and I am the FOIA Officer for [Agency]. The [Agency] received your Freedom of Information Act (FOIA) request, dated [Date], on [Date] and assigned it control number [tracking number].  Please cite this number in any future communications with our office regarding your request. If you have any questions about your request, please contact met at [insert telephone number and email address].</a:t>
            </a:r>
          </a:p>
        </p:txBody>
      </p:sp>
    </p:spTree>
    <p:extLst>
      <p:ext uri="{BB962C8B-B14F-4D97-AF65-F5344CB8AC3E}">
        <p14:creationId xmlns:p14="http://schemas.microsoft.com/office/powerpoint/2010/main" val="11852456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p:txBody>
          <a:bodyPr/>
          <a:lstStyle/>
          <a:p>
            <a:pPr marL="114300" indent="0">
              <a:buNone/>
            </a:pPr>
            <a:r>
              <a:rPr lang="en-US" b="1" u="sng" cap="small" dirty="0"/>
              <a:t>When must I respond to a FOIA Request?</a:t>
            </a:r>
          </a:p>
        </p:txBody>
      </p:sp>
      <p:sp>
        <p:nvSpPr>
          <p:cNvPr id="5" name="Content Placeholder 2"/>
          <p:cNvSpPr txBox="1">
            <a:spLocks/>
          </p:cNvSpPr>
          <p:nvPr/>
        </p:nvSpPr>
        <p:spPr>
          <a:xfrm>
            <a:off x="714975" y="2227699"/>
            <a:ext cx="5802148" cy="1752600"/>
          </a:xfrm>
          <a:prstGeom prst="rect">
            <a:avLst/>
          </a:prstGeom>
        </p:spPr>
        <p:txBody>
          <a:bodyPr vert="horz" lIns="91440" tIns="45720" rIns="91440" bIns="45720" rtlCol="0">
            <a:normAutofit fontScale="25000" lnSpcReduction="20000"/>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buFont typeface="Arial" pitchFamily="34" charset="0"/>
              <a:buNone/>
            </a:pPr>
            <a:endParaRPr lang="en-US" sz="9600" dirty="0"/>
          </a:p>
          <a:p>
            <a:pPr marL="0" indent="0">
              <a:buFont typeface="Arial" pitchFamily="34" charset="0"/>
              <a:buNone/>
            </a:pPr>
            <a:r>
              <a:rPr lang="en-US" sz="9600" dirty="0">
                <a:latin typeface="Century Gothic"/>
                <a:ea typeface="Gungsuh" panose="02030600000101010101" pitchFamily="18" charset="-127"/>
                <a:cs typeface="Century Gothic"/>
              </a:rPr>
              <a:t>For records other than body-worn camera recordings: </a:t>
            </a:r>
            <a:r>
              <a:rPr lang="en-US" sz="9600" b="1" dirty="0">
                <a:latin typeface="Century Gothic"/>
                <a:ea typeface="Gungsuh" panose="02030600000101010101" pitchFamily="18" charset="-127"/>
                <a:cs typeface="Century Gothic"/>
              </a:rPr>
              <a:t>15</a:t>
            </a:r>
            <a:r>
              <a:rPr lang="en-US" sz="9600" dirty="0">
                <a:latin typeface="Century Gothic"/>
                <a:ea typeface="Gungsuh" panose="02030600000101010101" pitchFamily="18" charset="-127"/>
                <a:cs typeface="Century Gothic"/>
              </a:rPr>
              <a:t> business days. </a:t>
            </a:r>
            <a:r>
              <a:rPr lang="en-US" sz="8000" dirty="0">
                <a:latin typeface="Century Gothic"/>
                <a:ea typeface="Gungsuh" panose="02030600000101010101" pitchFamily="18" charset="-127"/>
                <a:cs typeface="Century Gothic"/>
              </a:rPr>
              <a:t>[D.C. Official Code § 2-532(c)(1)]</a:t>
            </a:r>
          </a:p>
          <a:p>
            <a:pPr marL="0" indent="0">
              <a:buFont typeface="Arial" pitchFamily="34" charset="0"/>
              <a:buNone/>
            </a:pPr>
            <a:endParaRPr lang="en-US" sz="9600" dirty="0">
              <a:latin typeface="Baskerville Old Face" panose="02020602080505020303" pitchFamily="18" charset="0"/>
              <a:ea typeface="Gungsuh" panose="02030600000101010101" pitchFamily="18" charset="-127"/>
            </a:endParaRPr>
          </a:p>
          <a:p>
            <a:pPr marL="0" indent="0" algn="ctr">
              <a:buFont typeface="Arial" pitchFamily="34" charset="0"/>
              <a:buNone/>
            </a:pPr>
            <a:endParaRPr lang="en-US" dirty="0">
              <a:latin typeface="Baskerville Old Face" panose="02020602080505020303" pitchFamily="18" charset="0"/>
              <a:ea typeface="Gungsuh" panose="02030600000101010101" pitchFamily="18" charset="-127"/>
            </a:endParaRPr>
          </a:p>
          <a:p>
            <a:pPr marL="0" indent="0" algn="ctr">
              <a:buFont typeface="Arial" pitchFamily="34" charset="0"/>
              <a:buNone/>
            </a:pPr>
            <a:r>
              <a:rPr lang="en-US" dirty="0">
                <a:latin typeface="Baskerville Old Face" panose="02020602080505020303" pitchFamily="18" charset="0"/>
              </a:rPr>
              <a:t>	</a:t>
            </a:r>
          </a:p>
          <a:p>
            <a:pPr>
              <a:buFontTx/>
              <a:buChar char="-"/>
            </a:pPr>
            <a:endParaRPr lang="en-US" dirty="0">
              <a:latin typeface="Baskerville Old Face" panose="02020602080505020303" pitchFamily="18" charset="0"/>
            </a:endParaRPr>
          </a:p>
        </p:txBody>
      </p:sp>
      <p:sp>
        <p:nvSpPr>
          <p:cNvPr id="9" name="Rectangle 8"/>
          <p:cNvSpPr/>
          <p:nvPr/>
        </p:nvSpPr>
        <p:spPr>
          <a:xfrm>
            <a:off x="714975" y="4107271"/>
            <a:ext cx="4620173" cy="1107996"/>
          </a:xfrm>
          <a:prstGeom prst="rect">
            <a:avLst/>
          </a:prstGeom>
        </p:spPr>
        <p:txBody>
          <a:bodyPr wrap="square">
            <a:spAutoFit/>
          </a:bodyPr>
          <a:lstStyle/>
          <a:p>
            <a:r>
              <a:rPr lang="en-US" sz="2400" dirty="0">
                <a:solidFill>
                  <a:schemeClr val="accent1">
                    <a:lumMod val="50000"/>
                  </a:schemeClr>
                </a:solidFill>
                <a:latin typeface="Century Gothic"/>
                <a:ea typeface="Gungsuh" panose="02030600000101010101" pitchFamily="18" charset="-127"/>
                <a:cs typeface="Century Gothic"/>
              </a:rPr>
              <a:t>For body-worn camera recordings: </a:t>
            </a:r>
            <a:r>
              <a:rPr lang="en-US" sz="2400" b="1" dirty="0">
                <a:solidFill>
                  <a:schemeClr val="accent1">
                    <a:lumMod val="50000"/>
                  </a:schemeClr>
                </a:solidFill>
                <a:latin typeface="Century Gothic"/>
                <a:ea typeface="Gungsuh" panose="02030600000101010101" pitchFamily="18" charset="-127"/>
                <a:cs typeface="Century Gothic"/>
              </a:rPr>
              <a:t>25 </a:t>
            </a:r>
            <a:r>
              <a:rPr lang="en-US" sz="2400" dirty="0">
                <a:solidFill>
                  <a:schemeClr val="accent1">
                    <a:lumMod val="50000"/>
                  </a:schemeClr>
                </a:solidFill>
                <a:latin typeface="Century Gothic"/>
                <a:ea typeface="Gungsuh" panose="02030600000101010101" pitchFamily="18" charset="-127"/>
                <a:cs typeface="Century Gothic"/>
              </a:rPr>
              <a:t>business</a:t>
            </a:r>
            <a:r>
              <a:rPr lang="en-US" sz="2400" b="1" dirty="0">
                <a:solidFill>
                  <a:schemeClr val="accent1">
                    <a:lumMod val="50000"/>
                  </a:schemeClr>
                </a:solidFill>
                <a:latin typeface="Century Gothic"/>
                <a:ea typeface="Gungsuh" panose="02030600000101010101" pitchFamily="18" charset="-127"/>
                <a:cs typeface="Century Gothic"/>
              </a:rPr>
              <a:t> </a:t>
            </a:r>
            <a:r>
              <a:rPr lang="en-US" sz="2400" dirty="0">
                <a:solidFill>
                  <a:schemeClr val="accent1">
                    <a:lumMod val="50000"/>
                  </a:schemeClr>
                </a:solidFill>
                <a:latin typeface="Century Gothic"/>
                <a:ea typeface="Gungsuh" panose="02030600000101010101" pitchFamily="18" charset="-127"/>
                <a:cs typeface="Century Gothic"/>
              </a:rPr>
              <a:t>days. </a:t>
            </a:r>
            <a:r>
              <a:rPr lang="en-US" dirty="0">
                <a:solidFill>
                  <a:schemeClr val="accent1">
                    <a:lumMod val="50000"/>
                  </a:schemeClr>
                </a:solidFill>
                <a:latin typeface="Century Gothic"/>
                <a:ea typeface="Gungsuh" panose="02030600000101010101" pitchFamily="18" charset="-127"/>
                <a:cs typeface="Century Gothic"/>
              </a:rPr>
              <a:t>[D.C. Official Code § 2-532(c)(2)(A)]</a:t>
            </a:r>
          </a:p>
        </p:txBody>
      </p:sp>
      <p:pic>
        <p:nvPicPr>
          <p:cNvPr id="10" name="Picture 9" descr="BES_08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2836" y="2157204"/>
            <a:ext cx="2185036" cy="2133049"/>
          </a:xfrm>
          <a:prstGeom prst="rect">
            <a:avLst/>
          </a:prstGeom>
        </p:spPr>
      </p:pic>
      <p:pic>
        <p:nvPicPr>
          <p:cNvPr id="13" name="Picture 12"/>
          <p:cNvPicPr>
            <a:picLocks noChangeAspect="1"/>
          </p:cNvPicPr>
          <p:nvPr/>
        </p:nvPicPr>
        <p:blipFill>
          <a:blip r:embed="rId3"/>
          <a:stretch>
            <a:fillRect/>
          </a:stretch>
        </p:blipFill>
        <p:spPr>
          <a:xfrm>
            <a:off x="5191795" y="4603907"/>
            <a:ext cx="1690134" cy="1933082"/>
          </a:xfrm>
          <a:prstGeom prst="rect">
            <a:avLst/>
          </a:prstGeom>
        </p:spPr>
      </p:pic>
    </p:spTree>
    <p:extLst>
      <p:ext uri="{BB962C8B-B14F-4D97-AF65-F5344CB8AC3E}">
        <p14:creationId xmlns:p14="http://schemas.microsoft.com/office/powerpoint/2010/main" val="2742329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p:txBody>
          <a:bodyPr/>
          <a:lstStyle/>
          <a:p>
            <a:pPr marL="114300" indent="0">
              <a:buNone/>
            </a:pPr>
            <a:r>
              <a:rPr lang="en-US" b="1" u="sng" cap="small" dirty="0"/>
              <a:t>When may I extend the time to respond?</a:t>
            </a:r>
          </a:p>
        </p:txBody>
      </p:sp>
      <p:sp>
        <p:nvSpPr>
          <p:cNvPr id="4" name="Rectangle 3"/>
          <p:cNvSpPr/>
          <p:nvPr/>
        </p:nvSpPr>
        <p:spPr>
          <a:xfrm>
            <a:off x="457199" y="2460031"/>
            <a:ext cx="7788041" cy="3046988"/>
          </a:xfrm>
          <a:prstGeom prst="rect">
            <a:avLst/>
          </a:prstGeom>
        </p:spPr>
        <p:txBody>
          <a:bodyPr wrap="square">
            <a:spAutoFit/>
          </a:bodyPr>
          <a:lstStyle/>
          <a:p>
            <a:r>
              <a:rPr lang="en-US" sz="2800" dirty="0">
                <a:solidFill>
                  <a:srgbClr val="47534C"/>
                </a:solidFill>
              </a:rPr>
              <a:t>In </a:t>
            </a:r>
            <a:r>
              <a:rPr lang="en-US" sz="2800" b="1" i="1" dirty="0">
                <a:solidFill>
                  <a:srgbClr val="47534C"/>
                </a:solidFill>
              </a:rPr>
              <a:t>unusual circumstances</a:t>
            </a:r>
            <a:r>
              <a:rPr lang="en-US" sz="2800" dirty="0">
                <a:solidFill>
                  <a:srgbClr val="47534C"/>
                </a:solidFill>
              </a:rPr>
              <a:t>, the agency may invoke an additional 10-day extension by written notice to the requester setting forth the reasons for extension and expected date for the determination (D.C. Official Code § 2-532(d-1)). </a:t>
            </a:r>
          </a:p>
          <a:p>
            <a:endParaRPr lang="en-US" sz="2400" dirty="0">
              <a:solidFill>
                <a:srgbClr val="47534C"/>
              </a:solidFill>
            </a:endParaRPr>
          </a:p>
        </p:txBody>
      </p:sp>
    </p:spTree>
    <p:extLst>
      <p:ext uri="{BB962C8B-B14F-4D97-AF65-F5344CB8AC3E}">
        <p14:creationId xmlns:p14="http://schemas.microsoft.com/office/powerpoint/2010/main" val="2955984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a:xfrm>
            <a:off x="177417" y="1752600"/>
            <a:ext cx="8805507" cy="4373563"/>
          </a:xfrm>
        </p:spPr>
        <p:txBody>
          <a:bodyPr>
            <a:normAutofit lnSpcReduction="10000"/>
          </a:bodyPr>
          <a:lstStyle/>
          <a:p>
            <a:pPr marL="114300" indent="0">
              <a:buNone/>
            </a:pPr>
            <a:r>
              <a:rPr lang="en-US" b="1" u="sng" cap="small" dirty="0">
                <a:solidFill>
                  <a:srgbClr val="47534C"/>
                </a:solidFill>
              </a:rPr>
              <a:t>What is an unusual circumstance?</a:t>
            </a:r>
          </a:p>
          <a:p>
            <a:pPr marL="114300" indent="0">
              <a:buNone/>
            </a:pPr>
            <a:endParaRPr lang="en-US" sz="800" b="1" i="1" dirty="0">
              <a:solidFill>
                <a:srgbClr val="47534C"/>
              </a:solidFill>
            </a:endParaRPr>
          </a:p>
          <a:p>
            <a:pPr marL="114300" indent="0">
              <a:buNone/>
            </a:pPr>
            <a:r>
              <a:rPr lang="en-US" sz="2000" b="1" i="1" dirty="0">
                <a:solidFill>
                  <a:srgbClr val="47534C"/>
                </a:solidFill>
              </a:rPr>
              <a:t>Unusual circumstances</a:t>
            </a:r>
            <a:r>
              <a:rPr lang="en-US" sz="2000" dirty="0">
                <a:solidFill>
                  <a:srgbClr val="47534C"/>
                </a:solidFill>
              </a:rPr>
              <a:t> are defined in D.C. Official Code § 2-532(d)(2) as:</a:t>
            </a:r>
          </a:p>
          <a:p>
            <a:pPr marL="114300" indent="0">
              <a:buNone/>
            </a:pPr>
            <a:endParaRPr lang="en-US" sz="2000" dirty="0">
              <a:solidFill>
                <a:srgbClr val="47534C"/>
              </a:solidFill>
            </a:endParaRPr>
          </a:p>
          <a:p>
            <a:pPr marL="571500" indent="-457200">
              <a:buAutoNum type="alphaUcParenBoth"/>
            </a:pPr>
            <a:r>
              <a:rPr lang="en-US" sz="2000" dirty="0">
                <a:solidFill>
                  <a:srgbClr val="47534C"/>
                </a:solidFill>
              </a:rPr>
              <a:t>The need to search for, collect, and appropriately examine a </a:t>
            </a:r>
            <a:r>
              <a:rPr lang="en-US" sz="2000" b="1" dirty="0">
                <a:solidFill>
                  <a:srgbClr val="47534C"/>
                </a:solidFill>
              </a:rPr>
              <a:t>voluminous amount</a:t>
            </a:r>
            <a:r>
              <a:rPr lang="en-US" sz="2000" dirty="0">
                <a:solidFill>
                  <a:srgbClr val="47534C"/>
                </a:solidFill>
              </a:rPr>
              <a:t> </a:t>
            </a:r>
            <a:r>
              <a:rPr lang="en-US" sz="2000" b="1" dirty="0">
                <a:solidFill>
                  <a:srgbClr val="47534C"/>
                </a:solidFill>
              </a:rPr>
              <a:t>of separate and distinct records </a:t>
            </a:r>
            <a:r>
              <a:rPr lang="en-US" sz="2000" dirty="0">
                <a:solidFill>
                  <a:srgbClr val="47534C"/>
                </a:solidFill>
              </a:rPr>
              <a:t>that are demanded in a single request;</a:t>
            </a:r>
          </a:p>
          <a:p>
            <a:pPr marL="571500" indent="-457200">
              <a:buAutoNum type="alphaUcParenBoth"/>
            </a:pPr>
            <a:endParaRPr lang="en-US" sz="2000" dirty="0">
              <a:solidFill>
                <a:srgbClr val="47534C"/>
              </a:solidFill>
            </a:endParaRPr>
          </a:p>
          <a:p>
            <a:pPr marL="571500" indent="-457200">
              <a:buAutoNum type="alphaUcParenBoth"/>
            </a:pPr>
            <a:r>
              <a:rPr lang="en-US" sz="2000" dirty="0">
                <a:solidFill>
                  <a:srgbClr val="47534C"/>
                </a:solidFill>
              </a:rPr>
              <a:t>The </a:t>
            </a:r>
            <a:r>
              <a:rPr lang="en-US" sz="2000" b="1" dirty="0">
                <a:solidFill>
                  <a:srgbClr val="47534C"/>
                </a:solidFill>
              </a:rPr>
              <a:t>need for consultation</a:t>
            </a:r>
            <a:r>
              <a:rPr lang="en-US" sz="2000" dirty="0">
                <a:solidFill>
                  <a:srgbClr val="47534C"/>
                </a:solidFill>
              </a:rPr>
              <a:t>, which shall be conducted with all practicable speed, with </a:t>
            </a:r>
            <a:r>
              <a:rPr lang="en-US" sz="2000" b="1" dirty="0">
                <a:solidFill>
                  <a:srgbClr val="47534C"/>
                </a:solidFill>
              </a:rPr>
              <a:t>another public body</a:t>
            </a:r>
            <a:r>
              <a:rPr lang="en-US" sz="2000" dirty="0">
                <a:solidFill>
                  <a:srgbClr val="47534C"/>
                </a:solidFill>
              </a:rPr>
              <a:t> having a substantial interest in the determination of the request or ∫among 2 or more components of a public body having substantial subject-matter interest therein; or</a:t>
            </a:r>
          </a:p>
          <a:p>
            <a:pPr marL="114300" indent="0">
              <a:buNone/>
            </a:pPr>
            <a:endParaRPr lang="en-US" b="1" u="sng" cap="small" dirty="0"/>
          </a:p>
        </p:txBody>
      </p:sp>
    </p:spTree>
    <p:extLst>
      <p:ext uri="{BB962C8B-B14F-4D97-AF65-F5344CB8AC3E}">
        <p14:creationId xmlns:p14="http://schemas.microsoft.com/office/powerpoint/2010/main" val="4227369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a:xfrm>
            <a:off x="177417" y="1752600"/>
            <a:ext cx="8805507" cy="4373563"/>
          </a:xfrm>
        </p:spPr>
        <p:txBody>
          <a:bodyPr>
            <a:normAutofit/>
          </a:bodyPr>
          <a:lstStyle/>
          <a:p>
            <a:pPr marL="114300" indent="0">
              <a:buNone/>
            </a:pPr>
            <a:r>
              <a:rPr lang="en-US" b="1" u="sng" cap="small" dirty="0">
                <a:solidFill>
                  <a:srgbClr val="47534C"/>
                </a:solidFill>
              </a:rPr>
              <a:t>What is an unusual circumstance? (continued)</a:t>
            </a:r>
          </a:p>
          <a:p>
            <a:pPr marL="114300" indent="0">
              <a:buNone/>
            </a:pPr>
            <a:endParaRPr lang="en-US" sz="800" b="1" i="1" dirty="0">
              <a:solidFill>
                <a:srgbClr val="47534C"/>
              </a:solidFill>
            </a:endParaRPr>
          </a:p>
          <a:p>
            <a:pPr marL="114300" indent="0">
              <a:buNone/>
            </a:pPr>
            <a:r>
              <a:rPr lang="en-US" sz="2000" dirty="0">
                <a:solidFill>
                  <a:srgbClr val="47534C"/>
                </a:solidFill>
              </a:rPr>
              <a:t>(C) For body-worn camera recordings covered by subsection (c)(2) of this section, the inability to procure a vendor that is able to perform the redactions within the 25-day time period provided provided under subsection (c)(2) of this section.</a:t>
            </a:r>
          </a:p>
          <a:p>
            <a:pPr marL="114300" indent="0">
              <a:buNone/>
            </a:pPr>
            <a:endParaRPr lang="en-US" b="1" u="sng" cap="small" dirty="0"/>
          </a:p>
        </p:txBody>
      </p:sp>
    </p:spTree>
    <p:extLst>
      <p:ext uri="{BB962C8B-B14F-4D97-AF65-F5344CB8AC3E}">
        <p14:creationId xmlns:p14="http://schemas.microsoft.com/office/powerpoint/2010/main" val="1500655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a:xfrm>
            <a:off x="177417" y="1752600"/>
            <a:ext cx="8805507" cy="4373563"/>
          </a:xfrm>
        </p:spPr>
        <p:txBody>
          <a:bodyPr>
            <a:normAutofit/>
          </a:bodyPr>
          <a:lstStyle/>
          <a:p>
            <a:pPr marL="114300" indent="0">
              <a:buNone/>
            </a:pPr>
            <a:r>
              <a:rPr lang="en-US" b="1" u="sng" cap="small" dirty="0">
                <a:solidFill>
                  <a:srgbClr val="47534C"/>
                </a:solidFill>
              </a:rPr>
              <a:t>What is the consequence of NOT responding to a FOIA request on time?</a:t>
            </a:r>
          </a:p>
          <a:p>
            <a:pPr marL="114300" indent="0">
              <a:buNone/>
            </a:pPr>
            <a:endParaRPr lang="en-US" sz="800" b="1" i="1" dirty="0">
              <a:solidFill>
                <a:srgbClr val="47534C"/>
              </a:solidFill>
            </a:endParaRPr>
          </a:p>
          <a:p>
            <a:r>
              <a:rPr lang="en-US" dirty="0"/>
              <a:t>D.C. Official Code 2-532(e) provides that failure to timely respond to a FOIA request is </a:t>
            </a:r>
            <a:r>
              <a:rPr lang="en-US" b="1" dirty="0"/>
              <a:t>deemed a denial </a:t>
            </a:r>
            <a:r>
              <a:rPr lang="en-US" dirty="0"/>
              <a:t>of the request.</a:t>
            </a:r>
          </a:p>
          <a:p>
            <a:r>
              <a:rPr lang="en-US" dirty="0"/>
              <a:t> A requester can appeal the denial to the Mayor or to Superior Court. [D.C. Official Code § 2-537; 1 DCMR 412.1.] </a:t>
            </a:r>
          </a:p>
          <a:p>
            <a:pPr marL="114300" indent="0">
              <a:buNone/>
            </a:pPr>
            <a:endParaRPr lang="en-US" b="1" u="sng" cap="small" dirty="0"/>
          </a:p>
        </p:txBody>
      </p:sp>
      <p:pic>
        <p:nvPicPr>
          <p:cNvPr id="4" name="Picture 5" descr="C:\Users\melissa.tucker\AppData\Local\Microsoft\Windows\Temporary Internet Files\Content.IE5\T5D12Z60\denied-draftin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2718" y="4846708"/>
            <a:ext cx="3174838" cy="190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6555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a:xfrm>
            <a:off x="177417" y="1752600"/>
            <a:ext cx="8805507" cy="4373563"/>
          </a:xfrm>
        </p:spPr>
        <p:txBody>
          <a:bodyPr>
            <a:normAutofit/>
          </a:bodyPr>
          <a:lstStyle/>
          <a:p>
            <a:pPr marL="114300" indent="0">
              <a:buNone/>
            </a:pPr>
            <a:r>
              <a:rPr lang="en-US" b="1" u="sng" cap="small" dirty="0">
                <a:solidFill>
                  <a:srgbClr val="47534C"/>
                </a:solidFill>
              </a:rPr>
              <a:t>What if I receive a request that is overly broad?</a:t>
            </a:r>
          </a:p>
          <a:p>
            <a:pPr marL="114300" indent="0">
              <a:buNone/>
            </a:pPr>
            <a:endParaRPr lang="en-US" sz="800" b="1" i="1" dirty="0">
              <a:solidFill>
                <a:srgbClr val="47534C"/>
              </a:solidFill>
            </a:endParaRPr>
          </a:p>
          <a:p>
            <a:pPr lvl="0"/>
            <a:r>
              <a:rPr lang="en-US" dirty="0"/>
              <a:t>1 DCMR 402.4 provides that: “A request shall reasonably                            describe the desired record(s). Where possible, specific information regarding names, places, events, subjects, dates files, titles, file designation, or other identifying information shall be supplied.”</a:t>
            </a:r>
          </a:p>
          <a:p>
            <a:pPr marL="114300" indent="0">
              <a:buNone/>
            </a:pPr>
            <a:endParaRPr lang="en-US" b="1" u="sng" cap="small" dirty="0"/>
          </a:p>
        </p:txBody>
      </p:sp>
      <p:pic>
        <p:nvPicPr>
          <p:cNvPr id="8" name="Picture 7"/>
          <p:cNvPicPr>
            <a:picLocks noChangeAspect="1"/>
          </p:cNvPicPr>
          <p:nvPr/>
        </p:nvPicPr>
        <p:blipFill>
          <a:blip r:embed="rId2"/>
          <a:stretch>
            <a:fillRect/>
          </a:stretch>
        </p:blipFill>
        <p:spPr>
          <a:xfrm>
            <a:off x="0" y="4333090"/>
            <a:ext cx="9144000" cy="2524910"/>
          </a:xfrm>
          <a:prstGeom prst="rect">
            <a:avLst/>
          </a:prstGeom>
        </p:spPr>
      </p:pic>
    </p:spTree>
    <p:extLst>
      <p:ext uri="{BB962C8B-B14F-4D97-AF65-F5344CB8AC3E}">
        <p14:creationId xmlns:p14="http://schemas.microsoft.com/office/powerpoint/2010/main" val="3360520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a:xfrm>
            <a:off x="177417" y="1752600"/>
            <a:ext cx="8805507" cy="4373563"/>
          </a:xfrm>
        </p:spPr>
        <p:txBody>
          <a:bodyPr>
            <a:normAutofit/>
          </a:bodyPr>
          <a:lstStyle/>
          <a:p>
            <a:pPr marL="114300" indent="0">
              <a:buNone/>
            </a:pPr>
            <a:r>
              <a:rPr lang="en-US" b="1" u="sng" cap="small" dirty="0">
                <a:solidFill>
                  <a:srgbClr val="47534C"/>
                </a:solidFill>
              </a:rPr>
              <a:t>What if I receive a request that is overly broad?</a:t>
            </a:r>
          </a:p>
          <a:p>
            <a:pPr marL="114300" indent="0">
              <a:buNone/>
            </a:pPr>
            <a:endParaRPr lang="en-US" sz="800" b="1" i="1" dirty="0">
              <a:solidFill>
                <a:srgbClr val="47534C"/>
              </a:solidFill>
            </a:endParaRPr>
          </a:p>
          <a:p>
            <a:pPr lvl="0"/>
            <a:r>
              <a:rPr lang="en-US" dirty="0"/>
              <a:t>When a District agency has difficulty understanding a request, the regulations provide that the agency </a:t>
            </a:r>
            <a:r>
              <a:rPr lang="en-US" b="1" u="sng" dirty="0"/>
              <a:t>must contact the requester </a:t>
            </a:r>
            <a:r>
              <a:rPr lang="en-US" dirty="0"/>
              <a:t>and ask for information necessary to respond to the request. </a:t>
            </a:r>
            <a:endParaRPr lang="en-US" b="1" u="sng" cap="small" dirty="0"/>
          </a:p>
        </p:txBody>
      </p:sp>
      <p:pic>
        <p:nvPicPr>
          <p:cNvPr id="5" name="Picture 4"/>
          <p:cNvPicPr>
            <a:picLocks noChangeAspect="1"/>
          </p:cNvPicPr>
          <p:nvPr/>
        </p:nvPicPr>
        <p:blipFill>
          <a:blip r:embed="rId2"/>
          <a:stretch>
            <a:fillRect/>
          </a:stretch>
        </p:blipFill>
        <p:spPr>
          <a:xfrm>
            <a:off x="6127903" y="3912854"/>
            <a:ext cx="3016097" cy="2809218"/>
          </a:xfrm>
          <a:prstGeom prst="rect">
            <a:avLst/>
          </a:prstGeom>
        </p:spPr>
      </p:pic>
    </p:spTree>
    <p:extLst>
      <p:ext uri="{BB962C8B-B14F-4D97-AF65-F5344CB8AC3E}">
        <p14:creationId xmlns:p14="http://schemas.microsoft.com/office/powerpoint/2010/main" val="12840858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a:xfrm>
            <a:off x="177417" y="1752600"/>
            <a:ext cx="8805507" cy="4373563"/>
          </a:xfrm>
        </p:spPr>
        <p:txBody>
          <a:bodyPr>
            <a:normAutofit/>
          </a:bodyPr>
          <a:lstStyle/>
          <a:p>
            <a:pPr marL="114300" indent="0">
              <a:buNone/>
            </a:pPr>
            <a:r>
              <a:rPr lang="en-US" b="1" u="sng" cap="small" dirty="0">
                <a:solidFill>
                  <a:srgbClr val="47534C"/>
                </a:solidFill>
              </a:rPr>
              <a:t>What if I receive a request that is overly broad?</a:t>
            </a:r>
          </a:p>
          <a:p>
            <a:pPr marL="114300" indent="0">
              <a:buNone/>
            </a:pPr>
            <a:endParaRPr lang="en-US" sz="800" b="1" i="1" dirty="0">
              <a:solidFill>
                <a:srgbClr val="47534C"/>
              </a:solidFill>
            </a:endParaRPr>
          </a:p>
          <a:p>
            <a:r>
              <a:rPr lang="en-US" dirty="0"/>
              <a:t>1 DCMR 402.5 states: “Where the information supplied by the requester is not sufficient to permit the identification and location of the record by the agency without an unreasonable amount of effort, the </a:t>
            </a:r>
            <a:r>
              <a:rPr lang="en-US" b="1" u="sng" dirty="0"/>
              <a:t>requester shall be contacted </a:t>
            </a:r>
            <a:r>
              <a:rPr lang="en-US" dirty="0"/>
              <a:t>and asked to supplement the request with the necessary information. </a:t>
            </a:r>
            <a:r>
              <a:rPr lang="en-US" b="1" u="sng" dirty="0"/>
              <a:t>Every reasonable effort </a:t>
            </a:r>
            <a:r>
              <a:rPr lang="en-US" dirty="0"/>
              <a:t>shall be made by the agency to assist in the identification and location of requested records.”</a:t>
            </a:r>
          </a:p>
          <a:p>
            <a:pPr lvl="0"/>
            <a:endParaRPr lang="en-US" b="1" u="sng" cap="small" dirty="0"/>
          </a:p>
        </p:txBody>
      </p:sp>
      <p:pic>
        <p:nvPicPr>
          <p:cNvPr id="4" name="Picture 3" descr="AA00967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889" y="5397683"/>
            <a:ext cx="1690133" cy="1273545"/>
          </a:xfrm>
          <a:prstGeom prst="rect">
            <a:avLst/>
          </a:prstGeom>
        </p:spPr>
      </p:pic>
    </p:spTree>
    <p:extLst>
      <p:ext uri="{BB962C8B-B14F-4D97-AF65-F5344CB8AC3E}">
        <p14:creationId xmlns:p14="http://schemas.microsoft.com/office/powerpoint/2010/main" val="809900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a:xfrm>
            <a:off x="177417" y="1752600"/>
            <a:ext cx="8805507" cy="4373563"/>
          </a:xfrm>
        </p:spPr>
        <p:txBody>
          <a:bodyPr>
            <a:normAutofit fontScale="92500"/>
          </a:bodyPr>
          <a:lstStyle/>
          <a:p>
            <a:pPr marL="114300" indent="0">
              <a:buNone/>
            </a:pPr>
            <a:r>
              <a:rPr lang="en-US" b="1" u="sng" cap="small" dirty="0">
                <a:solidFill>
                  <a:srgbClr val="47534C"/>
                </a:solidFill>
              </a:rPr>
              <a:t>How does it impact my deadline if a requester refines the search?</a:t>
            </a:r>
          </a:p>
          <a:p>
            <a:pPr marL="114300" indent="0">
              <a:buNone/>
            </a:pPr>
            <a:endParaRPr lang="en-US" sz="800" b="1" i="1" dirty="0">
              <a:solidFill>
                <a:srgbClr val="47534C"/>
              </a:solidFill>
            </a:endParaRPr>
          </a:p>
          <a:p>
            <a:r>
              <a:rPr lang="en-US" dirty="0"/>
              <a:t>1 DCMR 405.6 provides that “. . . a request is deemed received when the designated Freedom of Information Officer, or agency head in the absence of a designated Freedom of Information Officer, receives the request submitted in compliance with the Act and this chapter. </a:t>
            </a:r>
          </a:p>
          <a:p>
            <a:r>
              <a:rPr lang="en-US" dirty="0"/>
              <a:t>When the Freedom of Information Officer, pursuant to 402.5, contacts the requester for additional information, then the request is deemed received when the Freedom of Information Officer receives the additional information.”</a:t>
            </a:r>
          </a:p>
        </p:txBody>
      </p:sp>
      <p:pic>
        <p:nvPicPr>
          <p:cNvPr id="5" name="Picture 4" descr="BU0094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0140" y="5399364"/>
            <a:ext cx="1509122" cy="1231010"/>
          </a:xfrm>
          <a:prstGeom prst="rect">
            <a:avLst/>
          </a:prstGeom>
        </p:spPr>
      </p:pic>
    </p:spTree>
    <p:extLst>
      <p:ext uri="{BB962C8B-B14F-4D97-AF65-F5344CB8AC3E}">
        <p14:creationId xmlns:p14="http://schemas.microsoft.com/office/powerpoint/2010/main" val="1345569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Contents</a:t>
            </a:r>
          </a:p>
        </p:txBody>
      </p:sp>
      <p:sp>
        <p:nvSpPr>
          <p:cNvPr id="3" name="Content Placeholder 2"/>
          <p:cNvSpPr>
            <a:spLocks noGrp="1"/>
          </p:cNvSpPr>
          <p:nvPr>
            <p:ph idx="1"/>
          </p:nvPr>
        </p:nvSpPr>
        <p:spPr/>
        <p:txBody>
          <a:bodyPr>
            <a:normAutofit/>
          </a:bodyPr>
          <a:lstStyle/>
          <a:p>
            <a:r>
              <a:rPr lang="en-US" dirty="0"/>
              <a:t>Introduction</a:t>
            </a:r>
          </a:p>
          <a:p>
            <a:r>
              <a:rPr lang="en-US" dirty="0"/>
              <a:t>Responding to FOIA Requests</a:t>
            </a:r>
          </a:p>
          <a:p>
            <a:r>
              <a:rPr lang="en-US" dirty="0"/>
              <a:t>Conducting Searches for Records</a:t>
            </a:r>
          </a:p>
          <a:p>
            <a:r>
              <a:rPr lang="en-US" dirty="0"/>
              <a:t>FOIA Exemptions</a:t>
            </a:r>
          </a:p>
          <a:p>
            <a:r>
              <a:rPr lang="en-US" dirty="0"/>
              <a:t>Producing Records</a:t>
            </a:r>
          </a:p>
          <a:p>
            <a:r>
              <a:rPr lang="en-US" dirty="0"/>
              <a:t>Fees</a:t>
            </a:r>
          </a:p>
          <a:p>
            <a:r>
              <a:rPr lang="en-US" dirty="0"/>
              <a:t>Decision Letters</a:t>
            </a:r>
          </a:p>
        </p:txBody>
      </p:sp>
    </p:spTree>
    <p:extLst>
      <p:ext uri="{BB962C8B-B14F-4D97-AF65-F5344CB8AC3E}">
        <p14:creationId xmlns:p14="http://schemas.microsoft.com/office/powerpoint/2010/main" val="12164326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a:xfrm>
            <a:off x="177417" y="1752600"/>
            <a:ext cx="8805507" cy="4373563"/>
          </a:xfrm>
        </p:spPr>
        <p:txBody>
          <a:bodyPr>
            <a:normAutofit/>
          </a:bodyPr>
          <a:lstStyle/>
          <a:p>
            <a:pPr marL="114300" indent="0">
              <a:buNone/>
            </a:pPr>
            <a:r>
              <a:rPr lang="en-US" b="1" u="sng" cap="small" dirty="0">
                <a:solidFill>
                  <a:srgbClr val="47534C"/>
                </a:solidFill>
              </a:rPr>
              <a:t>What if the request I receive is overly burdensome?</a:t>
            </a:r>
          </a:p>
          <a:p>
            <a:pPr marL="114300" indent="0">
              <a:buNone/>
            </a:pPr>
            <a:endParaRPr lang="en-US" sz="800" b="1" i="1" dirty="0">
              <a:solidFill>
                <a:srgbClr val="47534C"/>
              </a:solidFill>
            </a:endParaRPr>
          </a:p>
          <a:p>
            <a:r>
              <a:rPr lang="en-US" dirty="0"/>
              <a:t>Under DC FOIA, there is </a:t>
            </a:r>
            <a:r>
              <a:rPr lang="en-US" b="1" u="sng" dirty="0"/>
              <a:t>no authority to treat as void </a:t>
            </a:r>
            <a:r>
              <a:rPr lang="en-US" dirty="0"/>
              <a:t>requests that the District believes are overly </a:t>
            </a:r>
            <a:r>
              <a:rPr lang="en-US" b="1" dirty="0"/>
              <a:t>burdensome</a:t>
            </a:r>
            <a:r>
              <a:rPr lang="en-US" dirty="0"/>
              <a:t>. </a:t>
            </a:r>
            <a:r>
              <a:rPr lang="en-US" i="1" dirty="0"/>
              <a:t>Fraternal Order of Police, Metro. Police Labor Comm. v. District of Columbia</a:t>
            </a:r>
            <a:r>
              <a:rPr lang="en-US" dirty="0"/>
              <a:t>, 139 A.3d 853, 862-64 (D.C. 2016) </a:t>
            </a:r>
          </a:p>
        </p:txBody>
      </p:sp>
      <p:pic>
        <p:nvPicPr>
          <p:cNvPr id="7" name="Picture 6"/>
          <p:cNvPicPr>
            <a:picLocks noChangeAspect="1"/>
          </p:cNvPicPr>
          <p:nvPr/>
        </p:nvPicPr>
        <p:blipFill>
          <a:blip r:embed="rId2"/>
          <a:stretch>
            <a:fillRect/>
          </a:stretch>
        </p:blipFill>
        <p:spPr>
          <a:xfrm>
            <a:off x="4061924" y="4108963"/>
            <a:ext cx="3791131" cy="2459966"/>
          </a:xfrm>
          <a:prstGeom prst="rect">
            <a:avLst/>
          </a:prstGeom>
        </p:spPr>
      </p:pic>
    </p:spTree>
    <p:extLst>
      <p:ext uri="{BB962C8B-B14F-4D97-AF65-F5344CB8AC3E}">
        <p14:creationId xmlns:p14="http://schemas.microsoft.com/office/powerpoint/2010/main" val="23613351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a:xfrm>
            <a:off x="177417" y="1752600"/>
            <a:ext cx="8805507" cy="4373563"/>
          </a:xfrm>
        </p:spPr>
        <p:txBody>
          <a:bodyPr>
            <a:normAutofit/>
          </a:bodyPr>
          <a:lstStyle/>
          <a:p>
            <a:pPr marL="114300" indent="0">
              <a:buNone/>
            </a:pPr>
            <a:r>
              <a:rPr lang="en-US" b="1" u="sng" cap="small" dirty="0">
                <a:solidFill>
                  <a:srgbClr val="47534C"/>
                </a:solidFill>
              </a:rPr>
              <a:t>What if the request I receive is overly burdensome?</a:t>
            </a:r>
          </a:p>
          <a:p>
            <a:pPr marL="114300" indent="0">
              <a:buNone/>
            </a:pPr>
            <a:endParaRPr lang="en-US" sz="800" b="1" i="1" dirty="0">
              <a:solidFill>
                <a:srgbClr val="47534C"/>
              </a:solidFill>
            </a:endParaRPr>
          </a:p>
          <a:p>
            <a:r>
              <a:rPr lang="en-US" dirty="0"/>
              <a:t>Communication is key!</a:t>
            </a:r>
          </a:p>
          <a:p>
            <a:r>
              <a:rPr lang="en-US" dirty="0"/>
              <a:t>Reach out to the requester and find out if he or she will agree to a reasonable timeline to conduct the search and produce the records.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73978" y="4118301"/>
            <a:ext cx="3955886" cy="2521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41119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RECORDS</a:t>
            </a:r>
          </a:p>
        </p:txBody>
      </p:sp>
      <p:sp>
        <p:nvSpPr>
          <p:cNvPr id="3" name="Text Placeholder 2"/>
          <p:cNvSpPr>
            <a:spLocks noGrp="1"/>
          </p:cNvSpPr>
          <p:nvPr>
            <p:ph type="body" idx="1"/>
          </p:nvPr>
        </p:nvSpPr>
        <p:spPr/>
        <p:txBody>
          <a:bodyPr/>
          <a:lstStyle/>
          <a:p>
            <a:r>
              <a:rPr lang="en-US" dirty="0"/>
              <a:t>NUTS &amp; BOLTS OF FOIA</a:t>
            </a:r>
          </a:p>
        </p:txBody>
      </p:sp>
    </p:spTree>
    <p:extLst>
      <p:ext uri="{BB962C8B-B14F-4D97-AF65-F5344CB8AC3E}">
        <p14:creationId xmlns:p14="http://schemas.microsoft.com/office/powerpoint/2010/main" val="4398742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RECORDS</a:t>
            </a:r>
          </a:p>
        </p:txBody>
      </p:sp>
      <p:sp>
        <p:nvSpPr>
          <p:cNvPr id="3" name="Content Placeholder 2"/>
          <p:cNvSpPr>
            <a:spLocks noGrp="1"/>
          </p:cNvSpPr>
          <p:nvPr>
            <p:ph idx="1"/>
          </p:nvPr>
        </p:nvSpPr>
        <p:spPr/>
        <p:txBody>
          <a:bodyPr vert="horz" lIns="91440" tIns="45720" rIns="91440" bIns="45720" rtlCol="0" anchor="t">
            <a:normAutofit lnSpcReduction="10000"/>
          </a:bodyPr>
          <a:lstStyle/>
          <a:p>
            <a:pPr marL="0" indent="0" algn="ctr">
              <a:buNone/>
            </a:pPr>
            <a:r>
              <a:rPr lang="en-US" sz="3200" u="sng" dirty="0">
                <a:latin typeface="+mj-lt"/>
                <a:ea typeface="Gungsuh" panose="02030600000101010101" pitchFamily="18" charset="-127"/>
              </a:rPr>
              <a:t>How do I conduct an adequate search?</a:t>
            </a:r>
          </a:p>
          <a:p>
            <a:pPr marL="0" indent="0" algn="ctr">
              <a:buNone/>
            </a:pPr>
            <a:endParaRPr lang="en-US" dirty="0"/>
          </a:p>
          <a:p>
            <a:r>
              <a:rPr lang="en-US" dirty="0"/>
              <a:t>In assessing whether a District agency conducted an adequate search in response to a FOIA request, courts look not to “the fruits of the search,” but to the “appropriateness of the methods used to carry out the search.” The issue to be resolved is not whether there might exist any other documents possibly responsive to the request, but whether the search for those documents was adequate. </a:t>
            </a:r>
            <a:r>
              <a:rPr lang="en-US" i="1" dirty="0"/>
              <a:t>Iturralde v. Comptroller of Currency</a:t>
            </a:r>
            <a:r>
              <a:rPr lang="en-US" dirty="0"/>
              <a:t>, 315 F.3d 311 (D.C. Cir. 2003)</a:t>
            </a:r>
          </a:p>
          <a:p>
            <a:pPr marL="0" indent="0">
              <a:buNone/>
            </a:pPr>
            <a:endParaRPr lang="en-US" dirty="0">
              <a:latin typeface="Baskerville Old Face" panose="02020602080505020303" pitchFamily="18" charset="0"/>
            </a:endParaRPr>
          </a:p>
          <a:p>
            <a:endParaRPr lang="en-US" b="1" dirty="0"/>
          </a:p>
        </p:txBody>
      </p:sp>
    </p:spTree>
    <p:extLst>
      <p:ext uri="{BB962C8B-B14F-4D97-AF65-F5344CB8AC3E}">
        <p14:creationId xmlns:p14="http://schemas.microsoft.com/office/powerpoint/2010/main" val="10275952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RECORDS</a:t>
            </a:r>
          </a:p>
        </p:txBody>
      </p:sp>
      <p:sp>
        <p:nvSpPr>
          <p:cNvPr id="3" name="Content Placeholder 2"/>
          <p:cNvSpPr>
            <a:spLocks noGrp="1"/>
          </p:cNvSpPr>
          <p:nvPr>
            <p:ph idx="1"/>
          </p:nvPr>
        </p:nvSpPr>
        <p:spPr/>
        <p:txBody>
          <a:bodyPr vert="horz" lIns="91440" tIns="45720" rIns="91440" bIns="45720" rtlCol="0" anchor="t">
            <a:normAutofit/>
          </a:bodyPr>
          <a:lstStyle/>
          <a:p>
            <a:pPr marL="0" indent="0" algn="ctr">
              <a:buNone/>
            </a:pPr>
            <a:r>
              <a:rPr lang="en-US" sz="3200" u="sng" dirty="0">
                <a:latin typeface="+mj-lt"/>
                <a:ea typeface="Gungsuh" panose="02030600000101010101" pitchFamily="18" charset="-127"/>
              </a:rPr>
              <a:t>How do I conduct an adequate search?</a:t>
            </a:r>
          </a:p>
          <a:p>
            <a:pPr marL="0" indent="0" algn="ctr">
              <a:buNone/>
            </a:pPr>
            <a:endParaRPr lang="en-US" dirty="0"/>
          </a:p>
          <a:p>
            <a:r>
              <a:rPr lang="en-US" dirty="0">
                <a:latin typeface="Century Gothic"/>
                <a:cs typeface="Century Gothic"/>
              </a:rPr>
              <a:t>An agency’s search conducted in response to a FOIA request “need not be perfect, only adequate,” and adequacy is measured by the reasonableness of the effort in light of the specific request. </a:t>
            </a:r>
            <a:r>
              <a:rPr lang="en-US" i="1" dirty="0">
                <a:latin typeface="Century Gothic"/>
                <a:cs typeface="Century Gothic"/>
              </a:rPr>
              <a:t>Fraternal Order of Police, Metro. Police Labor Comm. v. District of Columbia</a:t>
            </a:r>
            <a:r>
              <a:rPr lang="en-US" dirty="0">
                <a:latin typeface="Century Gothic"/>
                <a:cs typeface="Century Gothic"/>
              </a:rPr>
              <a:t>, 79 A.3d 347, 360 (D.C. 2013)</a:t>
            </a:r>
          </a:p>
          <a:p>
            <a:pPr marL="0" indent="0">
              <a:buNone/>
            </a:pPr>
            <a:endParaRPr lang="en-US" dirty="0">
              <a:latin typeface="Baskerville Old Face" panose="02020602080505020303" pitchFamily="18" charset="0"/>
            </a:endParaRPr>
          </a:p>
          <a:p>
            <a:endParaRPr lang="en-US" b="1" dirty="0"/>
          </a:p>
        </p:txBody>
      </p:sp>
    </p:spTree>
    <p:extLst>
      <p:ext uri="{BB962C8B-B14F-4D97-AF65-F5344CB8AC3E}">
        <p14:creationId xmlns:p14="http://schemas.microsoft.com/office/powerpoint/2010/main" val="20217609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RECORDS</a:t>
            </a:r>
          </a:p>
        </p:txBody>
      </p:sp>
      <p:sp>
        <p:nvSpPr>
          <p:cNvPr id="3" name="Content Placeholder 2"/>
          <p:cNvSpPr>
            <a:spLocks noGrp="1"/>
          </p:cNvSpPr>
          <p:nvPr>
            <p:ph idx="1"/>
          </p:nvPr>
        </p:nvSpPr>
        <p:spPr/>
        <p:txBody>
          <a:bodyPr vert="horz" lIns="91440" tIns="45720" rIns="91440" bIns="45720" rtlCol="0" anchor="t">
            <a:normAutofit/>
          </a:bodyPr>
          <a:lstStyle/>
          <a:p>
            <a:pPr marL="0" indent="0" algn="ctr">
              <a:buNone/>
            </a:pPr>
            <a:r>
              <a:rPr lang="en-US" sz="3200" u="sng" dirty="0">
                <a:latin typeface="+mj-lt"/>
                <a:ea typeface="Gungsuh" panose="02030600000101010101" pitchFamily="18" charset="-127"/>
              </a:rPr>
              <a:t>How do I conduct an adequate search?</a:t>
            </a:r>
          </a:p>
          <a:p>
            <a:pPr marL="0" indent="0">
              <a:buNone/>
            </a:pPr>
            <a:endParaRPr lang="en-US" dirty="0">
              <a:latin typeface="Baskerville Old Face" panose="02020602080505020303" pitchFamily="18" charset="0"/>
            </a:endParaRPr>
          </a:p>
          <a:p>
            <a:r>
              <a:rPr lang="en-US" dirty="0"/>
              <a:t>The search must be “reasonably calculated to uncover all relevant documents.” </a:t>
            </a:r>
            <a:r>
              <a:rPr lang="en-US" i="1" dirty="0"/>
              <a:t>Weisberg v. Dep’t of Justice</a:t>
            </a:r>
            <a:r>
              <a:rPr lang="en-US" dirty="0"/>
              <a:t>, 745 F.2d 1476, 1485 (D.C. Cir. 1984), quoting </a:t>
            </a:r>
            <a:r>
              <a:rPr lang="en-US" i="1" dirty="0"/>
              <a:t>Weisberg v. Dep’t of Justice</a:t>
            </a:r>
            <a:r>
              <a:rPr lang="en-US" dirty="0"/>
              <a:t>, 705 F.2d 1344, 1350-51 (D.C. Cir. 1983).</a:t>
            </a:r>
          </a:p>
          <a:p>
            <a:pPr marL="0" indent="0">
              <a:buNone/>
            </a:pPr>
            <a:endParaRPr lang="en-US" dirty="0">
              <a:latin typeface="Baskerville Old Face" panose="02020602080505020303" pitchFamily="18" charset="0"/>
            </a:endParaRPr>
          </a:p>
          <a:p>
            <a:endParaRPr lang="en-US" b="1" dirty="0"/>
          </a:p>
        </p:txBody>
      </p:sp>
      <p:pic>
        <p:nvPicPr>
          <p:cNvPr id="4" name="Picture 3" descr="AA0027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037" y="5065740"/>
            <a:ext cx="3164823" cy="1447381"/>
          </a:xfrm>
          <a:prstGeom prst="rect">
            <a:avLst/>
          </a:prstGeom>
        </p:spPr>
      </p:pic>
    </p:spTree>
    <p:extLst>
      <p:ext uri="{BB962C8B-B14F-4D97-AF65-F5344CB8AC3E}">
        <p14:creationId xmlns:p14="http://schemas.microsoft.com/office/powerpoint/2010/main" val="397554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RECORDS</a:t>
            </a:r>
          </a:p>
        </p:txBody>
      </p:sp>
      <p:sp>
        <p:nvSpPr>
          <p:cNvPr id="3" name="Content Placeholder 2"/>
          <p:cNvSpPr>
            <a:spLocks noGrp="1"/>
          </p:cNvSpPr>
          <p:nvPr>
            <p:ph idx="1"/>
          </p:nvPr>
        </p:nvSpPr>
        <p:spPr/>
        <p:txBody>
          <a:bodyPr>
            <a:normAutofit lnSpcReduction="10000"/>
          </a:bodyPr>
          <a:lstStyle/>
          <a:p>
            <a:pPr marL="0" indent="0" algn="ctr">
              <a:buNone/>
            </a:pPr>
            <a:r>
              <a:rPr lang="en-US" sz="3200" u="sng" dirty="0">
                <a:latin typeface="+mj-lt"/>
                <a:ea typeface="Gungsuh" panose="02030600000101010101" pitchFamily="18" charset="-127"/>
              </a:rPr>
              <a:t>How do I conduct an adequate search?</a:t>
            </a:r>
          </a:p>
          <a:p>
            <a:pPr marL="0" indent="0">
              <a:buNone/>
            </a:pPr>
            <a:endParaRPr lang="en-US" dirty="0">
              <a:latin typeface="Century Gothic"/>
              <a:cs typeface="Century Gothic"/>
            </a:endParaRPr>
          </a:p>
          <a:p>
            <a:pPr lvl="0"/>
            <a:r>
              <a:rPr lang="en-US" dirty="0">
                <a:latin typeface="Century Gothic"/>
                <a:cs typeface="Century Gothic"/>
              </a:rPr>
              <a:t>When a requester challenges the adequacy of the agency’s search (or, in litigation, when the District seeks summary judgment), the agency/District must establish beyond material doubt that it expended reasonable efforts to uncover all relevant documents by setting forth sufficient information in its affidavits for a court to determine if the search was adequate. </a:t>
            </a:r>
            <a:r>
              <a:rPr lang="en-US" i="1" dirty="0">
                <a:latin typeface="Century Gothic"/>
                <a:cs typeface="Century Gothic"/>
              </a:rPr>
              <a:t>Nation Magazine, Washington Bureau v. U.S. Customs Serv</a:t>
            </a:r>
            <a:r>
              <a:rPr lang="en-US" dirty="0">
                <a:latin typeface="Century Gothic"/>
                <a:cs typeface="Century Gothic"/>
              </a:rPr>
              <a:t>., 71 F.3d 855, 890 (D.C. Cir. 1995)</a:t>
            </a:r>
          </a:p>
          <a:p>
            <a:endParaRPr lang="en-US" b="1" dirty="0"/>
          </a:p>
        </p:txBody>
      </p:sp>
    </p:spTree>
    <p:extLst>
      <p:ext uri="{BB962C8B-B14F-4D97-AF65-F5344CB8AC3E}">
        <p14:creationId xmlns:p14="http://schemas.microsoft.com/office/powerpoint/2010/main" val="1743735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RECORDS</a:t>
            </a:r>
          </a:p>
        </p:txBody>
      </p:sp>
      <p:sp>
        <p:nvSpPr>
          <p:cNvPr id="3" name="Content Placeholder 2"/>
          <p:cNvSpPr>
            <a:spLocks noGrp="1"/>
          </p:cNvSpPr>
          <p:nvPr>
            <p:ph idx="1"/>
          </p:nvPr>
        </p:nvSpPr>
        <p:spPr/>
        <p:txBody>
          <a:bodyPr>
            <a:normAutofit/>
          </a:bodyPr>
          <a:lstStyle/>
          <a:p>
            <a:pPr marL="0" indent="0" algn="ctr">
              <a:buNone/>
            </a:pPr>
            <a:r>
              <a:rPr lang="en-US" sz="3200" u="sng" dirty="0">
                <a:latin typeface="+mj-lt"/>
                <a:ea typeface="Gungsuh" panose="02030600000101010101" pitchFamily="18" charset="-127"/>
              </a:rPr>
              <a:t>How do I conduct an adequate search?</a:t>
            </a:r>
          </a:p>
          <a:p>
            <a:pPr marL="0" indent="0" algn="ctr">
              <a:buNone/>
            </a:pPr>
            <a:endParaRPr lang="en-US" sz="800" dirty="0">
              <a:latin typeface="Century Gothic"/>
              <a:cs typeface="Century Gothic"/>
            </a:endParaRPr>
          </a:p>
          <a:p>
            <a:pPr lvl="0"/>
            <a:r>
              <a:rPr lang="en-US" dirty="0"/>
              <a:t>An agency must “describe at least generally the structure of the agency’s file system which makes further search difficult.” </a:t>
            </a:r>
            <a:r>
              <a:rPr lang="en-US" i="1" dirty="0"/>
              <a:t>Church of Scientology of Cal. v IRS</a:t>
            </a:r>
            <a:r>
              <a:rPr lang="en-US" dirty="0"/>
              <a:t>, 792 F.2d 146, 151 (D.C. Cir. 1986)</a:t>
            </a:r>
          </a:p>
          <a:p>
            <a:endParaRPr lang="en-US" b="1" dirty="0"/>
          </a:p>
        </p:txBody>
      </p:sp>
      <p:pic>
        <p:nvPicPr>
          <p:cNvPr id="5" name="Picture 4" descr="AA05379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960" y="4718920"/>
            <a:ext cx="4479200" cy="1771374"/>
          </a:xfrm>
          <a:prstGeom prst="rect">
            <a:avLst/>
          </a:prstGeom>
        </p:spPr>
      </p:pic>
    </p:spTree>
    <p:extLst>
      <p:ext uri="{BB962C8B-B14F-4D97-AF65-F5344CB8AC3E}">
        <p14:creationId xmlns:p14="http://schemas.microsoft.com/office/powerpoint/2010/main" val="400421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RECORDS</a:t>
            </a:r>
          </a:p>
        </p:txBody>
      </p:sp>
      <p:sp>
        <p:nvSpPr>
          <p:cNvPr id="3" name="Content Placeholder 2"/>
          <p:cNvSpPr>
            <a:spLocks noGrp="1"/>
          </p:cNvSpPr>
          <p:nvPr>
            <p:ph idx="1"/>
          </p:nvPr>
        </p:nvSpPr>
        <p:spPr/>
        <p:txBody>
          <a:bodyPr>
            <a:normAutofit/>
          </a:bodyPr>
          <a:lstStyle/>
          <a:p>
            <a:pPr marL="0" indent="0" algn="ctr">
              <a:buNone/>
            </a:pPr>
            <a:r>
              <a:rPr lang="en-US" sz="3200" u="sng" dirty="0">
                <a:latin typeface="+mj-lt"/>
                <a:ea typeface="Gungsuh" panose="02030600000101010101" pitchFamily="18" charset="-127"/>
              </a:rPr>
              <a:t>How do I conduct an adequate search?</a:t>
            </a:r>
          </a:p>
          <a:p>
            <a:pPr lvl="0"/>
            <a:endParaRPr lang="en-US" sz="800" dirty="0">
              <a:latin typeface="Baskerville Old Face" panose="02020602080505020303" pitchFamily="18" charset="0"/>
            </a:endParaRPr>
          </a:p>
          <a:p>
            <a:r>
              <a:rPr lang="en-US" sz="2000" dirty="0">
                <a:latin typeface="Baskerville Old Face" panose="02020602080505020303" pitchFamily="18" charset="0"/>
              </a:rPr>
              <a:t>“</a:t>
            </a:r>
            <a:r>
              <a:rPr lang="en-US" sz="2000" dirty="0">
                <a:latin typeface="Century Gothic"/>
                <a:cs typeface="Century Gothic"/>
              </a:rPr>
              <a:t>We do not know and cannot simply assume, in this age of computerized connectivity, </a:t>
            </a:r>
            <a:r>
              <a:rPr lang="en-US" sz="2000" b="1" dirty="0">
                <a:latin typeface="Century Gothic"/>
                <a:cs typeface="Century Gothic"/>
              </a:rPr>
              <a:t>that it would be unreasonable for [the agency’s] FOIA officer to search all of [the agency’s] email accounts</a:t>
            </a:r>
            <a:r>
              <a:rPr lang="en-US" sz="2000" dirty="0">
                <a:latin typeface="Century Gothic"/>
                <a:cs typeface="Century Gothic"/>
              </a:rPr>
              <a:t>, regardless of how many accounts that might be.” </a:t>
            </a:r>
            <a:r>
              <a:rPr lang="en-US" sz="2000" i="1" dirty="0">
                <a:latin typeface="Century Gothic"/>
                <a:cs typeface="Century Gothic"/>
              </a:rPr>
              <a:t>Fraternal Order of Police, Metro. Police Labor Comm. v. District of Columbia</a:t>
            </a:r>
            <a:r>
              <a:rPr lang="en-US" sz="2000" dirty="0">
                <a:latin typeface="Century Gothic"/>
                <a:cs typeface="Century Gothic"/>
              </a:rPr>
              <a:t>, 139 A.3d 853, 866(D.C. 2016). </a:t>
            </a:r>
          </a:p>
          <a:p>
            <a:endParaRPr lang="en-US" b="1" dirty="0"/>
          </a:p>
        </p:txBody>
      </p:sp>
      <p:pic>
        <p:nvPicPr>
          <p:cNvPr id="6" name="Picture 5"/>
          <p:cNvPicPr>
            <a:picLocks noChangeAspect="1"/>
          </p:cNvPicPr>
          <p:nvPr/>
        </p:nvPicPr>
        <p:blipFill>
          <a:blip r:embed="rId2"/>
          <a:stretch>
            <a:fillRect/>
          </a:stretch>
        </p:blipFill>
        <p:spPr>
          <a:xfrm>
            <a:off x="2591725" y="4958366"/>
            <a:ext cx="3852004" cy="1809482"/>
          </a:xfrm>
          <a:prstGeom prst="rect">
            <a:avLst/>
          </a:prstGeom>
        </p:spPr>
      </p:pic>
    </p:spTree>
    <p:extLst>
      <p:ext uri="{BB962C8B-B14F-4D97-AF65-F5344CB8AC3E}">
        <p14:creationId xmlns:p14="http://schemas.microsoft.com/office/powerpoint/2010/main" val="2481346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RECORDS</a:t>
            </a:r>
          </a:p>
        </p:txBody>
      </p:sp>
      <p:sp>
        <p:nvSpPr>
          <p:cNvPr id="3" name="Content Placeholder 2"/>
          <p:cNvSpPr>
            <a:spLocks noGrp="1"/>
          </p:cNvSpPr>
          <p:nvPr>
            <p:ph idx="1"/>
          </p:nvPr>
        </p:nvSpPr>
        <p:spPr/>
        <p:txBody>
          <a:bodyPr>
            <a:normAutofit/>
          </a:bodyPr>
          <a:lstStyle/>
          <a:p>
            <a:pPr marL="114300" indent="0">
              <a:buNone/>
            </a:pPr>
            <a:r>
              <a:rPr lang="en-US" sz="3200" b="1" dirty="0">
                <a:latin typeface="+mj-lt"/>
              </a:rPr>
              <a:t>How does the agency prove it conducted an adequate search?</a:t>
            </a:r>
          </a:p>
          <a:p>
            <a:r>
              <a:rPr lang="en-US" dirty="0"/>
              <a:t>The agency FOIA officer should, as a matter of business practice, create an affidavit that describes the agency’s search for records.</a:t>
            </a:r>
          </a:p>
        </p:txBody>
      </p:sp>
      <p:pic>
        <p:nvPicPr>
          <p:cNvPr id="4" name="Picture 4" descr="A picture containing text&#10;&#10;Description generated with very high confidence">
            <a:extLst>
              <a:ext uri="{FF2B5EF4-FFF2-40B4-BE49-F238E27FC236}">
                <a16:creationId xmlns="" xmlns:a16="http://schemas.microsoft.com/office/drawing/2014/main" id="{228F17FF-2170-4B5D-BCE7-F57F30754F3E}"/>
              </a:ext>
            </a:extLst>
          </p:cNvPr>
          <p:cNvPicPr>
            <a:picLocks noChangeAspect="1"/>
          </p:cNvPicPr>
          <p:nvPr/>
        </p:nvPicPr>
        <p:blipFill>
          <a:blip r:embed="rId2"/>
          <a:stretch>
            <a:fillRect/>
          </a:stretch>
        </p:blipFill>
        <p:spPr>
          <a:xfrm>
            <a:off x="2995523" y="4055284"/>
            <a:ext cx="2743200" cy="2384904"/>
          </a:xfrm>
          <a:prstGeom prst="rect">
            <a:avLst/>
          </a:prstGeom>
        </p:spPr>
      </p:pic>
    </p:spTree>
    <p:extLst>
      <p:ext uri="{BB962C8B-B14F-4D97-AF65-F5344CB8AC3E}">
        <p14:creationId xmlns:p14="http://schemas.microsoft.com/office/powerpoint/2010/main" val="19351917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vert="horz" lIns="91440" tIns="45720" rIns="91440" bIns="45720" rtlCol="0" anchor="t">
            <a:normAutofit/>
          </a:bodyPr>
          <a:lstStyle/>
          <a:p>
            <a:pPr marL="114300" indent="0">
              <a:buNone/>
            </a:pPr>
            <a:r>
              <a:rPr lang="en-US" b="1" dirty="0"/>
              <a:t>WHAT IS FOIA?</a:t>
            </a:r>
          </a:p>
          <a:p>
            <a:r>
              <a:rPr lang="en-US" dirty="0"/>
              <a:t>The Freedom of Information Act (FOIA) is a District of Columbia law that gives the public the right to access information from the DC government.</a:t>
            </a:r>
          </a:p>
          <a:p>
            <a:endParaRPr lang="en-US" dirty="0"/>
          </a:p>
          <a:p>
            <a:r>
              <a:rPr lang="en-US" dirty="0"/>
              <a:t>Under FOIA, DC Agencies must release information that is requested, unless that information is protected from disclosure.</a:t>
            </a:r>
          </a:p>
        </p:txBody>
      </p:sp>
    </p:spTree>
    <p:extLst>
      <p:ext uri="{BB962C8B-B14F-4D97-AF65-F5344CB8AC3E}">
        <p14:creationId xmlns:p14="http://schemas.microsoft.com/office/powerpoint/2010/main" val="30798569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RECORDS</a:t>
            </a:r>
          </a:p>
        </p:txBody>
      </p:sp>
      <p:sp>
        <p:nvSpPr>
          <p:cNvPr id="3" name="Content Placeholder 2"/>
          <p:cNvSpPr>
            <a:spLocks noGrp="1"/>
          </p:cNvSpPr>
          <p:nvPr>
            <p:ph idx="1"/>
          </p:nvPr>
        </p:nvSpPr>
        <p:spPr/>
        <p:txBody>
          <a:bodyPr vert="horz" lIns="91440" tIns="45720" rIns="91440" bIns="45720" rtlCol="0" anchor="t">
            <a:normAutofit/>
          </a:bodyPr>
          <a:lstStyle/>
          <a:p>
            <a:pPr marL="114300" indent="0">
              <a:buNone/>
            </a:pPr>
            <a:r>
              <a:rPr lang="en-US" b="1" dirty="0"/>
              <a:t>What should my affidavit include?</a:t>
            </a:r>
          </a:p>
          <a:p>
            <a:r>
              <a:rPr lang="en-US" dirty="0"/>
              <a:t>Provide </a:t>
            </a:r>
            <a:r>
              <a:rPr lang="en-US" b="1" dirty="0"/>
              <a:t>context</a:t>
            </a:r>
            <a:r>
              <a:rPr lang="en-US" dirty="0"/>
              <a:t> for the request. Describe the structure of the agency’s file or record-keeping system (electronic and/or paper, as applicable to the request). </a:t>
            </a:r>
          </a:p>
          <a:p>
            <a:pPr lvl="1"/>
            <a:r>
              <a:rPr lang="en-US" dirty="0"/>
              <a:t>Does the agency have a retention policy? </a:t>
            </a:r>
          </a:p>
          <a:p>
            <a:pPr lvl="1"/>
            <a:r>
              <a:rPr lang="en-US" dirty="0"/>
              <a:t>Was a search conducted even if the retention policy called for the disposal of the record?</a:t>
            </a:r>
          </a:p>
          <a:p>
            <a:endParaRPr lang="en-US" dirty="0"/>
          </a:p>
        </p:txBody>
      </p:sp>
      <p:pic>
        <p:nvPicPr>
          <p:cNvPr id="5" name="Picture 5" descr="A close up of a sign&#10;&#10;Description generated with high confidence">
            <a:extLst>
              <a:ext uri="{FF2B5EF4-FFF2-40B4-BE49-F238E27FC236}">
                <a16:creationId xmlns="" xmlns:a16="http://schemas.microsoft.com/office/drawing/2014/main" id="{CFAF82BE-86CB-4B5D-B6CB-0ADFDE7270B2}"/>
              </a:ext>
            </a:extLst>
          </p:cNvPr>
          <p:cNvPicPr>
            <a:picLocks noChangeAspect="1"/>
          </p:cNvPicPr>
          <p:nvPr/>
        </p:nvPicPr>
        <p:blipFill>
          <a:blip r:embed="rId2"/>
          <a:stretch>
            <a:fillRect/>
          </a:stretch>
        </p:blipFill>
        <p:spPr>
          <a:xfrm>
            <a:off x="3071004" y="4811088"/>
            <a:ext cx="2743200" cy="2231328"/>
          </a:xfrm>
          <a:prstGeom prst="rect">
            <a:avLst/>
          </a:prstGeom>
        </p:spPr>
      </p:pic>
    </p:spTree>
    <p:extLst>
      <p:ext uri="{BB962C8B-B14F-4D97-AF65-F5344CB8AC3E}">
        <p14:creationId xmlns:p14="http://schemas.microsoft.com/office/powerpoint/2010/main" val="3943953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RECORDS</a:t>
            </a:r>
          </a:p>
        </p:txBody>
      </p:sp>
      <p:sp>
        <p:nvSpPr>
          <p:cNvPr id="3" name="Content Placeholder 2"/>
          <p:cNvSpPr>
            <a:spLocks noGrp="1"/>
          </p:cNvSpPr>
          <p:nvPr>
            <p:ph idx="1"/>
          </p:nvPr>
        </p:nvSpPr>
        <p:spPr/>
        <p:txBody>
          <a:bodyPr vert="horz" lIns="91440" tIns="45720" rIns="91440" bIns="45720" rtlCol="0" anchor="t">
            <a:normAutofit/>
          </a:bodyPr>
          <a:lstStyle/>
          <a:p>
            <a:pPr marL="114300" indent="0">
              <a:buNone/>
            </a:pPr>
            <a:r>
              <a:rPr lang="en-US" b="1" dirty="0"/>
              <a:t>What else should my affidavit include?</a:t>
            </a:r>
            <a:endParaRPr lang="en-US" dirty="0"/>
          </a:p>
          <a:p>
            <a:pPr marL="457200" indent="-342900"/>
            <a:r>
              <a:rPr lang="en-US" dirty="0"/>
              <a:t>Explain how the agency’s search was reasonably calculated to uncover all relevant documents.</a:t>
            </a:r>
          </a:p>
          <a:p>
            <a:pPr marL="457200" indent="-342900"/>
            <a:r>
              <a:rPr lang="en-US" dirty="0"/>
              <a:t>Detail both </a:t>
            </a:r>
            <a:r>
              <a:rPr lang="en-US" u="sng" dirty="0"/>
              <a:t>how</a:t>
            </a:r>
            <a:r>
              <a:rPr lang="en-US" dirty="0"/>
              <a:t> the search was conducted and </a:t>
            </a:r>
            <a:r>
              <a:rPr lang="en-US" u="sng" dirty="0"/>
              <a:t>why</a:t>
            </a:r>
            <a:r>
              <a:rPr lang="en-US" dirty="0"/>
              <a:t> it was conducted in that manner. </a:t>
            </a:r>
          </a:p>
          <a:p>
            <a:pPr marL="457200" indent="-342900"/>
            <a:r>
              <a:rPr lang="en-US" dirty="0"/>
              <a:t>If only one system is searched, make it clear that this system was the only possible place that responsive records were likely to be located.</a:t>
            </a:r>
          </a:p>
          <a:p>
            <a:endParaRPr lang="en-US" dirty="0"/>
          </a:p>
        </p:txBody>
      </p:sp>
      <p:pic>
        <p:nvPicPr>
          <p:cNvPr id="6" name="Picture 5">
            <a:extLst>
              <a:ext uri="{FF2B5EF4-FFF2-40B4-BE49-F238E27FC236}">
                <a16:creationId xmlns="" xmlns:a16="http://schemas.microsoft.com/office/drawing/2014/main" id="{384978BD-B3F5-4031-89B6-08A6437F9428}"/>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2946400" y="4934226"/>
            <a:ext cx="2438400" cy="2183296"/>
          </a:xfrm>
          <a:prstGeom prst="rect">
            <a:avLst/>
          </a:prstGeom>
        </p:spPr>
      </p:pic>
    </p:spTree>
    <p:extLst>
      <p:ext uri="{BB962C8B-B14F-4D97-AF65-F5344CB8AC3E}">
        <p14:creationId xmlns:p14="http://schemas.microsoft.com/office/powerpoint/2010/main" val="41830866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RECORDS</a:t>
            </a:r>
          </a:p>
        </p:txBody>
      </p:sp>
      <p:sp>
        <p:nvSpPr>
          <p:cNvPr id="3" name="Content Placeholder 2"/>
          <p:cNvSpPr>
            <a:spLocks noGrp="1"/>
          </p:cNvSpPr>
          <p:nvPr>
            <p:ph idx="1"/>
          </p:nvPr>
        </p:nvSpPr>
        <p:spPr/>
        <p:txBody>
          <a:bodyPr vert="horz" lIns="91440" tIns="45720" rIns="91440" bIns="45720" rtlCol="0" anchor="t">
            <a:normAutofit/>
          </a:bodyPr>
          <a:lstStyle/>
          <a:p>
            <a:pPr marL="114300" indent="0">
              <a:buNone/>
            </a:pPr>
            <a:r>
              <a:rPr lang="en-US" b="1" dirty="0"/>
              <a:t>What should my affidavit include for </a:t>
            </a:r>
            <a:r>
              <a:rPr lang="en-US" b="1" i="1" dirty="0"/>
              <a:t>email searches</a:t>
            </a:r>
            <a:r>
              <a:rPr lang="en-US" b="1" dirty="0"/>
              <a:t>?</a:t>
            </a:r>
            <a:endParaRPr lang="en-US" dirty="0"/>
          </a:p>
          <a:p>
            <a:pPr marL="457200" indent="-342900"/>
            <a:r>
              <a:rPr lang="en-US" sz="2200" dirty="0"/>
              <a:t>For requests for involving email searches, explain how many email accounts exist and what the agency and/or OCTO’s capacity is in terms of searching them. </a:t>
            </a:r>
          </a:p>
          <a:p>
            <a:pPr marL="457200" indent="-342900"/>
            <a:r>
              <a:rPr lang="en-US" sz="2200" dirty="0"/>
              <a:t>Consider having OCTO submit an affidavit/declaration detailing where and how it searched for responsive records. If it’s unreasonable for OCTO to conduct searches of all (or a large number of)email accounts, OCTO must explain why.</a:t>
            </a:r>
          </a:p>
          <a:p>
            <a:pPr marL="457200" indent="-342900"/>
            <a:endParaRPr lang="en-US" dirty="0"/>
          </a:p>
          <a:p>
            <a:endParaRPr lang="en-US" dirty="0"/>
          </a:p>
        </p:txBody>
      </p:sp>
      <p:pic>
        <p:nvPicPr>
          <p:cNvPr id="5" name="Picture 5" descr="A picture containing queen, sky&#10;&#10;Description generated with very high confidence">
            <a:extLst>
              <a:ext uri="{FF2B5EF4-FFF2-40B4-BE49-F238E27FC236}">
                <a16:creationId xmlns="" xmlns:a16="http://schemas.microsoft.com/office/drawing/2014/main" id="{A82652A9-6E8A-4E25-944C-D069E93AA401}"/>
              </a:ext>
            </a:extLst>
          </p:cNvPr>
          <p:cNvPicPr>
            <a:picLocks noChangeAspect="1"/>
          </p:cNvPicPr>
          <p:nvPr/>
        </p:nvPicPr>
        <p:blipFill>
          <a:blip r:embed="rId2"/>
          <a:stretch>
            <a:fillRect/>
          </a:stretch>
        </p:blipFill>
        <p:spPr>
          <a:xfrm>
            <a:off x="4830721" y="4851637"/>
            <a:ext cx="1887748" cy="2006363"/>
          </a:xfrm>
          <a:prstGeom prst="rect">
            <a:avLst/>
          </a:prstGeom>
        </p:spPr>
      </p:pic>
    </p:spTree>
    <p:extLst>
      <p:ext uri="{BB962C8B-B14F-4D97-AF65-F5344CB8AC3E}">
        <p14:creationId xmlns:p14="http://schemas.microsoft.com/office/powerpoint/2010/main" val="14241469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409863-D49C-4E9E-9519-EFFAFE3DD269}"/>
              </a:ext>
            </a:extLst>
          </p:cNvPr>
          <p:cNvSpPr>
            <a:spLocks noGrp="1"/>
          </p:cNvSpPr>
          <p:nvPr>
            <p:ph type="title"/>
          </p:nvPr>
        </p:nvSpPr>
        <p:spPr/>
        <p:txBody>
          <a:bodyPr/>
          <a:lstStyle/>
          <a:p>
            <a:r>
              <a:rPr lang="en-US" dirty="0"/>
              <a:t>Foia exemptions</a:t>
            </a:r>
          </a:p>
        </p:txBody>
      </p:sp>
      <p:sp>
        <p:nvSpPr>
          <p:cNvPr id="3" name="Text Placeholder 2">
            <a:extLst>
              <a:ext uri="{FF2B5EF4-FFF2-40B4-BE49-F238E27FC236}">
                <a16:creationId xmlns="" xmlns:a16="http://schemas.microsoft.com/office/drawing/2014/main" id="{03995CB4-B933-4C3A-9D4C-FE6665DE24F8}"/>
              </a:ext>
            </a:extLst>
          </p:cNvPr>
          <p:cNvSpPr>
            <a:spLocks noGrp="1"/>
          </p:cNvSpPr>
          <p:nvPr>
            <p:ph type="body" idx="1"/>
          </p:nvPr>
        </p:nvSpPr>
        <p:spPr/>
        <p:txBody>
          <a:bodyPr/>
          <a:lstStyle/>
          <a:p>
            <a:r>
              <a:rPr lang="en-US" dirty="0"/>
              <a:t>Nuts &amp; bolts of foia</a:t>
            </a:r>
          </a:p>
        </p:txBody>
      </p:sp>
    </p:spTree>
    <p:extLst>
      <p:ext uri="{BB962C8B-B14F-4D97-AF65-F5344CB8AC3E}">
        <p14:creationId xmlns:p14="http://schemas.microsoft.com/office/powerpoint/2010/main" val="34855884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lstStyle/>
          <a:p>
            <a:pPr marL="114300" indent="0" algn="ctr">
              <a:buNone/>
            </a:pPr>
            <a:r>
              <a:rPr lang="en-US" b="1" dirty="0"/>
              <a:t>CATEGORIES OF EXEMPTIONS</a:t>
            </a:r>
          </a:p>
          <a:p>
            <a:pPr marL="114300" indent="0" algn="ctr">
              <a:buNone/>
            </a:pPr>
            <a:r>
              <a:rPr lang="en-US" dirty="0" smtClean="0"/>
              <a:t>A discussion of the categories </a:t>
            </a:r>
            <a:r>
              <a:rPr lang="en-US" dirty="0"/>
              <a:t>of information that may be exempt from disclosure under </a:t>
            </a:r>
            <a:r>
              <a:rPr lang="en-US" dirty="0" smtClean="0"/>
              <a:t>DC FOIA is next.</a:t>
            </a:r>
            <a:endParaRPr lang="en-US" dirty="0"/>
          </a:p>
          <a:p>
            <a:pPr marL="114300" indent="0" algn="ctr">
              <a:buNone/>
            </a:pPr>
            <a:r>
              <a:rPr lang="en-US" b="1" dirty="0"/>
              <a:t> </a:t>
            </a:r>
            <a:endParaRPr lang="en-US" dirty="0">
              <a:latin typeface="+mj-lt"/>
            </a:endParaRPr>
          </a:p>
        </p:txBody>
      </p:sp>
      <p:pic>
        <p:nvPicPr>
          <p:cNvPr id="4" name="Picture 3" descr="BES_019.png">
            <a:extLst>
              <a:ext uri="{FF2B5EF4-FFF2-40B4-BE49-F238E27FC236}">
                <a16:creationId xmlns="" xmlns:a16="http://schemas.microsoft.com/office/drawing/2014/main" id="{C911B759-A276-4F2F-A634-F958E3C866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639582"/>
            <a:ext cx="3352800" cy="2227818"/>
          </a:xfrm>
          <a:prstGeom prst="rect">
            <a:avLst/>
          </a:prstGeom>
        </p:spPr>
      </p:pic>
    </p:spTree>
    <p:extLst>
      <p:ext uri="{BB962C8B-B14F-4D97-AF65-F5344CB8AC3E}">
        <p14:creationId xmlns:p14="http://schemas.microsoft.com/office/powerpoint/2010/main" val="11001812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lstStyle/>
          <a:p>
            <a:pPr marL="114300" indent="0" algn="ctr">
              <a:buNone/>
            </a:pPr>
            <a:r>
              <a:rPr lang="en-US" sz="3200" dirty="0">
                <a:latin typeface="+mj-lt"/>
              </a:rPr>
              <a:t>EXEMPTION #1</a:t>
            </a:r>
          </a:p>
          <a:p>
            <a:pPr algn="just"/>
            <a:r>
              <a:rPr lang="en-US" dirty="0"/>
              <a:t>(1) Trade secrets and commercial or financial information obtained from outside the government, to the extent that disclosure would result in substantial harm to the competitive position of the person from whom the information was obtained.</a:t>
            </a:r>
          </a:p>
          <a:p>
            <a:pPr marL="114300" indent="0" algn="ctr">
              <a:buNone/>
            </a:pPr>
            <a:r>
              <a:rPr lang="en-US" b="1" dirty="0"/>
              <a:t> </a:t>
            </a:r>
            <a:endParaRPr lang="en-US" dirty="0">
              <a:latin typeface="+mj-lt"/>
            </a:endParaRPr>
          </a:p>
        </p:txBody>
      </p:sp>
    </p:spTree>
    <p:extLst>
      <p:ext uri="{BB962C8B-B14F-4D97-AF65-F5344CB8AC3E}">
        <p14:creationId xmlns:p14="http://schemas.microsoft.com/office/powerpoint/2010/main" val="27882348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lstStyle/>
          <a:p>
            <a:pPr marL="114300" indent="0" algn="ctr">
              <a:buNone/>
            </a:pPr>
            <a:r>
              <a:rPr lang="en-US" sz="3200" dirty="0">
                <a:latin typeface="+mj-lt"/>
              </a:rPr>
              <a:t>EXEMPTION #2</a:t>
            </a:r>
          </a:p>
          <a:p>
            <a:pPr algn="just"/>
            <a:r>
              <a:rPr lang="en-US" dirty="0"/>
              <a:t>(2) Personal privacy: Information of a personal nature where the public disclosure thereof would constitute a </a:t>
            </a:r>
            <a:r>
              <a:rPr lang="en-US" b="1" u="sng" dirty="0"/>
              <a:t>clearly unwarranted</a:t>
            </a:r>
            <a:r>
              <a:rPr lang="en-US" b="1" dirty="0"/>
              <a:t> </a:t>
            </a:r>
            <a:r>
              <a:rPr lang="en-US" dirty="0"/>
              <a:t>invasion of personal privacy.</a:t>
            </a:r>
          </a:p>
          <a:p>
            <a:pPr marL="114300" indent="0" algn="ctr">
              <a:buNone/>
            </a:pPr>
            <a:endParaRPr lang="en-US" dirty="0">
              <a:latin typeface="+mj-lt"/>
            </a:endParaRPr>
          </a:p>
        </p:txBody>
      </p:sp>
    </p:spTree>
    <p:extLst>
      <p:ext uri="{BB962C8B-B14F-4D97-AF65-F5344CB8AC3E}">
        <p14:creationId xmlns:p14="http://schemas.microsoft.com/office/powerpoint/2010/main" val="2907792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lstStyle/>
          <a:p>
            <a:pPr marL="114300" indent="0" algn="ctr">
              <a:buNone/>
            </a:pPr>
            <a:r>
              <a:rPr lang="en-US" sz="3200" dirty="0">
                <a:latin typeface="+mj-lt"/>
              </a:rPr>
              <a:t>EXEMPTION #2A</a:t>
            </a:r>
          </a:p>
          <a:p>
            <a:r>
              <a:rPr lang="en-US" dirty="0"/>
              <a:t>Any body-worn camera recordings recorded by the Metropolitan Police Department:</a:t>
            </a:r>
          </a:p>
          <a:p>
            <a:r>
              <a:rPr lang="en-US" dirty="0"/>
              <a:t>(A) Inside a personal residence; or</a:t>
            </a:r>
          </a:p>
          <a:p>
            <a:r>
              <a:rPr lang="en-US" dirty="0"/>
              <a:t>(B) Related to an incident involving domestic violence, stalking or sexual assault as defined by the D.C. Code.</a:t>
            </a:r>
          </a:p>
          <a:p>
            <a:pPr marL="114300" indent="0" algn="ctr">
              <a:buNone/>
            </a:pPr>
            <a:endParaRPr lang="en-US" dirty="0">
              <a:latin typeface="+mj-lt"/>
            </a:endParaRPr>
          </a:p>
        </p:txBody>
      </p:sp>
    </p:spTree>
    <p:extLst>
      <p:ext uri="{BB962C8B-B14F-4D97-AF65-F5344CB8AC3E}">
        <p14:creationId xmlns:p14="http://schemas.microsoft.com/office/powerpoint/2010/main" val="7576997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lstStyle/>
          <a:p>
            <a:pPr marL="114300" indent="0" algn="ctr">
              <a:buNone/>
            </a:pPr>
            <a:r>
              <a:rPr lang="en-US" sz="3200" dirty="0">
                <a:latin typeface="+mj-lt"/>
              </a:rPr>
              <a:t>EXEMPTION #3</a:t>
            </a:r>
          </a:p>
          <a:p>
            <a:pPr algn="just"/>
            <a:r>
              <a:rPr lang="en-US" dirty="0"/>
              <a:t>(3) Investigatory records compiled for law enforcement purposes including records of Council investigations and investigations conducted by the Office of Police Complaints.</a:t>
            </a:r>
          </a:p>
          <a:p>
            <a:pPr algn="just"/>
            <a:r>
              <a:rPr lang="en-US" dirty="0"/>
              <a:t>Disclose investigative techniques and procedures not generally known outside the government; or endanger the life or physical safety of law-enforcement personnel.</a:t>
            </a:r>
          </a:p>
          <a:p>
            <a:pPr algn="just"/>
            <a:endParaRPr lang="en-US" dirty="0"/>
          </a:p>
          <a:p>
            <a:pPr marL="114300" indent="0" algn="ctr">
              <a:buNone/>
            </a:pPr>
            <a:endParaRPr lang="en-US" dirty="0">
              <a:latin typeface="+mj-lt"/>
            </a:endParaRPr>
          </a:p>
        </p:txBody>
      </p:sp>
    </p:spTree>
    <p:extLst>
      <p:ext uri="{BB962C8B-B14F-4D97-AF65-F5344CB8AC3E}">
        <p14:creationId xmlns:p14="http://schemas.microsoft.com/office/powerpoint/2010/main" val="4072624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lstStyle/>
          <a:p>
            <a:pPr marL="114300" indent="0" algn="ctr">
              <a:buNone/>
            </a:pPr>
            <a:r>
              <a:rPr lang="en-US" sz="3200" dirty="0">
                <a:latin typeface="+mj-lt"/>
              </a:rPr>
              <a:t>EXEMPTION #4</a:t>
            </a:r>
          </a:p>
          <a:p>
            <a:r>
              <a:rPr lang="en-US" dirty="0"/>
              <a:t>Inter-agency or intra–agency memorandums or letter which would not be available by law to a party other an agency in litigation with the agency.</a:t>
            </a:r>
          </a:p>
          <a:p>
            <a:pPr marL="114300" indent="0" algn="ctr">
              <a:buNone/>
            </a:pPr>
            <a:endParaRPr lang="en-US" dirty="0">
              <a:latin typeface="+mj-lt"/>
            </a:endParaRPr>
          </a:p>
        </p:txBody>
      </p:sp>
    </p:spTree>
    <p:extLst>
      <p:ext uri="{BB962C8B-B14F-4D97-AF65-F5344CB8AC3E}">
        <p14:creationId xmlns:p14="http://schemas.microsoft.com/office/powerpoint/2010/main" val="6378584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vert="horz" lIns="91440" tIns="45720" rIns="91440" bIns="45720" rtlCol="0" anchor="t">
            <a:normAutofit/>
          </a:bodyPr>
          <a:lstStyle/>
          <a:p>
            <a:pPr marL="114300" indent="0">
              <a:buNone/>
            </a:pPr>
            <a:r>
              <a:rPr lang="en-US" b="1" dirty="0"/>
              <a:t>WHAT IS FOIA?</a:t>
            </a:r>
          </a:p>
          <a:p>
            <a:r>
              <a:rPr lang="en-US" dirty="0"/>
              <a:t>The Freedom of Information Act (FOIA) also requires that DC agencies proactively provide certain information. That information should be listed on the agency's website under the "FOIA" tab.</a:t>
            </a:r>
          </a:p>
          <a:p>
            <a:endParaRPr lang="en-US" dirty="0"/>
          </a:p>
          <a:p>
            <a:r>
              <a:rPr lang="en-US" dirty="0"/>
              <a:t>DC government has also proactively released hundreds of datasets, available on </a:t>
            </a:r>
            <a:r>
              <a:rPr lang="en-US" dirty="0" smtClean="0">
                <a:hlinkClick r:id="rId2"/>
              </a:rPr>
              <a:t>www.opendata.dc.gov</a:t>
            </a:r>
            <a:r>
              <a:rPr lang="en-US" dirty="0" smtClean="0"/>
              <a:t>.</a:t>
            </a:r>
            <a:endParaRPr lang="en-US" dirty="0"/>
          </a:p>
          <a:p>
            <a:endParaRPr lang="en-US" dirty="0"/>
          </a:p>
        </p:txBody>
      </p:sp>
    </p:spTree>
    <p:extLst>
      <p:ext uri="{BB962C8B-B14F-4D97-AF65-F5344CB8AC3E}">
        <p14:creationId xmlns:p14="http://schemas.microsoft.com/office/powerpoint/2010/main" val="13712268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normAutofit lnSpcReduction="10000"/>
          </a:bodyPr>
          <a:lstStyle/>
          <a:p>
            <a:pPr marL="114300" indent="0" algn="ctr">
              <a:buNone/>
            </a:pPr>
            <a:r>
              <a:rPr lang="en-US" sz="3200" dirty="0"/>
              <a:t>EXEMPTION #5</a:t>
            </a:r>
          </a:p>
          <a:p>
            <a:r>
              <a:rPr lang="en-US" dirty="0"/>
              <a:t>Future examination test questions.</a:t>
            </a:r>
          </a:p>
          <a:p>
            <a:pPr marL="114300" indent="0" algn="ctr">
              <a:buNone/>
            </a:pPr>
            <a:r>
              <a:rPr lang="en-US" sz="3200" dirty="0"/>
              <a:t>EXEMPTION #6</a:t>
            </a:r>
          </a:p>
          <a:p>
            <a:pPr algn="just"/>
            <a:r>
              <a:rPr lang="en-US" dirty="0"/>
              <a:t>Other statutes, cannot be a regulation. Information specifically exempted from disclosure by statute (other than FOIA), provided that such statute: requires that the matters be withheld from the public in such a manner as to leave no discretion on the issue; or establishes particular criteria for withholding or refers to particular types of matters to be withheld.</a:t>
            </a:r>
          </a:p>
          <a:p>
            <a:endParaRPr lang="en-US" dirty="0">
              <a:latin typeface="+mj-lt"/>
            </a:endParaRPr>
          </a:p>
        </p:txBody>
      </p:sp>
    </p:spTree>
    <p:extLst>
      <p:ext uri="{BB962C8B-B14F-4D97-AF65-F5344CB8AC3E}">
        <p14:creationId xmlns:p14="http://schemas.microsoft.com/office/powerpoint/2010/main" val="2786845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normAutofit/>
          </a:bodyPr>
          <a:lstStyle/>
          <a:p>
            <a:pPr marL="114300" indent="0" algn="ctr">
              <a:buNone/>
            </a:pPr>
            <a:r>
              <a:rPr lang="en-US" sz="3200" dirty="0"/>
              <a:t>EXEMPTION #7</a:t>
            </a:r>
          </a:p>
          <a:p>
            <a:r>
              <a:rPr lang="en-US" dirty="0"/>
              <a:t>National security matters under federal law.</a:t>
            </a:r>
          </a:p>
          <a:p>
            <a:pPr marL="114300" indent="0" algn="ctr">
              <a:buNone/>
            </a:pPr>
            <a:r>
              <a:rPr lang="en-US" sz="3200" dirty="0"/>
              <a:t>EXEMPTION #8</a:t>
            </a:r>
          </a:p>
          <a:p>
            <a:r>
              <a:rPr lang="fr-FR" dirty="0"/>
              <a:t>Antitrust investigations-D. C. Official Code § 28–4505.</a:t>
            </a:r>
            <a:endParaRPr lang="en-US" dirty="0"/>
          </a:p>
          <a:p>
            <a:pPr marL="114300" indent="0" algn="ctr">
              <a:buNone/>
            </a:pPr>
            <a:r>
              <a:rPr lang="en-US" sz="3200" dirty="0"/>
              <a:t>EXEMPTION #9</a:t>
            </a:r>
          </a:p>
          <a:p>
            <a:r>
              <a:rPr lang="en-US" dirty="0"/>
              <a:t>Arson Investigations- D.C. Official Code § 5–417.</a:t>
            </a:r>
          </a:p>
          <a:p>
            <a:endParaRPr lang="en-US" dirty="0">
              <a:latin typeface="+mj-lt"/>
            </a:endParaRPr>
          </a:p>
        </p:txBody>
      </p:sp>
    </p:spTree>
    <p:extLst>
      <p:ext uri="{BB962C8B-B14F-4D97-AF65-F5344CB8AC3E}">
        <p14:creationId xmlns:p14="http://schemas.microsoft.com/office/powerpoint/2010/main" val="25380243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normAutofit/>
          </a:bodyPr>
          <a:lstStyle/>
          <a:p>
            <a:pPr marL="114300" indent="0" algn="ctr">
              <a:buNone/>
            </a:pPr>
            <a:r>
              <a:rPr lang="en-US" sz="3200" dirty="0"/>
              <a:t>EXEMPTION #10</a:t>
            </a:r>
          </a:p>
          <a:p>
            <a:r>
              <a:rPr lang="en-US" dirty="0"/>
              <a:t>Emergency response plans.</a:t>
            </a:r>
          </a:p>
          <a:p>
            <a:pPr marL="114300" indent="0" algn="ctr">
              <a:buNone/>
            </a:pPr>
            <a:r>
              <a:rPr lang="en-US" sz="3200" dirty="0"/>
              <a:t>EXEMPTION #11</a:t>
            </a:r>
          </a:p>
          <a:p>
            <a:r>
              <a:rPr lang="en-US" dirty="0"/>
              <a:t>Social security and federal employer ID numbers; (D.C. Official Code § 47-2851.06).</a:t>
            </a:r>
          </a:p>
          <a:p>
            <a:pPr marL="114300" indent="0" algn="ctr">
              <a:buNone/>
            </a:pPr>
            <a:r>
              <a:rPr lang="en-US" sz="3200" dirty="0"/>
              <a:t>EXEMPTION #12</a:t>
            </a:r>
          </a:p>
          <a:p>
            <a:r>
              <a:rPr lang="en-US" dirty="0"/>
              <a:t>Whistleblowers, unless the name of the employee is already known. D.C. Official Code §§ 1–615.51; 2-233.01 </a:t>
            </a:r>
            <a:r>
              <a:rPr lang="en-US" i="1" dirty="0"/>
              <a:t>et seq</a:t>
            </a:r>
            <a:r>
              <a:rPr lang="en-US" dirty="0"/>
              <a:t>.</a:t>
            </a:r>
          </a:p>
          <a:p>
            <a:endParaRPr lang="en-US" dirty="0">
              <a:latin typeface="+mj-lt"/>
            </a:endParaRPr>
          </a:p>
        </p:txBody>
      </p:sp>
    </p:spTree>
    <p:extLst>
      <p:ext uri="{BB962C8B-B14F-4D97-AF65-F5344CB8AC3E}">
        <p14:creationId xmlns:p14="http://schemas.microsoft.com/office/powerpoint/2010/main" val="22344306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normAutofit/>
          </a:bodyPr>
          <a:lstStyle/>
          <a:p>
            <a:pPr marL="114300" indent="0" algn="ctr">
              <a:buNone/>
            </a:pPr>
            <a:r>
              <a:rPr lang="en-US" sz="3200" dirty="0"/>
              <a:t>EXEMPTION #13</a:t>
            </a:r>
          </a:p>
          <a:p>
            <a:r>
              <a:rPr lang="en-US" dirty="0"/>
              <a:t>Homeland security records, D.C. Official Code § 7-2271.04.</a:t>
            </a:r>
          </a:p>
          <a:p>
            <a:pPr marL="114300" indent="0" algn="ctr">
              <a:buNone/>
            </a:pPr>
            <a:r>
              <a:rPr lang="en-US" sz="3200" dirty="0"/>
              <a:t>EXEMPTION #14</a:t>
            </a:r>
          </a:p>
          <a:p>
            <a:r>
              <a:rPr lang="en-US" dirty="0"/>
              <a:t>Sealed criminal records, Chapter 8 of Title 16.</a:t>
            </a:r>
          </a:p>
          <a:p>
            <a:pPr marL="114300" indent="0" algn="ctr">
              <a:buNone/>
            </a:pPr>
            <a:r>
              <a:rPr lang="en-US" sz="3200" dirty="0"/>
              <a:t>EXEMPTION #15</a:t>
            </a:r>
          </a:p>
          <a:p>
            <a:r>
              <a:rPr lang="en-US" dirty="0"/>
              <a:t>Critical infrastructure (applies only to entities regulated by the Public Service Commission).</a:t>
            </a:r>
          </a:p>
          <a:p>
            <a:endParaRPr lang="en-US" dirty="0">
              <a:latin typeface="+mj-lt"/>
            </a:endParaRPr>
          </a:p>
        </p:txBody>
      </p:sp>
    </p:spTree>
    <p:extLst>
      <p:ext uri="{BB962C8B-B14F-4D97-AF65-F5344CB8AC3E}">
        <p14:creationId xmlns:p14="http://schemas.microsoft.com/office/powerpoint/2010/main" val="4708538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normAutofit/>
          </a:bodyPr>
          <a:lstStyle/>
          <a:p>
            <a:pPr marL="114300" indent="0" algn="ctr">
              <a:buNone/>
            </a:pPr>
            <a:r>
              <a:rPr lang="en-US" sz="3200" dirty="0"/>
              <a:t>EXEMPTION #16</a:t>
            </a:r>
          </a:p>
          <a:p>
            <a:r>
              <a:rPr lang="en-US" dirty="0"/>
              <a:t>Teacher evaluations D.C. Official Code § 38–2615(a).</a:t>
            </a:r>
          </a:p>
          <a:p>
            <a:endParaRPr lang="en-US" dirty="0">
              <a:latin typeface="+mj-lt"/>
            </a:endParaRPr>
          </a:p>
        </p:txBody>
      </p:sp>
    </p:spTree>
    <p:extLst>
      <p:ext uri="{BB962C8B-B14F-4D97-AF65-F5344CB8AC3E}">
        <p14:creationId xmlns:p14="http://schemas.microsoft.com/office/powerpoint/2010/main" val="4004700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normAutofit/>
          </a:bodyPr>
          <a:lstStyle/>
          <a:p>
            <a:pPr marL="114300" indent="0" algn="ctr">
              <a:buNone/>
            </a:pPr>
            <a:r>
              <a:rPr lang="en-US" sz="3200" dirty="0"/>
              <a:t>ATTORNEY WORK PRODUCT</a:t>
            </a:r>
          </a:p>
          <a:p>
            <a:pPr algn="just"/>
            <a:r>
              <a:rPr lang="en-US" dirty="0"/>
              <a:t>Applies to documents prepared by or for an attorney in anticipation of litigation, no matter the status or stage of the litigation.</a:t>
            </a:r>
          </a:p>
          <a:p>
            <a:endParaRPr lang="en-US" dirty="0">
              <a:latin typeface="+mj-lt"/>
            </a:endParaRPr>
          </a:p>
        </p:txBody>
      </p:sp>
    </p:spTree>
    <p:extLst>
      <p:ext uri="{BB962C8B-B14F-4D97-AF65-F5344CB8AC3E}">
        <p14:creationId xmlns:p14="http://schemas.microsoft.com/office/powerpoint/2010/main" val="2298797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normAutofit/>
          </a:bodyPr>
          <a:lstStyle/>
          <a:p>
            <a:pPr marL="114300" indent="0" algn="ctr">
              <a:buNone/>
            </a:pPr>
            <a:r>
              <a:rPr lang="en-US" sz="3200" dirty="0"/>
              <a:t>ATTORNEY-CLIENT PRIVILEGE</a:t>
            </a:r>
          </a:p>
          <a:p>
            <a:pPr algn="just"/>
            <a:r>
              <a:rPr lang="en-US" dirty="0"/>
              <a:t>Protects confidential communications between an attorney and client when the agency is the client and when privilege is necessary to obtain legal advice. </a:t>
            </a:r>
          </a:p>
          <a:p>
            <a:endParaRPr lang="en-US" dirty="0">
              <a:latin typeface="+mj-lt"/>
            </a:endParaRPr>
          </a:p>
        </p:txBody>
      </p:sp>
    </p:spTree>
    <p:extLst>
      <p:ext uri="{BB962C8B-B14F-4D97-AF65-F5344CB8AC3E}">
        <p14:creationId xmlns:p14="http://schemas.microsoft.com/office/powerpoint/2010/main" val="11843009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normAutofit/>
          </a:bodyPr>
          <a:lstStyle/>
          <a:p>
            <a:pPr marL="114300" indent="0" algn="ctr">
              <a:buNone/>
            </a:pPr>
            <a:r>
              <a:rPr lang="en-US" sz="3200" dirty="0"/>
              <a:t>DELIBERATIVE PROCESS PRIVILEGE</a:t>
            </a:r>
          </a:p>
          <a:p>
            <a:r>
              <a:rPr lang="en-US" dirty="0"/>
              <a:t>The method through which an agency creates policies, opinions, rules and regulations.</a:t>
            </a:r>
          </a:p>
          <a:p>
            <a:r>
              <a:rPr lang="en-US" dirty="0"/>
              <a:t>To qualify for this exemption, the record must be both pre-decisional and deliberative. Pre-decisional documents are those "generated before the adoption of an agency policy. A document is deliberative if it is a part of the agency give-and-take—process—by which the decision itself is made.</a:t>
            </a:r>
          </a:p>
          <a:p>
            <a:endParaRPr lang="en-US" dirty="0">
              <a:latin typeface="+mj-lt"/>
            </a:endParaRPr>
          </a:p>
        </p:txBody>
      </p:sp>
    </p:spTree>
    <p:extLst>
      <p:ext uri="{BB962C8B-B14F-4D97-AF65-F5344CB8AC3E}">
        <p14:creationId xmlns:p14="http://schemas.microsoft.com/office/powerpoint/2010/main" val="24084537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lstStyle/>
          <a:p>
            <a:pPr marL="114300" indent="0" algn="ctr">
              <a:buNone/>
            </a:pPr>
            <a:r>
              <a:rPr lang="en-US" b="1" dirty="0">
                <a:latin typeface="+mj-lt"/>
              </a:rPr>
              <a:t>Third-Party Communications &amp; </a:t>
            </a:r>
          </a:p>
          <a:p>
            <a:pPr marL="114300" indent="0" algn="ctr">
              <a:buNone/>
            </a:pPr>
            <a:r>
              <a:rPr lang="en-US" b="1" dirty="0">
                <a:latin typeface="+mj-lt"/>
              </a:rPr>
              <a:t>The Deliberative Process</a:t>
            </a:r>
          </a:p>
          <a:p>
            <a:pPr marL="285750" indent="-285750"/>
            <a:r>
              <a:rPr lang="en-US" dirty="0"/>
              <a:t>The deliberative process does not generally apply to communications that include third-parties. D.C. Code 2-534(a)(4) applies only to inter/intra agency documents.</a:t>
            </a:r>
          </a:p>
          <a:p>
            <a:pPr marL="285750" indent="-285750"/>
            <a:r>
              <a:rPr lang="en-US" dirty="0"/>
              <a:t>Communications that include third-parties may only be withheld under the deliberative process privilege, under the </a:t>
            </a:r>
            <a:r>
              <a:rPr lang="en-US" b="1" dirty="0"/>
              <a:t>consultant corollary</a:t>
            </a:r>
            <a:r>
              <a:rPr lang="en-US" dirty="0"/>
              <a:t>: if the third party has no independent interest (their interest is aligned with the government).</a:t>
            </a:r>
          </a:p>
          <a:p>
            <a:endParaRPr lang="en-US" dirty="0">
              <a:latin typeface="+mj-lt"/>
            </a:endParaRPr>
          </a:p>
        </p:txBody>
      </p:sp>
    </p:spTree>
    <p:extLst>
      <p:ext uri="{BB962C8B-B14F-4D97-AF65-F5344CB8AC3E}">
        <p14:creationId xmlns:p14="http://schemas.microsoft.com/office/powerpoint/2010/main" val="896604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Foia exemptions</a:t>
            </a:r>
          </a:p>
        </p:txBody>
      </p:sp>
      <p:sp>
        <p:nvSpPr>
          <p:cNvPr id="3" name="Content Placeholder 2"/>
          <p:cNvSpPr>
            <a:spLocks noGrp="1"/>
          </p:cNvSpPr>
          <p:nvPr>
            <p:ph idx="1"/>
          </p:nvPr>
        </p:nvSpPr>
        <p:spPr/>
        <p:txBody>
          <a:bodyPr>
            <a:normAutofit fontScale="85000" lnSpcReduction="20000"/>
          </a:bodyPr>
          <a:lstStyle/>
          <a:p>
            <a:pPr marL="114300" indent="0" algn="ctr">
              <a:buNone/>
            </a:pPr>
            <a:r>
              <a:rPr lang="en-US" b="1" dirty="0">
                <a:latin typeface="+mj-lt"/>
              </a:rPr>
              <a:t>Third-Party Communications &amp; </a:t>
            </a:r>
          </a:p>
          <a:p>
            <a:pPr marL="114300" indent="0" algn="ctr">
              <a:buNone/>
            </a:pPr>
            <a:r>
              <a:rPr lang="en-US" b="1" dirty="0">
                <a:latin typeface="+mj-lt"/>
              </a:rPr>
              <a:t>The Deliberative Process</a:t>
            </a:r>
          </a:p>
          <a:p>
            <a:r>
              <a:rPr lang="en-US" dirty="0"/>
              <a:t>“In the ‘typical’ case in which a court applies the consultant corollary, ‘the consultant does not represent an interest of its own, or the interest of any other client, when it advises the agency that hires it.’ ‘[The consultant's] only obligations are to truth and its sense of what good judgment calls for, and in those respects the consultant functions just as an employee would be expected to do.’" </a:t>
            </a:r>
            <a:r>
              <a:rPr lang="en-US" i="1" dirty="0"/>
              <a:t>McKinley v. Bd. of Governors of the Fed. Reserve Sys.</a:t>
            </a:r>
            <a:r>
              <a:rPr lang="en-US" dirty="0"/>
              <a:t>, 647 F.3d 331, 336 (2011). </a:t>
            </a:r>
          </a:p>
          <a:p>
            <a:r>
              <a:rPr lang="en-US" dirty="0"/>
              <a:t>EXAMPLES:</a:t>
            </a:r>
          </a:p>
          <a:p>
            <a:pPr marL="1200150" lvl="2" indent="-285750"/>
            <a:r>
              <a:rPr lang="en-US" sz="2100" dirty="0"/>
              <a:t> Accounting firm hired by an agency to audit a program? </a:t>
            </a:r>
          </a:p>
          <a:p>
            <a:pPr marL="1657350" lvl="3" indent="-285750"/>
            <a:r>
              <a:rPr lang="en-US" sz="2100" dirty="0"/>
              <a:t>Consultant corollary</a:t>
            </a:r>
          </a:p>
          <a:p>
            <a:pPr marL="1200150" lvl="2" indent="-285750"/>
            <a:r>
              <a:rPr lang="en-US" sz="2100" dirty="0"/>
              <a:t>Contractor weighing in on a decision that affects its bottom line? </a:t>
            </a:r>
          </a:p>
          <a:p>
            <a:pPr marL="1657350" lvl="3" indent="-285750"/>
            <a:r>
              <a:rPr lang="en-US" sz="2100" dirty="0"/>
              <a:t>No consultant corollary</a:t>
            </a:r>
          </a:p>
          <a:p>
            <a:endParaRPr lang="en-US" dirty="0">
              <a:latin typeface="+mj-lt"/>
            </a:endParaRPr>
          </a:p>
        </p:txBody>
      </p:sp>
    </p:spTree>
    <p:extLst>
      <p:ext uri="{BB962C8B-B14F-4D97-AF65-F5344CB8AC3E}">
        <p14:creationId xmlns:p14="http://schemas.microsoft.com/office/powerpoint/2010/main" val="2112717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vert="horz" lIns="91440" tIns="45720" rIns="91440" bIns="45720" rtlCol="0" anchor="t">
            <a:normAutofit/>
          </a:bodyPr>
          <a:lstStyle/>
          <a:p>
            <a:pPr marL="114300" indent="0">
              <a:buNone/>
            </a:pPr>
            <a:r>
              <a:rPr lang="en-US" b="1" dirty="0"/>
              <a:t>WHO HANDLES FOIA REQUESTS?</a:t>
            </a:r>
          </a:p>
          <a:p>
            <a:r>
              <a:rPr lang="en-US" dirty="0"/>
              <a:t>There is no central body within DC government that handles FOIA requests. Instead, each DC agency processes its own records.</a:t>
            </a:r>
          </a:p>
          <a:p>
            <a:endParaRPr lang="en-US" dirty="0"/>
          </a:p>
          <a:p>
            <a:r>
              <a:rPr lang="en-US" dirty="0"/>
              <a:t>The primary </a:t>
            </a:r>
            <a:r>
              <a:rPr lang="en-US" dirty="0" smtClean="0"/>
              <a:t>points </a:t>
            </a:r>
            <a:r>
              <a:rPr lang="en-US" dirty="0"/>
              <a:t>of contact for FOIA </a:t>
            </a:r>
            <a:r>
              <a:rPr lang="en-US" dirty="0" smtClean="0"/>
              <a:t>are </a:t>
            </a:r>
            <a:r>
              <a:rPr lang="en-US" dirty="0"/>
              <a:t>the agency FOIA </a:t>
            </a:r>
            <a:r>
              <a:rPr lang="en-US" dirty="0" smtClean="0"/>
              <a:t>Officer and agency Director. A requester may submit a FOIA request to either.</a:t>
            </a:r>
            <a:endParaRPr lang="en-US" dirty="0"/>
          </a:p>
          <a:p>
            <a:endParaRPr lang="en-US" dirty="0"/>
          </a:p>
        </p:txBody>
      </p:sp>
    </p:spTree>
    <p:extLst>
      <p:ext uri="{BB962C8B-B14F-4D97-AF65-F5344CB8AC3E}">
        <p14:creationId xmlns:p14="http://schemas.microsoft.com/office/powerpoint/2010/main" val="22263260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B53343-C52F-4580-8F8C-B0B038890015}"/>
              </a:ext>
            </a:extLst>
          </p:cNvPr>
          <p:cNvSpPr>
            <a:spLocks noGrp="1"/>
          </p:cNvSpPr>
          <p:nvPr>
            <p:ph type="title"/>
          </p:nvPr>
        </p:nvSpPr>
        <p:spPr/>
        <p:txBody>
          <a:bodyPr/>
          <a:lstStyle/>
          <a:p>
            <a:r>
              <a:rPr lang="en-US" dirty="0"/>
              <a:t>Foia exemptions</a:t>
            </a:r>
          </a:p>
        </p:txBody>
      </p:sp>
      <p:sp>
        <p:nvSpPr>
          <p:cNvPr id="3" name="Content Placeholder 2">
            <a:extLst>
              <a:ext uri="{FF2B5EF4-FFF2-40B4-BE49-F238E27FC236}">
                <a16:creationId xmlns="" xmlns:a16="http://schemas.microsoft.com/office/drawing/2014/main" id="{7FF53D8E-7662-4863-8329-D665508CDAC8}"/>
              </a:ext>
            </a:extLst>
          </p:cNvPr>
          <p:cNvSpPr>
            <a:spLocks noGrp="1"/>
          </p:cNvSpPr>
          <p:nvPr>
            <p:ph idx="1"/>
          </p:nvPr>
        </p:nvSpPr>
        <p:spPr/>
        <p:txBody>
          <a:bodyPr>
            <a:normAutofit fontScale="85000" lnSpcReduction="10000"/>
          </a:bodyPr>
          <a:lstStyle/>
          <a:p>
            <a:pPr marL="114300" indent="0" algn="ctr">
              <a:buNone/>
            </a:pPr>
            <a:r>
              <a:rPr lang="en-US" sz="3300" u="sng" dirty="0">
                <a:latin typeface="+mj-lt"/>
              </a:rPr>
              <a:t>Glomar Responses</a:t>
            </a:r>
          </a:p>
          <a:p>
            <a:r>
              <a:rPr lang="en-US" sz="3200" dirty="0"/>
              <a:t>Acknowledging the existence of records would itself divulge protected information.</a:t>
            </a:r>
          </a:p>
          <a:p>
            <a:pPr lvl="1">
              <a:buFont typeface="Wingdings" panose="05000000000000000000" pitchFamily="2" charset="2"/>
              <a:buChar char="Ø"/>
            </a:pPr>
            <a:r>
              <a:rPr lang="en-US" sz="2400" dirty="0"/>
              <a:t>Agency can “neither confirm nor deny the existence of responsive records” (NCND response to FOIA).</a:t>
            </a:r>
          </a:p>
          <a:p>
            <a:pPr marL="457200" lvl="1" indent="-457200"/>
            <a:r>
              <a:rPr lang="en-US" sz="3200" dirty="0"/>
              <a:t>Search may not be required if all potential responsive records are entirely protected.</a:t>
            </a:r>
          </a:p>
          <a:p>
            <a:pPr marL="800100" lvl="2" indent="-342900">
              <a:buFont typeface="Wingdings" panose="05000000000000000000" pitchFamily="2" charset="2"/>
              <a:buChar char="Ø"/>
            </a:pPr>
            <a:r>
              <a:rPr lang="en-US" sz="2000" i="1" dirty="0"/>
              <a:t>Elec. Priv. Info. Ctr. v. NSA</a:t>
            </a:r>
            <a:r>
              <a:rPr lang="en-US" sz="2000" dirty="0"/>
              <a:t>, 678 F. 3d 926, 933 (D.C. Cir. 2012) </a:t>
            </a:r>
          </a:p>
          <a:p>
            <a:pPr marL="800100" lvl="2" indent="-342900">
              <a:buFont typeface="Wingdings" panose="05000000000000000000" pitchFamily="2" charset="2"/>
              <a:buChar char="Ø"/>
            </a:pPr>
            <a:r>
              <a:rPr lang="en-US" sz="2000" i="1" dirty="0"/>
              <a:t>Moore v. Nat'l DNA Index Sys.</a:t>
            </a:r>
            <a:r>
              <a:rPr lang="en-US" sz="2000" dirty="0"/>
              <a:t>, 662 F. Supp. 2d 136, 139 (D.D.C. 2009)</a:t>
            </a:r>
          </a:p>
          <a:p>
            <a:pPr marL="342900" lvl="2" indent="-342900"/>
            <a:r>
              <a:rPr lang="en-US" sz="3200" dirty="0"/>
              <a:t>Use caution - requests can also include responsive non-exempt records.  </a:t>
            </a:r>
          </a:p>
          <a:p>
            <a:pPr marL="114300" indent="0" algn="ctr">
              <a:buNone/>
            </a:pPr>
            <a:endParaRPr lang="en-US" dirty="0">
              <a:latin typeface="+mj-lt"/>
            </a:endParaRPr>
          </a:p>
        </p:txBody>
      </p:sp>
      <p:pic>
        <p:nvPicPr>
          <p:cNvPr id="5" name="Picture 4">
            <a:extLst>
              <a:ext uri="{FF2B5EF4-FFF2-40B4-BE49-F238E27FC236}">
                <a16:creationId xmlns="" xmlns:a16="http://schemas.microsoft.com/office/drawing/2014/main" id="{4704D759-651D-4708-8C66-DC514A2CE721}"/>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6919971" y="5601252"/>
            <a:ext cx="1537306" cy="1256748"/>
          </a:xfrm>
          <a:prstGeom prst="rect">
            <a:avLst/>
          </a:prstGeom>
        </p:spPr>
      </p:pic>
      <p:sp>
        <p:nvSpPr>
          <p:cNvPr id="6" name="TextBox 5">
            <a:extLst>
              <a:ext uri="{FF2B5EF4-FFF2-40B4-BE49-F238E27FC236}">
                <a16:creationId xmlns="" xmlns:a16="http://schemas.microsoft.com/office/drawing/2014/main" id="{68066C04-68FC-41D7-858B-589A7339D718}"/>
              </a:ext>
            </a:extLst>
          </p:cNvPr>
          <p:cNvSpPr txBox="1"/>
          <p:nvPr/>
        </p:nvSpPr>
        <p:spPr>
          <a:xfrm>
            <a:off x="7319617" y="7043112"/>
            <a:ext cx="1137660" cy="646331"/>
          </a:xfrm>
          <a:prstGeom prst="rect">
            <a:avLst/>
          </a:prstGeom>
          <a:noFill/>
        </p:spPr>
        <p:txBody>
          <a:bodyPr wrap="square" rtlCol="0">
            <a:spAutoFit/>
          </a:bodyPr>
          <a:lstStyle/>
          <a:p>
            <a:r>
              <a:rPr lang="en-US" sz="900" dirty="0">
                <a:hlinkClick r:id="rId4" tooltip="http://teachertoolkit.me/2013/03/18/confidential/"/>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24691013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7A5C04-5D9C-4EF8-B675-BB6D852EAF8C}"/>
              </a:ext>
            </a:extLst>
          </p:cNvPr>
          <p:cNvSpPr>
            <a:spLocks noGrp="1"/>
          </p:cNvSpPr>
          <p:nvPr>
            <p:ph type="title"/>
          </p:nvPr>
        </p:nvSpPr>
        <p:spPr/>
        <p:txBody>
          <a:bodyPr/>
          <a:lstStyle/>
          <a:p>
            <a:r>
              <a:rPr lang="en-US" dirty="0"/>
              <a:t>PRODUCTING THE RECORDS</a:t>
            </a:r>
          </a:p>
        </p:txBody>
      </p:sp>
      <p:sp>
        <p:nvSpPr>
          <p:cNvPr id="3" name="Text Placeholder 2">
            <a:extLst>
              <a:ext uri="{FF2B5EF4-FFF2-40B4-BE49-F238E27FC236}">
                <a16:creationId xmlns="" xmlns:a16="http://schemas.microsoft.com/office/drawing/2014/main" id="{5920DDFB-661A-49DC-B197-315DD467CD22}"/>
              </a:ext>
            </a:extLst>
          </p:cNvPr>
          <p:cNvSpPr>
            <a:spLocks noGrp="1"/>
          </p:cNvSpPr>
          <p:nvPr>
            <p:ph type="body" idx="1"/>
          </p:nvPr>
        </p:nvSpPr>
        <p:spPr/>
        <p:txBody>
          <a:bodyPr/>
          <a:lstStyle/>
          <a:p>
            <a:r>
              <a:rPr lang="en-US" dirty="0"/>
              <a:t>Nuts &amp; bolts of foia</a:t>
            </a:r>
          </a:p>
        </p:txBody>
      </p:sp>
    </p:spTree>
    <p:extLst>
      <p:ext uri="{BB962C8B-B14F-4D97-AF65-F5344CB8AC3E}">
        <p14:creationId xmlns:p14="http://schemas.microsoft.com/office/powerpoint/2010/main" val="2230860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PRODUCING THE RECORDs</a:t>
            </a:r>
          </a:p>
        </p:txBody>
      </p:sp>
      <p:sp>
        <p:nvSpPr>
          <p:cNvPr id="3" name="Content Placeholder 2"/>
          <p:cNvSpPr>
            <a:spLocks noGrp="1"/>
          </p:cNvSpPr>
          <p:nvPr>
            <p:ph idx="1"/>
          </p:nvPr>
        </p:nvSpPr>
        <p:spPr/>
        <p:txBody>
          <a:bodyPr>
            <a:normAutofit/>
          </a:bodyPr>
          <a:lstStyle/>
          <a:p>
            <a:r>
              <a:rPr lang="en-US" sz="2800" dirty="0"/>
              <a:t>A FOIA response does not have to provide </a:t>
            </a:r>
            <a:r>
              <a:rPr lang="en-US" sz="2800" b="1" dirty="0"/>
              <a:t>ANSWERS</a:t>
            </a:r>
            <a:r>
              <a:rPr lang="en-US" sz="2800" dirty="0"/>
              <a:t> to requestor’s questions disguised as a FOIA request in response to an individual’s request for information. The agency’s obligation in meeting a FOIA request is to provide access to its records. </a:t>
            </a:r>
            <a:r>
              <a:rPr lang="en-US" sz="2800" i="1" dirty="0"/>
              <a:t>Dugan v. DOJ</a:t>
            </a:r>
            <a:r>
              <a:rPr lang="en-US" sz="2800" dirty="0"/>
              <a:t>, 82 F. Supp. 3d 485 (2015).</a:t>
            </a:r>
          </a:p>
          <a:p>
            <a:endParaRPr lang="en-US" dirty="0"/>
          </a:p>
        </p:txBody>
      </p:sp>
    </p:spTree>
    <p:extLst>
      <p:ext uri="{BB962C8B-B14F-4D97-AF65-F5344CB8AC3E}">
        <p14:creationId xmlns:p14="http://schemas.microsoft.com/office/powerpoint/2010/main" val="3951338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PRODUCING THE RECORDs</a:t>
            </a:r>
          </a:p>
        </p:txBody>
      </p:sp>
      <p:sp>
        <p:nvSpPr>
          <p:cNvPr id="3" name="Content Placeholder 2"/>
          <p:cNvSpPr>
            <a:spLocks noGrp="1"/>
          </p:cNvSpPr>
          <p:nvPr>
            <p:ph idx="1"/>
          </p:nvPr>
        </p:nvSpPr>
        <p:spPr/>
        <p:txBody>
          <a:bodyPr>
            <a:normAutofit/>
          </a:bodyPr>
          <a:lstStyle/>
          <a:p>
            <a:pPr marL="114300" indent="0">
              <a:buNone/>
            </a:pPr>
            <a:r>
              <a:rPr lang="en-US" sz="3600" b="1" dirty="0">
                <a:latin typeface="+mj-lt"/>
              </a:rPr>
              <a:t>Do I have to create records?</a:t>
            </a:r>
          </a:p>
          <a:p>
            <a:pPr marL="114300" indent="0">
              <a:buNone/>
            </a:pPr>
            <a:r>
              <a:rPr lang="en-US" sz="3600" dirty="0"/>
              <a:t>FOIA does not require an agency to CREATE documents or opinions in response to an individual’s request for information or to obtain records from another agency. </a:t>
            </a:r>
            <a:r>
              <a:rPr lang="en-US" sz="3600" i="1" dirty="0"/>
              <a:t>Dugan v. DOJ</a:t>
            </a:r>
            <a:r>
              <a:rPr lang="en-US" sz="3600" dirty="0"/>
              <a:t>, 82 F. Supp. 3d 485, 2015. </a:t>
            </a:r>
          </a:p>
          <a:p>
            <a:pPr marL="114300" indent="0">
              <a:buNone/>
            </a:pPr>
            <a:endParaRPr lang="en-US" sz="3600" b="1" dirty="0">
              <a:latin typeface="+mj-lt"/>
            </a:endParaRPr>
          </a:p>
        </p:txBody>
      </p:sp>
    </p:spTree>
    <p:extLst>
      <p:ext uri="{BB962C8B-B14F-4D97-AF65-F5344CB8AC3E}">
        <p14:creationId xmlns:p14="http://schemas.microsoft.com/office/powerpoint/2010/main" val="4055809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PRODUCING THE RECORDs</a:t>
            </a:r>
          </a:p>
        </p:txBody>
      </p:sp>
      <p:sp>
        <p:nvSpPr>
          <p:cNvPr id="3" name="Content Placeholder 2"/>
          <p:cNvSpPr>
            <a:spLocks noGrp="1"/>
          </p:cNvSpPr>
          <p:nvPr>
            <p:ph idx="1"/>
          </p:nvPr>
        </p:nvSpPr>
        <p:spPr/>
        <p:txBody>
          <a:bodyPr>
            <a:normAutofit/>
          </a:bodyPr>
          <a:lstStyle/>
          <a:p>
            <a:pPr marL="0" lvl="0" indent="0" algn="ctr">
              <a:spcBef>
                <a:spcPts val="0"/>
              </a:spcBef>
              <a:buClrTx/>
              <a:buNone/>
            </a:pPr>
            <a:r>
              <a:rPr lang="en-US" sz="2800" dirty="0">
                <a:solidFill>
                  <a:schemeClr val="accent1">
                    <a:lumMod val="50000"/>
                  </a:schemeClr>
                </a:solidFill>
                <a:latin typeface="+mj-lt"/>
              </a:rPr>
              <a:t>REASONABLE REDACTION</a:t>
            </a:r>
          </a:p>
          <a:p>
            <a:pPr marL="285750" lvl="0" indent="-285750" algn="ctr">
              <a:spcBef>
                <a:spcPts val="0"/>
              </a:spcBef>
              <a:buClrTx/>
            </a:pPr>
            <a:endParaRPr lang="en-US" dirty="0">
              <a:solidFill>
                <a:schemeClr val="accent1">
                  <a:lumMod val="50000"/>
                </a:schemeClr>
              </a:solidFill>
              <a:latin typeface="Century Gothic" panose="020B0502020202020204" pitchFamily="34" charset="0"/>
            </a:endParaRPr>
          </a:p>
          <a:p>
            <a:pPr marL="285750" lvl="0" indent="-285750">
              <a:spcBef>
                <a:spcPts val="0"/>
              </a:spcBef>
              <a:buClrTx/>
            </a:pPr>
            <a:r>
              <a:rPr lang="en-US" dirty="0">
                <a:solidFill>
                  <a:schemeClr val="accent1">
                    <a:lumMod val="50000"/>
                  </a:schemeClr>
                </a:solidFill>
                <a:latin typeface="Century Gothic" panose="020B0502020202020204" pitchFamily="34" charset="0"/>
              </a:rPr>
              <a:t>A record may only be withheld in its entirety if the agency determines that the record cannot be reasonably redacted. </a:t>
            </a:r>
          </a:p>
          <a:p>
            <a:pPr marL="285750" lvl="0" indent="-285750">
              <a:spcBef>
                <a:spcPts val="0"/>
              </a:spcBef>
              <a:buClrTx/>
            </a:pPr>
            <a:endParaRPr lang="en-US" dirty="0">
              <a:solidFill>
                <a:schemeClr val="accent1">
                  <a:lumMod val="50000"/>
                </a:schemeClr>
              </a:solidFill>
              <a:latin typeface="Century Gothic" panose="020B0502020202020204" pitchFamily="34" charset="0"/>
            </a:endParaRPr>
          </a:p>
          <a:p>
            <a:pPr marL="285750" lvl="0" indent="-285750">
              <a:spcBef>
                <a:spcPts val="0"/>
              </a:spcBef>
              <a:buClrTx/>
            </a:pPr>
            <a:r>
              <a:rPr lang="en-US" dirty="0">
                <a:solidFill>
                  <a:schemeClr val="accent1">
                    <a:lumMod val="50000"/>
                  </a:schemeClr>
                </a:solidFill>
                <a:latin typeface="Century Gothic" panose="020B0502020202020204" pitchFamily="34" charset="0"/>
              </a:rPr>
              <a:t>A document may contain parts that are protected by a privilege, and parts that are not </a:t>
            </a:r>
            <a:r>
              <a:rPr lang="en-US" dirty="0" smtClean="0">
                <a:solidFill>
                  <a:schemeClr val="accent1">
                    <a:lumMod val="50000"/>
                  </a:schemeClr>
                </a:solidFill>
                <a:latin typeface="Century Gothic" panose="020B0502020202020204" pitchFamily="34" charset="0"/>
              </a:rPr>
              <a:t>protected. The </a:t>
            </a:r>
            <a:r>
              <a:rPr lang="en-US" dirty="0">
                <a:solidFill>
                  <a:schemeClr val="accent1">
                    <a:lumMod val="50000"/>
                  </a:schemeClr>
                </a:solidFill>
                <a:latin typeface="Century Gothic" panose="020B0502020202020204" pitchFamily="34" charset="0"/>
              </a:rPr>
              <a:t>existence of the privileged parts cannot be used to justify withholding the non-privileged portions if reasonable redaction is possible.</a:t>
            </a:r>
          </a:p>
          <a:p>
            <a:endParaRPr lang="en-US" dirty="0"/>
          </a:p>
        </p:txBody>
      </p:sp>
    </p:spTree>
    <p:extLst>
      <p:ext uri="{BB962C8B-B14F-4D97-AF65-F5344CB8AC3E}">
        <p14:creationId xmlns:p14="http://schemas.microsoft.com/office/powerpoint/2010/main" val="24639926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PRODUCING THE RECORDs</a:t>
            </a:r>
          </a:p>
        </p:txBody>
      </p:sp>
      <p:sp>
        <p:nvSpPr>
          <p:cNvPr id="3" name="Content Placeholder 2"/>
          <p:cNvSpPr>
            <a:spLocks noGrp="1"/>
          </p:cNvSpPr>
          <p:nvPr>
            <p:ph idx="1"/>
          </p:nvPr>
        </p:nvSpPr>
        <p:spPr>
          <a:xfrm>
            <a:off x="135228" y="1447799"/>
            <a:ext cx="8751195" cy="5307169"/>
          </a:xfrm>
        </p:spPr>
        <p:txBody>
          <a:bodyPr>
            <a:normAutofit fontScale="77500" lnSpcReduction="20000"/>
          </a:bodyPr>
          <a:lstStyle/>
          <a:p>
            <a:pPr marL="0" lvl="0" indent="0">
              <a:spcBef>
                <a:spcPts val="0"/>
              </a:spcBef>
              <a:buClrTx/>
              <a:buNone/>
            </a:pPr>
            <a:endParaRPr lang="en-US" sz="1800" dirty="0">
              <a:solidFill>
                <a:prstClr val="black"/>
              </a:solidFill>
              <a:latin typeface="Calibri"/>
            </a:endParaRPr>
          </a:p>
          <a:p>
            <a:pPr marL="0" lvl="0" indent="0" algn="ctr">
              <a:spcBef>
                <a:spcPts val="0"/>
              </a:spcBef>
              <a:buClrTx/>
              <a:buNone/>
            </a:pPr>
            <a:r>
              <a:rPr lang="en-US" sz="2800" dirty="0">
                <a:solidFill>
                  <a:schemeClr val="accent1">
                    <a:lumMod val="50000"/>
                  </a:schemeClr>
                </a:solidFill>
                <a:latin typeface="Book Antiqua" panose="02040602050305030304" pitchFamily="18" charset="0"/>
              </a:rPr>
              <a:t>REASONABLE REDACTION</a:t>
            </a:r>
          </a:p>
          <a:p>
            <a:pPr marL="0" lvl="0" indent="0" algn="ctr">
              <a:spcBef>
                <a:spcPts val="0"/>
              </a:spcBef>
              <a:buClrTx/>
              <a:buNone/>
            </a:pPr>
            <a:endParaRPr lang="en-US" sz="2300" dirty="0">
              <a:solidFill>
                <a:schemeClr val="accent1">
                  <a:lumMod val="50000"/>
                </a:schemeClr>
              </a:solidFill>
            </a:endParaRPr>
          </a:p>
          <a:p>
            <a:pPr marL="0" lvl="0" indent="0">
              <a:spcBef>
                <a:spcPts val="0"/>
              </a:spcBef>
              <a:buClrTx/>
              <a:buNone/>
            </a:pPr>
            <a:r>
              <a:rPr lang="en-US" sz="2300" dirty="0">
                <a:solidFill>
                  <a:schemeClr val="accent1">
                    <a:lumMod val="50000"/>
                  </a:schemeClr>
                </a:solidFill>
              </a:rPr>
              <a:t>D.C. Code 2-534(b) states:</a:t>
            </a:r>
          </a:p>
          <a:p>
            <a:pPr marL="0" lvl="0" indent="0">
              <a:spcBef>
                <a:spcPts val="0"/>
              </a:spcBef>
              <a:buClrTx/>
              <a:buNone/>
            </a:pPr>
            <a:endParaRPr lang="en-US" sz="2600" dirty="0">
              <a:solidFill>
                <a:schemeClr val="accent1">
                  <a:lumMod val="50000"/>
                </a:schemeClr>
              </a:solidFill>
            </a:endParaRPr>
          </a:p>
          <a:p>
            <a:pPr marL="457200" lvl="1" indent="0" algn="just">
              <a:spcBef>
                <a:spcPts val="0"/>
              </a:spcBef>
              <a:buClrTx/>
              <a:buNone/>
            </a:pPr>
            <a:r>
              <a:rPr lang="en-US" sz="2600" b="1" dirty="0">
                <a:solidFill>
                  <a:schemeClr val="accent1">
                    <a:lumMod val="50000"/>
                  </a:schemeClr>
                </a:solidFill>
              </a:rPr>
              <a:t>(b)</a:t>
            </a:r>
            <a:r>
              <a:rPr lang="en-US" sz="2600" dirty="0">
                <a:solidFill>
                  <a:schemeClr val="accent1">
                    <a:lumMod val="50000"/>
                  </a:schemeClr>
                </a:solidFill>
              </a:rPr>
              <a:t> Any reasonably segregable portion of a public record shall be provided to any person requesting the record after deletion of those portions which may be withheld from disclosure pursuant to subsection (a) of this section. </a:t>
            </a:r>
          </a:p>
          <a:p>
            <a:pPr marL="457200" lvl="1" indent="0" algn="just">
              <a:spcBef>
                <a:spcPts val="0"/>
              </a:spcBef>
              <a:buClrTx/>
              <a:buNone/>
            </a:pPr>
            <a:endParaRPr lang="en-US" sz="2600" dirty="0">
              <a:solidFill>
                <a:schemeClr val="accent1">
                  <a:lumMod val="50000"/>
                </a:schemeClr>
              </a:solidFill>
            </a:endParaRPr>
          </a:p>
          <a:p>
            <a:pPr marL="457200" lvl="1" indent="0" algn="just">
              <a:spcBef>
                <a:spcPts val="0"/>
              </a:spcBef>
              <a:buClrTx/>
              <a:buNone/>
            </a:pPr>
            <a:r>
              <a:rPr lang="en-US" sz="2600" dirty="0">
                <a:solidFill>
                  <a:schemeClr val="accent1">
                    <a:lumMod val="50000"/>
                  </a:schemeClr>
                </a:solidFill>
              </a:rPr>
              <a:t>In each case, the justification for the deletion shall be explained fully in writing, and the extent of the deletion shall be indicated on the portion of the record which is made available or published, unless including that indication would harm an interest protected by the exemption in subsection (a) of this section under which the deletion is made. </a:t>
            </a:r>
          </a:p>
          <a:p>
            <a:pPr marL="457200" lvl="1" indent="0" algn="just">
              <a:spcBef>
                <a:spcPts val="0"/>
              </a:spcBef>
              <a:buClrTx/>
              <a:buNone/>
            </a:pPr>
            <a:endParaRPr lang="en-US" sz="2600" dirty="0">
              <a:solidFill>
                <a:schemeClr val="accent1">
                  <a:lumMod val="50000"/>
                </a:schemeClr>
              </a:solidFill>
            </a:endParaRPr>
          </a:p>
          <a:p>
            <a:pPr marL="457200" lvl="1" indent="0" algn="just">
              <a:spcBef>
                <a:spcPts val="0"/>
              </a:spcBef>
              <a:buClrTx/>
              <a:buNone/>
            </a:pPr>
            <a:r>
              <a:rPr lang="en-US" sz="2600" dirty="0">
                <a:solidFill>
                  <a:schemeClr val="accent1">
                    <a:lumMod val="50000"/>
                  </a:schemeClr>
                </a:solidFill>
              </a:rPr>
              <a:t>If technically feasible, the extent of the deletion and the specific exemptions shall be indicated at the place in the record where the deletion was made. </a:t>
            </a:r>
          </a:p>
          <a:p>
            <a:endParaRPr lang="en-US" dirty="0"/>
          </a:p>
        </p:txBody>
      </p:sp>
    </p:spTree>
    <p:extLst>
      <p:ext uri="{BB962C8B-B14F-4D97-AF65-F5344CB8AC3E}">
        <p14:creationId xmlns:p14="http://schemas.microsoft.com/office/powerpoint/2010/main" val="33736221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0C32B6-EA2B-4E57-B78B-4C6F80184771}"/>
              </a:ext>
            </a:extLst>
          </p:cNvPr>
          <p:cNvSpPr>
            <a:spLocks noGrp="1"/>
          </p:cNvSpPr>
          <p:nvPr>
            <p:ph type="title"/>
          </p:nvPr>
        </p:nvSpPr>
        <p:spPr/>
        <p:txBody>
          <a:bodyPr/>
          <a:lstStyle/>
          <a:p>
            <a:r>
              <a:rPr lang="en-US" dirty="0"/>
              <a:t>PRODUCING THE RECORDs</a:t>
            </a:r>
          </a:p>
        </p:txBody>
      </p:sp>
      <p:sp>
        <p:nvSpPr>
          <p:cNvPr id="3" name="Content Placeholder 2">
            <a:extLst>
              <a:ext uri="{FF2B5EF4-FFF2-40B4-BE49-F238E27FC236}">
                <a16:creationId xmlns="" xmlns:a16="http://schemas.microsoft.com/office/drawing/2014/main" id="{3935A61C-E24C-4959-9EC1-21ADB70BA8B7}"/>
              </a:ext>
            </a:extLst>
          </p:cNvPr>
          <p:cNvSpPr>
            <a:spLocks noGrp="1"/>
          </p:cNvSpPr>
          <p:nvPr>
            <p:ph sz="half" idx="1"/>
          </p:nvPr>
        </p:nvSpPr>
        <p:spPr>
          <a:xfrm>
            <a:off x="419803" y="2623930"/>
            <a:ext cx="8119014" cy="1039427"/>
          </a:xfrm>
        </p:spPr>
        <p:txBody>
          <a:bodyPr>
            <a:normAutofit fontScale="85000" lnSpcReduction="20000"/>
          </a:bodyPr>
          <a:lstStyle/>
          <a:p>
            <a:r>
              <a:rPr lang="en-US" dirty="0"/>
              <a:t>You should engage in reasonable redaction, if you answer the following three questions in the affirmative:</a:t>
            </a:r>
          </a:p>
          <a:p>
            <a:endParaRPr lang="en-US" dirty="0"/>
          </a:p>
        </p:txBody>
      </p:sp>
      <p:sp>
        <p:nvSpPr>
          <p:cNvPr id="4" name="Content Placeholder 3">
            <a:extLst>
              <a:ext uri="{FF2B5EF4-FFF2-40B4-BE49-F238E27FC236}">
                <a16:creationId xmlns="" xmlns:a16="http://schemas.microsoft.com/office/drawing/2014/main" id="{753C8E08-102C-464B-88FE-FB37A4504A24}"/>
              </a:ext>
            </a:extLst>
          </p:cNvPr>
          <p:cNvSpPr>
            <a:spLocks noGrp="1"/>
          </p:cNvSpPr>
          <p:nvPr>
            <p:ph sz="half" idx="2"/>
          </p:nvPr>
        </p:nvSpPr>
        <p:spPr>
          <a:xfrm>
            <a:off x="909983" y="3622261"/>
            <a:ext cx="7732643" cy="2663687"/>
          </a:xfrm>
        </p:spPr>
        <p:txBody>
          <a:bodyPr>
            <a:normAutofit fontScale="85000" lnSpcReduction="20000"/>
          </a:bodyPr>
          <a:lstStyle/>
          <a:p>
            <a:pPr marL="114300" indent="0">
              <a:buNone/>
            </a:pPr>
            <a:r>
              <a:rPr lang="en-US" dirty="0"/>
              <a:t>1. Am I withholding an entire record?</a:t>
            </a:r>
          </a:p>
          <a:p>
            <a:pPr marL="114300" indent="0">
              <a:buNone/>
            </a:pPr>
            <a:endParaRPr lang="en-US" dirty="0"/>
          </a:p>
          <a:p>
            <a:pPr marL="114300" indent="0">
              <a:buNone/>
            </a:pPr>
            <a:r>
              <a:rPr lang="en-US" dirty="0"/>
              <a:t>2. Are parts of the record not privileged?</a:t>
            </a:r>
          </a:p>
          <a:p>
            <a:pPr marL="114300" indent="0">
              <a:buNone/>
            </a:pPr>
            <a:endParaRPr lang="en-US" dirty="0"/>
          </a:p>
          <a:p>
            <a:pPr marL="114300" indent="0">
              <a:buNone/>
            </a:pPr>
            <a:r>
              <a:rPr lang="en-US" dirty="0"/>
              <a:t>3. If I remove the privileged portions, is the document still legible?	</a:t>
            </a:r>
          </a:p>
          <a:p>
            <a:endParaRPr lang="en-US" dirty="0"/>
          </a:p>
        </p:txBody>
      </p:sp>
      <p:sp>
        <p:nvSpPr>
          <p:cNvPr id="6" name="Rectangle 5">
            <a:extLst>
              <a:ext uri="{FF2B5EF4-FFF2-40B4-BE49-F238E27FC236}">
                <a16:creationId xmlns="" xmlns:a16="http://schemas.microsoft.com/office/drawing/2014/main" id="{CACB3B7D-89BE-42C4-8AF3-72C06F7F61C5}"/>
              </a:ext>
            </a:extLst>
          </p:cNvPr>
          <p:cNvSpPr/>
          <p:nvPr/>
        </p:nvSpPr>
        <p:spPr>
          <a:xfrm>
            <a:off x="1933344" y="1830840"/>
            <a:ext cx="4569055" cy="461665"/>
          </a:xfrm>
          <a:prstGeom prst="rect">
            <a:avLst/>
          </a:prstGeom>
        </p:spPr>
        <p:txBody>
          <a:bodyPr wrap="square">
            <a:spAutoFit/>
          </a:bodyPr>
          <a:lstStyle/>
          <a:p>
            <a:pPr lvl="0" algn="ctr"/>
            <a:r>
              <a:rPr lang="en-US" sz="2400" dirty="0">
                <a:solidFill>
                  <a:schemeClr val="accent1">
                    <a:lumMod val="50000"/>
                  </a:schemeClr>
                </a:solidFill>
                <a:latin typeface="Book Antiqua" panose="02040602050305030304" pitchFamily="18" charset="0"/>
              </a:rPr>
              <a:t>REASONABLE REDACTION</a:t>
            </a:r>
          </a:p>
        </p:txBody>
      </p:sp>
    </p:spTree>
    <p:extLst>
      <p:ext uri="{BB962C8B-B14F-4D97-AF65-F5344CB8AC3E}">
        <p14:creationId xmlns:p14="http://schemas.microsoft.com/office/powerpoint/2010/main" val="2961372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BB40C4-6B4F-4232-84EE-57FEF26DE2B9}"/>
              </a:ext>
            </a:extLst>
          </p:cNvPr>
          <p:cNvSpPr>
            <a:spLocks noGrp="1"/>
          </p:cNvSpPr>
          <p:nvPr>
            <p:ph type="title"/>
          </p:nvPr>
        </p:nvSpPr>
        <p:spPr/>
        <p:txBody>
          <a:bodyPr/>
          <a:lstStyle/>
          <a:p>
            <a:r>
              <a:rPr lang="en-US" dirty="0"/>
              <a:t>PRODUCING THE RECORDs</a:t>
            </a:r>
          </a:p>
        </p:txBody>
      </p:sp>
      <p:sp>
        <p:nvSpPr>
          <p:cNvPr id="3" name="Content Placeholder 2">
            <a:extLst>
              <a:ext uri="{FF2B5EF4-FFF2-40B4-BE49-F238E27FC236}">
                <a16:creationId xmlns="" xmlns:a16="http://schemas.microsoft.com/office/drawing/2014/main" id="{6CCD247D-9535-489F-894B-5F23D22EC236}"/>
              </a:ext>
            </a:extLst>
          </p:cNvPr>
          <p:cNvSpPr>
            <a:spLocks noGrp="1"/>
          </p:cNvSpPr>
          <p:nvPr>
            <p:ph idx="1"/>
          </p:nvPr>
        </p:nvSpPr>
        <p:spPr/>
        <p:txBody>
          <a:bodyPr/>
          <a:lstStyle/>
          <a:p>
            <a:pPr marL="114300" indent="0" algn="ctr">
              <a:buNone/>
            </a:pPr>
            <a:r>
              <a:rPr lang="en-US" dirty="0">
                <a:latin typeface="+mj-lt"/>
              </a:rPr>
              <a:t>REASONABLE REDACTION</a:t>
            </a:r>
          </a:p>
          <a:p>
            <a:pPr marL="114300" indent="0" algn="ctr">
              <a:buNone/>
            </a:pPr>
            <a:endParaRPr lang="en-US" sz="1800" dirty="0"/>
          </a:p>
          <a:p>
            <a:pPr marL="114300" indent="0" algn="ctr">
              <a:buNone/>
            </a:pPr>
            <a:r>
              <a:rPr lang="en-US" sz="2000" b="1" dirty="0"/>
              <a:t>QUESTION 1: Am I withholding an entire record?</a:t>
            </a:r>
          </a:p>
          <a:p>
            <a:pPr marL="114300" indent="0" algn="ctr">
              <a:buNone/>
            </a:pPr>
            <a:endParaRPr lang="en-US" sz="2000" dirty="0"/>
          </a:p>
          <a:p>
            <a:pPr marL="114300" indent="0">
              <a:buNone/>
            </a:pPr>
            <a:r>
              <a:rPr lang="en-US" sz="2000" b="1" i="1" dirty="0"/>
              <a:t>Did the search find responsive records?</a:t>
            </a:r>
          </a:p>
          <a:p>
            <a:pPr marL="114300" indent="0">
              <a:buNone/>
            </a:pPr>
            <a:r>
              <a:rPr lang="en-US" sz="2000" dirty="0"/>
              <a:t>If the search </a:t>
            </a:r>
            <a:r>
              <a:rPr lang="en-US" sz="2000" dirty="0">
                <a:solidFill>
                  <a:srgbClr val="FF0000"/>
                </a:solidFill>
              </a:rPr>
              <a:t>yields nothing</a:t>
            </a:r>
            <a:r>
              <a:rPr lang="en-US" sz="2000" dirty="0"/>
              <a:t>, then you are </a:t>
            </a:r>
            <a:r>
              <a:rPr lang="en-US" sz="2000" u="sng" dirty="0"/>
              <a:t>NOT</a:t>
            </a:r>
            <a:r>
              <a:rPr lang="en-US" sz="2000" dirty="0"/>
              <a:t> withholding a record.</a:t>
            </a:r>
          </a:p>
          <a:p>
            <a:pPr marL="114300" indent="0">
              <a:buNone/>
            </a:pPr>
            <a:endParaRPr lang="en-US" sz="2000" dirty="0"/>
          </a:p>
          <a:p>
            <a:pPr marL="114300" indent="0">
              <a:buNone/>
            </a:pPr>
            <a:r>
              <a:rPr lang="en-US" sz="2000" b="1" i="1" dirty="0"/>
              <a:t>Is the requester receiving everything found?</a:t>
            </a:r>
          </a:p>
          <a:p>
            <a:pPr marL="114300" indent="0">
              <a:buNone/>
            </a:pPr>
            <a:r>
              <a:rPr lang="en-US" sz="2000" dirty="0"/>
              <a:t>If the requester </a:t>
            </a:r>
            <a:r>
              <a:rPr lang="en-US" sz="2000" dirty="0">
                <a:solidFill>
                  <a:srgbClr val="FF0000"/>
                </a:solidFill>
              </a:rPr>
              <a:t>got everything </a:t>
            </a:r>
            <a:r>
              <a:rPr lang="en-US" sz="2000" dirty="0"/>
              <a:t>found, you are </a:t>
            </a:r>
            <a:r>
              <a:rPr lang="en-US" sz="2000" u="sng" dirty="0" smtClean="0"/>
              <a:t>NOT</a:t>
            </a:r>
            <a:r>
              <a:rPr lang="en-US" sz="2000" dirty="0" smtClean="0"/>
              <a:t> </a:t>
            </a:r>
            <a:r>
              <a:rPr lang="en-US" sz="2000" dirty="0"/>
              <a:t>withholding a record.</a:t>
            </a:r>
          </a:p>
        </p:txBody>
      </p:sp>
    </p:spTree>
    <p:extLst>
      <p:ext uri="{BB962C8B-B14F-4D97-AF65-F5344CB8AC3E}">
        <p14:creationId xmlns:p14="http://schemas.microsoft.com/office/powerpoint/2010/main" val="3078274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BB40C4-6B4F-4232-84EE-57FEF26DE2B9}"/>
              </a:ext>
            </a:extLst>
          </p:cNvPr>
          <p:cNvSpPr>
            <a:spLocks noGrp="1"/>
          </p:cNvSpPr>
          <p:nvPr>
            <p:ph type="title"/>
          </p:nvPr>
        </p:nvSpPr>
        <p:spPr/>
        <p:txBody>
          <a:bodyPr/>
          <a:lstStyle/>
          <a:p>
            <a:r>
              <a:rPr lang="en-US" dirty="0"/>
              <a:t>PRODUCING THE RECORDs</a:t>
            </a:r>
          </a:p>
        </p:txBody>
      </p:sp>
      <p:sp>
        <p:nvSpPr>
          <p:cNvPr id="3" name="Content Placeholder 2">
            <a:extLst>
              <a:ext uri="{FF2B5EF4-FFF2-40B4-BE49-F238E27FC236}">
                <a16:creationId xmlns="" xmlns:a16="http://schemas.microsoft.com/office/drawing/2014/main" id="{6CCD247D-9535-489F-894B-5F23D22EC236}"/>
              </a:ext>
            </a:extLst>
          </p:cNvPr>
          <p:cNvSpPr>
            <a:spLocks noGrp="1"/>
          </p:cNvSpPr>
          <p:nvPr>
            <p:ph idx="1"/>
          </p:nvPr>
        </p:nvSpPr>
        <p:spPr/>
        <p:txBody>
          <a:bodyPr>
            <a:normAutofit fontScale="85000" lnSpcReduction="10000"/>
          </a:bodyPr>
          <a:lstStyle/>
          <a:p>
            <a:pPr marL="114300" indent="0" algn="ctr">
              <a:buNone/>
            </a:pPr>
            <a:r>
              <a:rPr lang="en-US" dirty="0">
                <a:latin typeface="+mj-lt"/>
              </a:rPr>
              <a:t>REASONABLE REDACTION</a:t>
            </a:r>
          </a:p>
          <a:p>
            <a:pPr marL="114300" indent="0" algn="ctr">
              <a:buNone/>
            </a:pPr>
            <a:endParaRPr lang="en-US" sz="1800" dirty="0"/>
          </a:p>
          <a:p>
            <a:pPr marL="114300" indent="0" algn="ctr">
              <a:buNone/>
            </a:pPr>
            <a:r>
              <a:rPr lang="en-US" sz="2000" b="1" dirty="0"/>
              <a:t>QUESTION 2: Are parts of the record NOT privileged?</a:t>
            </a:r>
          </a:p>
          <a:p>
            <a:pPr marL="114300" indent="0" algn="ctr">
              <a:buNone/>
            </a:pPr>
            <a:endParaRPr lang="en-US" sz="2000" dirty="0"/>
          </a:p>
          <a:p>
            <a:pPr marL="114300" indent="0">
              <a:buNone/>
            </a:pPr>
            <a:r>
              <a:rPr lang="en-US" sz="2000" b="1" i="1" dirty="0"/>
              <a:t>So your agency is </a:t>
            </a:r>
            <a:r>
              <a:rPr lang="en-US" sz="2000" b="1" i="1" dirty="0">
                <a:solidFill>
                  <a:srgbClr val="FF0000"/>
                </a:solidFill>
              </a:rPr>
              <a:t>withholding an entire record</a:t>
            </a:r>
            <a:r>
              <a:rPr lang="en-US" sz="2000" b="1" i="1" dirty="0"/>
              <a:t>. What is the basis for withholding it?</a:t>
            </a:r>
          </a:p>
          <a:p>
            <a:pPr marL="114300" indent="0">
              <a:buNone/>
            </a:pPr>
            <a:r>
              <a:rPr lang="en-US" sz="2000" dirty="0"/>
              <a:t>If you were to pick any random part of the record, would that basis be applicable?</a:t>
            </a:r>
          </a:p>
          <a:p>
            <a:pPr>
              <a:buFont typeface="Wingdings" charset="2"/>
              <a:buChar char="Ø"/>
            </a:pPr>
            <a:r>
              <a:rPr lang="en-US" sz="2000" dirty="0"/>
              <a:t>If </a:t>
            </a:r>
            <a:r>
              <a:rPr lang="en-US" sz="2000" dirty="0">
                <a:solidFill>
                  <a:srgbClr val="FF0000"/>
                </a:solidFill>
              </a:rPr>
              <a:t>yes</a:t>
            </a:r>
            <a:r>
              <a:rPr lang="en-US" sz="2000" dirty="0"/>
              <a:t>, it is proper to withhold in its </a:t>
            </a:r>
            <a:r>
              <a:rPr lang="en-US" sz="2000" dirty="0" smtClean="0"/>
              <a:t>entirety.</a:t>
            </a:r>
          </a:p>
          <a:p>
            <a:pPr>
              <a:buFont typeface="Wingdings" charset="2"/>
              <a:buChar char="Ø"/>
            </a:pPr>
            <a:r>
              <a:rPr lang="en-US" sz="2000" dirty="0" smtClean="0"/>
              <a:t>If </a:t>
            </a:r>
            <a:r>
              <a:rPr lang="en-US" sz="2000" dirty="0">
                <a:solidFill>
                  <a:srgbClr val="FF0000"/>
                </a:solidFill>
              </a:rPr>
              <a:t>no</a:t>
            </a:r>
            <a:r>
              <a:rPr lang="en-US" sz="2000" dirty="0"/>
              <a:t>, you should be redacting and producing the record.</a:t>
            </a:r>
          </a:p>
          <a:p>
            <a:pPr marL="114300" indent="0">
              <a:buNone/>
            </a:pPr>
            <a:endParaRPr lang="en-US" sz="2000" dirty="0"/>
          </a:p>
          <a:p>
            <a:pPr marL="114300" indent="0">
              <a:buNone/>
            </a:pPr>
            <a:r>
              <a:rPr lang="en-US" sz="2000" b="1" i="1" dirty="0"/>
              <a:t>Is the reason </a:t>
            </a:r>
            <a:r>
              <a:rPr lang="en-US" sz="2000" b="1" i="1" dirty="0">
                <a:solidFill>
                  <a:srgbClr val="FF0000"/>
                </a:solidFill>
              </a:rPr>
              <a:t>personal privacy</a:t>
            </a:r>
            <a:r>
              <a:rPr lang="en-US" sz="2000" b="1" i="1" dirty="0"/>
              <a:t>? Does the ENTIRE record raise privacy concerns (e.g. a tax return) or only parts (e.g. a work email that has a post-script about a medical procedure)?</a:t>
            </a:r>
          </a:p>
          <a:p>
            <a:pPr marL="114300" indent="0">
              <a:buNone/>
            </a:pPr>
            <a:r>
              <a:rPr lang="en-US" sz="2000" dirty="0"/>
              <a:t>Redacting </a:t>
            </a:r>
            <a:r>
              <a:rPr lang="en-US" sz="2000" dirty="0">
                <a:solidFill>
                  <a:srgbClr val="FF0000"/>
                </a:solidFill>
              </a:rPr>
              <a:t>personally identifying information </a:t>
            </a:r>
            <a:r>
              <a:rPr lang="en-US" sz="2000" dirty="0"/>
              <a:t>may preserve privacy and permit you to release a redacted record.</a:t>
            </a:r>
          </a:p>
        </p:txBody>
      </p:sp>
    </p:spTree>
    <p:extLst>
      <p:ext uri="{BB962C8B-B14F-4D97-AF65-F5344CB8AC3E}">
        <p14:creationId xmlns:p14="http://schemas.microsoft.com/office/powerpoint/2010/main" val="3790157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BB40C4-6B4F-4232-84EE-57FEF26DE2B9}"/>
              </a:ext>
            </a:extLst>
          </p:cNvPr>
          <p:cNvSpPr>
            <a:spLocks noGrp="1"/>
          </p:cNvSpPr>
          <p:nvPr>
            <p:ph type="title"/>
          </p:nvPr>
        </p:nvSpPr>
        <p:spPr/>
        <p:txBody>
          <a:bodyPr/>
          <a:lstStyle/>
          <a:p>
            <a:r>
              <a:rPr lang="en-US" dirty="0"/>
              <a:t>PRODUCING THE RECORDs</a:t>
            </a:r>
          </a:p>
        </p:txBody>
      </p:sp>
      <p:sp>
        <p:nvSpPr>
          <p:cNvPr id="3" name="Content Placeholder 2">
            <a:extLst>
              <a:ext uri="{FF2B5EF4-FFF2-40B4-BE49-F238E27FC236}">
                <a16:creationId xmlns="" xmlns:a16="http://schemas.microsoft.com/office/drawing/2014/main" id="{6CCD247D-9535-489F-894B-5F23D22EC236}"/>
              </a:ext>
            </a:extLst>
          </p:cNvPr>
          <p:cNvSpPr>
            <a:spLocks noGrp="1"/>
          </p:cNvSpPr>
          <p:nvPr>
            <p:ph idx="1"/>
          </p:nvPr>
        </p:nvSpPr>
        <p:spPr>
          <a:xfrm>
            <a:off x="265043" y="1752600"/>
            <a:ext cx="8772940" cy="4373563"/>
          </a:xfrm>
        </p:spPr>
        <p:txBody>
          <a:bodyPr>
            <a:normAutofit fontScale="85000" lnSpcReduction="20000"/>
          </a:bodyPr>
          <a:lstStyle/>
          <a:p>
            <a:pPr marL="114300" indent="0" algn="ctr">
              <a:buNone/>
            </a:pPr>
            <a:r>
              <a:rPr lang="en-US" dirty="0">
                <a:latin typeface="+mj-lt"/>
              </a:rPr>
              <a:t>REASONABLE REDACTION</a:t>
            </a:r>
          </a:p>
          <a:p>
            <a:pPr marL="114300" indent="0" algn="ctr">
              <a:buNone/>
            </a:pPr>
            <a:endParaRPr lang="en-US" sz="1800" dirty="0"/>
          </a:p>
          <a:p>
            <a:pPr marL="114300" indent="0" algn="ctr">
              <a:buNone/>
            </a:pPr>
            <a:r>
              <a:rPr lang="en-US" sz="2000" b="1" dirty="0"/>
              <a:t>QUESTION 2: Are parts of the record NOT privileged?</a:t>
            </a:r>
          </a:p>
          <a:p>
            <a:pPr marL="114300" indent="0" algn="ctr">
              <a:buNone/>
            </a:pPr>
            <a:endParaRPr lang="en-US" sz="2000" dirty="0"/>
          </a:p>
          <a:p>
            <a:pPr marL="114300" indent="0">
              <a:buNone/>
            </a:pPr>
            <a:r>
              <a:rPr lang="en-US" sz="2000" b="1" i="1" dirty="0"/>
              <a:t>Are you withholding due to </a:t>
            </a:r>
            <a:r>
              <a:rPr lang="en-US" sz="2000" b="1" i="1" dirty="0">
                <a:solidFill>
                  <a:srgbClr val="FF0000"/>
                </a:solidFill>
              </a:rPr>
              <a:t>attorney-client privilege</a:t>
            </a:r>
            <a:r>
              <a:rPr lang="en-US" sz="2000" b="1" i="1" dirty="0"/>
              <a:t>?</a:t>
            </a:r>
          </a:p>
          <a:p>
            <a:pPr marL="114300" indent="0">
              <a:buNone/>
            </a:pPr>
            <a:r>
              <a:rPr lang="en-US" sz="2000" dirty="0"/>
              <a:t>Is all of the document embraced by that privilege</a:t>
            </a:r>
            <a:r>
              <a:rPr lang="en-US" sz="2000" dirty="0" smtClean="0"/>
              <a:t>? </a:t>
            </a:r>
            <a:r>
              <a:rPr lang="en-US" sz="2000" dirty="0" smtClean="0"/>
              <a:t>IF YES, NO REDACTION.</a:t>
            </a:r>
            <a:endParaRPr lang="en-US" sz="2000" dirty="0"/>
          </a:p>
          <a:p>
            <a:pPr marL="114300" indent="0">
              <a:buNone/>
            </a:pPr>
            <a:r>
              <a:rPr lang="en-US" sz="2000" dirty="0"/>
              <a:t>Was part of the communication shared with a third-party? </a:t>
            </a:r>
            <a:r>
              <a:rPr lang="en-US" sz="2000" dirty="0" smtClean="0"/>
              <a:t>IF YES, REDACT.</a:t>
            </a:r>
            <a:endParaRPr lang="en-US" sz="2000" dirty="0"/>
          </a:p>
          <a:p>
            <a:pPr marL="114300" indent="0">
              <a:buNone/>
            </a:pPr>
            <a:endParaRPr lang="en-US" sz="2000" dirty="0"/>
          </a:p>
          <a:p>
            <a:pPr marL="114300" indent="0">
              <a:buNone/>
            </a:pPr>
            <a:r>
              <a:rPr lang="en-US" sz="2000" b="1" i="1" dirty="0"/>
              <a:t>Is the reason </a:t>
            </a:r>
            <a:r>
              <a:rPr lang="en-US" sz="2000" b="1" i="1" dirty="0">
                <a:solidFill>
                  <a:srgbClr val="FF0000"/>
                </a:solidFill>
              </a:rPr>
              <a:t>deliberative process</a:t>
            </a:r>
            <a:r>
              <a:rPr lang="en-US" sz="2000" b="1" i="1" dirty="0"/>
              <a:t>? Does the </a:t>
            </a:r>
            <a:r>
              <a:rPr lang="en-US" sz="2000" b="1" i="1" dirty="0">
                <a:solidFill>
                  <a:srgbClr val="FF0000"/>
                </a:solidFill>
              </a:rPr>
              <a:t>ENTIRE</a:t>
            </a:r>
            <a:r>
              <a:rPr lang="en-US" sz="2000" b="1" i="1" dirty="0"/>
              <a:t> record raise privacy concerns (e.g. a tax return) or only </a:t>
            </a:r>
            <a:r>
              <a:rPr lang="en-US" sz="2000" b="1" i="1" dirty="0" smtClean="0">
                <a:solidFill>
                  <a:srgbClr val="FF0000"/>
                </a:solidFill>
              </a:rPr>
              <a:t>PARTS</a:t>
            </a:r>
            <a:r>
              <a:rPr lang="en-US" sz="2000" b="1" i="1" dirty="0" smtClean="0"/>
              <a:t> </a:t>
            </a:r>
            <a:r>
              <a:rPr lang="en-US" sz="2000" b="1" i="1" dirty="0"/>
              <a:t>(e.g. a work email that has a post-script about a medical procedure)</a:t>
            </a:r>
            <a:r>
              <a:rPr lang="en-US" sz="2000" b="1" i="1" dirty="0" smtClean="0"/>
              <a:t>? CONSIDER:</a:t>
            </a:r>
            <a:endParaRPr lang="en-US" sz="2000" b="1" i="1" dirty="0"/>
          </a:p>
          <a:p>
            <a:r>
              <a:rPr lang="en-US" sz="2000" dirty="0"/>
              <a:t>Is the entire document part of the deliberation or are parts of it definitive statements of already established policy?</a:t>
            </a:r>
          </a:p>
          <a:p>
            <a:r>
              <a:rPr lang="en-US" sz="2000" dirty="0"/>
              <a:t>Does the document contain purely factual information – e.g. charts and graphs? </a:t>
            </a:r>
            <a:endParaRPr lang="en-US" sz="2000" dirty="0" smtClean="0"/>
          </a:p>
          <a:p>
            <a:r>
              <a:rPr lang="en-US" sz="2000" dirty="0" smtClean="0"/>
              <a:t>Was </a:t>
            </a:r>
            <a:r>
              <a:rPr lang="en-US" sz="2000" dirty="0"/>
              <a:t>the record is shared with a third party? </a:t>
            </a:r>
          </a:p>
        </p:txBody>
      </p:sp>
    </p:spTree>
    <p:extLst>
      <p:ext uri="{BB962C8B-B14F-4D97-AF65-F5344CB8AC3E}">
        <p14:creationId xmlns:p14="http://schemas.microsoft.com/office/powerpoint/2010/main" val="2342108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RESPONDING TO FOIA REQUESTS</a:t>
            </a:r>
          </a:p>
        </p:txBody>
      </p:sp>
      <p:sp>
        <p:nvSpPr>
          <p:cNvPr id="3" name="Text Placeholder 2"/>
          <p:cNvSpPr>
            <a:spLocks noGrp="1"/>
          </p:cNvSpPr>
          <p:nvPr>
            <p:ph type="body" idx="1"/>
          </p:nvPr>
        </p:nvSpPr>
        <p:spPr/>
        <p:txBody>
          <a:bodyPr/>
          <a:lstStyle/>
          <a:p>
            <a:r>
              <a:rPr lang="en-US" dirty="0"/>
              <a:t>NUTS &amp; BOLTS OF FOIA </a:t>
            </a:r>
          </a:p>
        </p:txBody>
      </p:sp>
    </p:spTree>
    <p:extLst>
      <p:ext uri="{BB962C8B-B14F-4D97-AF65-F5344CB8AC3E}">
        <p14:creationId xmlns:p14="http://schemas.microsoft.com/office/powerpoint/2010/main" val="16927259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BB40C4-6B4F-4232-84EE-57FEF26DE2B9}"/>
              </a:ext>
            </a:extLst>
          </p:cNvPr>
          <p:cNvSpPr>
            <a:spLocks noGrp="1"/>
          </p:cNvSpPr>
          <p:nvPr>
            <p:ph type="title"/>
          </p:nvPr>
        </p:nvSpPr>
        <p:spPr/>
        <p:txBody>
          <a:bodyPr/>
          <a:lstStyle/>
          <a:p>
            <a:r>
              <a:rPr lang="en-US" dirty="0"/>
              <a:t>PRODUCING THE RECORDs</a:t>
            </a:r>
          </a:p>
        </p:txBody>
      </p:sp>
      <p:sp>
        <p:nvSpPr>
          <p:cNvPr id="3" name="Content Placeholder 2">
            <a:extLst>
              <a:ext uri="{FF2B5EF4-FFF2-40B4-BE49-F238E27FC236}">
                <a16:creationId xmlns="" xmlns:a16="http://schemas.microsoft.com/office/drawing/2014/main" id="{6CCD247D-9535-489F-894B-5F23D22EC236}"/>
              </a:ext>
            </a:extLst>
          </p:cNvPr>
          <p:cNvSpPr>
            <a:spLocks noGrp="1"/>
          </p:cNvSpPr>
          <p:nvPr>
            <p:ph idx="1"/>
          </p:nvPr>
        </p:nvSpPr>
        <p:spPr>
          <a:xfrm>
            <a:off x="265043" y="1752600"/>
            <a:ext cx="8772940" cy="4373563"/>
          </a:xfrm>
        </p:spPr>
        <p:txBody>
          <a:bodyPr>
            <a:normAutofit/>
          </a:bodyPr>
          <a:lstStyle/>
          <a:p>
            <a:pPr marL="114300" indent="0" algn="ctr">
              <a:buNone/>
            </a:pPr>
            <a:r>
              <a:rPr lang="en-US" dirty="0">
                <a:latin typeface="+mj-lt"/>
              </a:rPr>
              <a:t>REASONABLE REDACTION</a:t>
            </a:r>
          </a:p>
          <a:p>
            <a:pPr marL="114300" indent="0" algn="ctr">
              <a:buNone/>
            </a:pPr>
            <a:endParaRPr lang="en-US" sz="1800" dirty="0"/>
          </a:p>
          <a:p>
            <a:pPr marL="114300" indent="0" algn="ctr">
              <a:buNone/>
            </a:pPr>
            <a:r>
              <a:rPr lang="en-US" sz="2000" dirty="0"/>
              <a:t>QUESTION 2: Are parts of the record NOT privileged?</a:t>
            </a:r>
          </a:p>
          <a:p>
            <a:pPr marL="114300" indent="0">
              <a:buNone/>
            </a:pPr>
            <a:endParaRPr lang="en-US" sz="2000" b="1" i="1" dirty="0"/>
          </a:p>
          <a:p>
            <a:pPr marL="114300" indent="0">
              <a:buNone/>
            </a:pPr>
            <a:r>
              <a:rPr lang="en-US" sz="2000" b="1" i="1" dirty="0"/>
              <a:t>Are you withholding due to a commercial interest</a:t>
            </a:r>
            <a:r>
              <a:rPr lang="en-US" sz="2000" b="1" i="1" dirty="0" smtClean="0"/>
              <a:t>? ASK YOURSELF:</a:t>
            </a:r>
            <a:endParaRPr lang="en-US" sz="2000" b="1" i="1" dirty="0"/>
          </a:p>
          <a:p>
            <a:r>
              <a:rPr lang="en-US" sz="2000" dirty="0"/>
              <a:t>Would the release of the entire document cause harm?</a:t>
            </a:r>
          </a:p>
          <a:p>
            <a:r>
              <a:rPr lang="en-US" sz="2000" dirty="0"/>
              <a:t>Or would only the release of dollar amounts cause harm?</a:t>
            </a:r>
          </a:p>
        </p:txBody>
      </p:sp>
      <p:pic>
        <p:nvPicPr>
          <p:cNvPr id="5" name="Picture 4">
            <a:extLst>
              <a:ext uri="{FF2B5EF4-FFF2-40B4-BE49-F238E27FC236}">
                <a16:creationId xmlns="" xmlns:a16="http://schemas.microsoft.com/office/drawing/2014/main" id="{7950ABBA-8998-4890-98CD-1BF81A3AF648}"/>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2540000" y="4814957"/>
            <a:ext cx="3723861" cy="1713947"/>
          </a:xfrm>
          <a:prstGeom prst="rect">
            <a:avLst/>
          </a:prstGeom>
        </p:spPr>
      </p:pic>
    </p:spTree>
    <p:extLst>
      <p:ext uri="{BB962C8B-B14F-4D97-AF65-F5344CB8AC3E}">
        <p14:creationId xmlns:p14="http://schemas.microsoft.com/office/powerpoint/2010/main" val="21527886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BB40C4-6B4F-4232-84EE-57FEF26DE2B9}"/>
              </a:ext>
            </a:extLst>
          </p:cNvPr>
          <p:cNvSpPr>
            <a:spLocks noGrp="1"/>
          </p:cNvSpPr>
          <p:nvPr>
            <p:ph type="title"/>
          </p:nvPr>
        </p:nvSpPr>
        <p:spPr/>
        <p:txBody>
          <a:bodyPr/>
          <a:lstStyle/>
          <a:p>
            <a:r>
              <a:rPr lang="en-US" dirty="0"/>
              <a:t>PRODUCING THE RECORDs</a:t>
            </a:r>
          </a:p>
        </p:txBody>
      </p:sp>
      <p:sp>
        <p:nvSpPr>
          <p:cNvPr id="3" name="Content Placeholder 2">
            <a:extLst>
              <a:ext uri="{FF2B5EF4-FFF2-40B4-BE49-F238E27FC236}">
                <a16:creationId xmlns="" xmlns:a16="http://schemas.microsoft.com/office/drawing/2014/main" id="{6CCD247D-9535-489F-894B-5F23D22EC236}"/>
              </a:ext>
            </a:extLst>
          </p:cNvPr>
          <p:cNvSpPr>
            <a:spLocks noGrp="1"/>
          </p:cNvSpPr>
          <p:nvPr>
            <p:ph idx="1"/>
          </p:nvPr>
        </p:nvSpPr>
        <p:spPr>
          <a:xfrm>
            <a:off x="265043" y="1752600"/>
            <a:ext cx="8772940" cy="4745383"/>
          </a:xfrm>
        </p:spPr>
        <p:txBody>
          <a:bodyPr>
            <a:normAutofit/>
          </a:bodyPr>
          <a:lstStyle/>
          <a:p>
            <a:pPr marL="114300" indent="0" algn="ctr">
              <a:buNone/>
            </a:pPr>
            <a:r>
              <a:rPr lang="en-US" dirty="0">
                <a:latin typeface="+mj-lt"/>
              </a:rPr>
              <a:t>REASONABLE REDACTION</a:t>
            </a:r>
            <a:endParaRPr lang="en-US" sz="1800" dirty="0"/>
          </a:p>
          <a:p>
            <a:pPr marL="114300" indent="0" algn="ctr">
              <a:buNone/>
            </a:pPr>
            <a:r>
              <a:rPr lang="en-US" sz="2000" dirty="0"/>
              <a:t>QUESTION 3: </a:t>
            </a:r>
          </a:p>
          <a:p>
            <a:pPr marL="114300" indent="0" algn="ctr">
              <a:buNone/>
            </a:pPr>
            <a:r>
              <a:rPr lang="en-US" sz="2000" dirty="0"/>
              <a:t>If I remove the privileged portions, </a:t>
            </a:r>
            <a:r>
              <a:rPr lang="en-US" sz="2000" dirty="0">
                <a:solidFill>
                  <a:srgbClr val="FF0000"/>
                </a:solidFill>
              </a:rPr>
              <a:t>is the document still legible</a:t>
            </a:r>
            <a:r>
              <a:rPr lang="en-US" sz="2000" dirty="0"/>
              <a:t>?</a:t>
            </a:r>
          </a:p>
        </p:txBody>
      </p:sp>
      <p:sp>
        <p:nvSpPr>
          <p:cNvPr id="4" name="Rectangle 3">
            <a:extLst>
              <a:ext uri="{FF2B5EF4-FFF2-40B4-BE49-F238E27FC236}">
                <a16:creationId xmlns="" xmlns:a16="http://schemas.microsoft.com/office/drawing/2014/main" id="{C70E7529-7C71-47B2-8C8F-4A3F7FC18B04}"/>
              </a:ext>
            </a:extLst>
          </p:cNvPr>
          <p:cNvSpPr/>
          <p:nvPr/>
        </p:nvSpPr>
        <p:spPr>
          <a:xfrm>
            <a:off x="454992" y="3178053"/>
            <a:ext cx="8582991" cy="3416320"/>
          </a:xfrm>
          <a:prstGeom prst="rect">
            <a:avLst/>
          </a:prstGeom>
        </p:spPr>
        <p:txBody>
          <a:bodyPr wrap="square">
            <a:spAutoFit/>
          </a:bodyPr>
          <a:lstStyle/>
          <a:p>
            <a:r>
              <a:rPr lang="en-US" dirty="0">
                <a:solidFill>
                  <a:schemeClr val="accent1">
                    <a:lumMod val="50000"/>
                  </a:schemeClr>
                </a:solidFill>
              </a:rPr>
              <a:t>"non-exempt portions of a document must be disclosed unless they are inextricably intertwined with exempt portions." </a:t>
            </a:r>
            <a:r>
              <a:rPr lang="en-US" i="1" dirty="0">
                <a:solidFill>
                  <a:schemeClr val="accent1">
                    <a:lumMod val="50000"/>
                  </a:schemeClr>
                </a:solidFill>
              </a:rPr>
              <a:t>Mead Data Cent., Inc. v. United States Dep't of the Air Force</a:t>
            </a:r>
            <a:r>
              <a:rPr lang="en-US" dirty="0">
                <a:solidFill>
                  <a:schemeClr val="accent1">
                    <a:lumMod val="50000"/>
                  </a:schemeClr>
                </a:solidFill>
              </a:rPr>
              <a:t>, 566 F.2d 242, 260 (D.C. Cir. 1977). </a:t>
            </a:r>
          </a:p>
          <a:p>
            <a:r>
              <a:rPr lang="en-US" dirty="0"/>
              <a:t>	</a:t>
            </a:r>
            <a:r>
              <a:rPr lang="en-US" b="1" dirty="0">
                <a:solidFill>
                  <a:schemeClr val="bg2">
                    <a:lumMod val="25000"/>
                  </a:schemeClr>
                </a:solidFill>
                <a:hlinkClick r:id="rId2"/>
              </a:rPr>
              <a:t>https://www.justice.gov/oip/blog/foia-update-oip-guidance-reasonable-segregation-obligation</a:t>
            </a:r>
            <a:endParaRPr lang="en-US" b="1" dirty="0">
              <a:solidFill>
                <a:schemeClr val="bg2">
                  <a:lumMod val="25000"/>
                </a:schemeClr>
              </a:solidFill>
            </a:endParaRPr>
          </a:p>
          <a:p>
            <a:endParaRPr lang="en-US" dirty="0"/>
          </a:p>
          <a:p>
            <a:r>
              <a:rPr lang="en-US" b="1" dirty="0">
                <a:solidFill>
                  <a:schemeClr val="accent1">
                    <a:lumMod val="50000"/>
                  </a:schemeClr>
                </a:solidFill>
              </a:rPr>
              <a:t>If you redacted all exempt portions, would you be looking at a wall of black ink? </a:t>
            </a:r>
            <a:r>
              <a:rPr lang="en-US" dirty="0">
                <a:solidFill>
                  <a:schemeClr val="accent1">
                    <a:lumMod val="50000"/>
                  </a:schemeClr>
                </a:solidFill>
              </a:rPr>
              <a:t>If so, then you don’t have to engage in redaction.</a:t>
            </a:r>
          </a:p>
          <a:p>
            <a:endParaRPr lang="en-US" dirty="0">
              <a:solidFill>
                <a:schemeClr val="accent1">
                  <a:lumMod val="50000"/>
                </a:schemeClr>
              </a:solidFill>
            </a:endParaRPr>
          </a:p>
          <a:p>
            <a:r>
              <a:rPr lang="en-US" b="1" dirty="0">
                <a:solidFill>
                  <a:schemeClr val="accent1">
                    <a:lumMod val="50000"/>
                  </a:schemeClr>
                </a:solidFill>
              </a:rPr>
              <a:t>Are there paragraphs or pages that would </a:t>
            </a:r>
            <a:r>
              <a:rPr lang="en-US" b="1" u="sng" dirty="0">
                <a:solidFill>
                  <a:schemeClr val="accent1">
                    <a:lumMod val="50000"/>
                  </a:schemeClr>
                </a:solidFill>
              </a:rPr>
              <a:t>not</a:t>
            </a:r>
            <a:r>
              <a:rPr lang="en-US" b="1" dirty="0">
                <a:solidFill>
                  <a:schemeClr val="accent1">
                    <a:lumMod val="50000"/>
                  </a:schemeClr>
                </a:solidFill>
              </a:rPr>
              <a:t> be exempt? </a:t>
            </a:r>
            <a:r>
              <a:rPr lang="en-US" dirty="0">
                <a:solidFill>
                  <a:schemeClr val="accent1">
                    <a:lumMod val="50000"/>
                  </a:schemeClr>
                </a:solidFill>
              </a:rPr>
              <a:t>If so, then you redact and release.</a:t>
            </a:r>
          </a:p>
        </p:txBody>
      </p:sp>
    </p:spTree>
    <p:extLst>
      <p:ext uri="{BB962C8B-B14F-4D97-AF65-F5344CB8AC3E}">
        <p14:creationId xmlns:p14="http://schemas.microsoft.com/office/powerpoint/2010/main" val="2538450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281EFC-C37A-43A3-9A87-192DBDEC2295}"/>
              </a:ext>
            </a:extLst>
          </p:cNvPr>
          <p:cNvSpPr>
            <a:spLocks noGrp="1"/>
          </p:cNvSpPr>
          <p:nvPr>
            <p:ph type="title"/>
          </p:nvPr>
        </p:nvSpPr>
        <p:spPr/>
        <p:txBody>
          <a:bodyPr/>
          <a:lstStyle/>
          <a:p>
            <a:r>
              <a:rPr lang="en-US" dirty="0"/>
              <a:t>PRODUCING THE RECORDs</a:t>
            </a:r>
          </a:p>
        </p:txBody>
      </p:sp>
      <p:sp>
        <p:nvSpPr>
          <p:cNvPr id="3" name="Content Placeholder 2">
            <a:extLst>
              <a:ext uri="{FF2B5EF4-FFF2-40B4-BE49-F238E27FC236}">
                <a16:creationId xmlns="" xmlns:a16="http://schemas.microsoft.com/office/drawing/2014/main" id="{6947ABC8-8F54-43C5-B4DF-A9D986A45647}"/>
              </a:ext>
            </a:extLst>
          </p:cNvPr>
          <p:cNvSpPr>
            <a:spLocks noGrp="1"/>
          </p:cNvSpPr>
          <p:nvPr>
            <p:ph idx="1"/>
          </p:nvPr>
        </p:nvSpPr>
        <p:spPr>
          <a:xfrm>
            <a:off x="457200" y="1752600"/>
            <a:ext cx="8229600" cy="4373563"/>
          </a:xfrm>
        </p:spPr>
        <p:txBody>
          <a:bodyPr>
            <a:normAutofit fontScale="85000" lnSpcReduction="20000"/>
          </a:bodyPr>
          <a:lstStyle/>
          <a:p>
            <a:pPr marL="114300" indent="0">
              <a:buNone/>
            </a:pPr>
            <a:r>
              <a:rPr lang="en-US" b="1" dirty="0">
                <a:latin typeface="+mj-lt"/>
                <a:ea typeface="Gungsuh" panose="02030600000101010101" pitchFamily="18" charset="-127"/>
              </a:rPr>
              <a:t>Once I have identified a responsive record, can I redact information within the record that is </a:t>
            </a:r>
            <a:r>
              <a:rPr lang="en-US" b="1" dirty="0">
                <a:solidFill>
                  <a:srgbClr val="FF0000"/>
                </a:solidFill>
                <a:latin typeface="+mj-lt"/>
                <a:ea typeface="Gungsuh" panose="02030600000101010101" pitchFamily="18" charset="-127"/>
              </a:rPr>
              <a:t>non-responsive</a:t>
            </a:r>
            <a:r>
              <a:rPr lang="en-US" b="1" dirty="0">
                <a:latin typeface="+mj-lt"/>
                <a:ea typeface="Gungsuh" panose="02030600000101010101" pitchFamily="18" charset="-127"/>
              </a:rPr>
              <a:t>? (A practice known as “scoping”)</a:t>
            </a:r>
            <a:r>
              <a:rPr lang="en-US" b="1" dirty="0">
                <a:latin typeface="+mj-lt"/>
              </a:rPr>
              <a:t> </a:t>
            </a:r>
          </a:p>
          <a:p>
            <a:pPr marL="114300" indent="0">
              <a:buNone/>
            </a:pPr>
            <a:endParaRPr lang="en-US" dirty="0"/>
          </a:p>
          <a:p>
            <a:pPr marL="114300" indent="0">
              <a:buNone/>
            </a:pPr>
            <a:r>
              <a:rPr lang="en-US" dirty="0"/>
              <a:t>The United States Court of Appeals for the District of Columbia Circuit has held that once the government concludes that a particular record is responsive to a disclosure request, </a:t>
            </a:r>
            <a:r>
              <a:rPr lang="en-US" b="1" dirty="0"/>
              <a:t>the sole basis</a:t>
            </a:r>
            <a:r>
              <a:rPr lang="en-US" dirty="0"/>
              <a:t> on which it may withhold particular information within that record is if the information falls within one of FOIA’s statutory exemptions</a:t>
            </a:r>
            <a:r>
              <a:rPr lang="en-US" i="1" dirty="0"/>
              <a:t>. American Immigration Lawyers Ass’n v. Executive Office for Immigration Review</a:t>
            </a:r>
            <a:r>
              <a:rPr lang="en-US" dirty="0"/>
              <a:t>, 830 F.3d 667 (D.C. Cir. 2016).</a:t>
            </a:r>
          </a:p>
          <a:p>
            <a:pPr marL="0" indent="0">
              <a:buNone/>
            </a:pPr>
            <a:endParaRPr lang="en-US" dirty="0"/>
          </a:p>
          <a:p>
            <a:pPr marL="114300" indent="0">
              <a:buNone/>
            </a:pPr>
            <a:r>
              <a:rPr lang="en-US" b="1" dirty="0"/>
              <a:t>What does this mean? </a:t>
            </a:r>
            <a:r>
              <a:rPr lang="en-US" dirty="0"/>
              <a:t>It means that discrete information within a responsive record cannot be redacted on the basis of non-responsiveness. It can be redacted only if a statutory exemption applies.</a:t>
            </a:r>
          </a:p>
          <a:p>
            <a:pPr marL="114300" indent="0">
              <a:buNone/>
            </a:pPr>
            <a:endParaRPr lang="en-US" dirty="0"/>
          </a:p>
        </p:txBody>
      </p:sp>
      <p:pic>
        <p:nvPicPr>
          <p:cNvPr id="5" name="Picture 4">
            <a:extLst>
              <a:ext uri="{FF2B5EF4-FFF2-40B4-BE49-F238E27FC236}">
                <a16:creationId xmlns="" xmlns:a16="http://schemas.microsoft.com/office/drawing/2014/main" id="{8D0A6E6B-04DB-46C0-ADB6-30241F4FD58D}"/>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3684105" y="5789566"/>
            <a:ext cx="1462156" cy="1037411"/>
          </a:xfrm>
          <a:prstGeom prst="rect">
            <a:avLst/>
          </a:prstGeom>
        </p:spPr>
      </p:pic>
    </p:spTree>
    <p:extLst>
      <p:ext uri="{BB962C8B-B14F-4D97-AF65-F5344CB8AC3E}">
        <p14:creationId xmlns:p14="http://schemas.microsoft.com/office/powerpoint/2010/main" val="7017591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D8D88B-3E92-4224-952F-664382082801}"/>
              </a:ext>
            </a:extLst>
          </p:cNvPr>
          <p:cNvSpPr>
            <a:spLocks noGrp="1"/>
          </p:cNvSpPr>
          <p:nvPr>
            <p:ph type="title"/>
          </p:nvPr>
        </p:nvSpPr>
        <p:spPr/>
        <p:txBody>
          <a:bodyPr/>
          <a:lstStyle/>
          <a:p>
            <a:r>
              <a:rPr lang="en-US" dirty="0"/>
              <a:t>FEES</a:t>
            </a:r>
          </a:p>
        </p:txBody>
      </p:sp>
      <p:sp>
        <p:nvSpPr>
          <p:cNvPr id="3" name="Text Placeholder 2">
            <a:extLst>
              <a:ext uri="{FF2B5EF4-FFF2-40B4-BE49-F238E27FC236}">
                <a16:creationId xmlns="" xmlns:a16="http://schemas.microsoft.com/office/drawing/2014/main" id="{B62B9012-D680-46DF-897B-66D544B6A943}"/>
              </a:ext>
            </a:extLst>
          </p:cNvPr>
          <p:cNvSpPr>
            <a:spLocks noGrp="1"/>
          </p:cNvSpPr>
          <p:nvPr>
            <p:ph type="body" idx="1"/>
          </p:nvPr>
        </p:nvSpPr>
        <p:spPr/>
        <p:txBody>
          <a:bodyPr/>
          <a:lstStyle/>
          <a:p>
            <a:r>
              <a:rPr lang="en-US" dirty="0"/>
              <a:t>NUTS &amp; BOLTS OF FOIA</a:t>
            </a:r>
          </a:p>
        </p:txBody>
      </p:sp>
    </p:spTree>
    <p:extLst>
      <p:ext uri="{BB962C8B-B14F-4D97-AF65-F5344CB8AC3E}">
        <p14:creationId xmlns:p14="http://schemas.microsoft.com/office/powerpoint/2010/main" val="1870487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FEES</a:t>
            </a:r>
          </a:p>
        </p:txBody>
      </p:sp>
      <p:sp>
        <p:nvSpPr>
          <p:cNvPr id="3" name="Content Placeholder 2"/>
          <p:cNvSpPr>
            <a:spLocks noGrp="1"/>
          </p:cNvSpPr>
          <p:nvPr>
            <p:ph sz="half" idx="1"/>
          </p:nvPr>
        </p:nvSpPr>
        <p:spPr/>
        <p:txBody>
          <a:bodyPr/>
          <a:lstStyle/>
          <a:p>
            <a:r>
              <a:rPr lang="en-US" dirty="0"/>
              <a:t>There is NO FEE to submit a FOIA Request.</a:t>
            </a:r>
          </a:p>
          <a:p>
            <a:r>
              <a:rPr lang="en-US" dirty="0"/>
              <a:t>There are fees for searching, reviewing, and reproducing records.</a:t>
            </a:r>
          </a:p>
        </p:txBody>
      </p:sp>
      <p:sp>
        <p:nvSpPr>
          <p:cNvPr id="4" name="Content Placeholder 3"/>
          <p:cNvSpPr>
            <a:spLocks noGrp="1"/>
          </p:cNvSpPr>
          <p:nvPr>
            <p:ph sz="half" idx="2"/>
          </p:nvPr>
        </p:nvSpPr>
        <p:spPr/>
        <p:txBody>
          <a:bodyPr/>
          <a:lstStyle/>
          <a:p>
            <a:r>
              <a:rPr lang="en-US" dirty="0"/>
              <a:t>A FOIA requester may be charged fees even if the search does not locate responsive records or an exemption applies.</a:t>
            </a:r>
          </a:p>
        </p:txBody>
      </p:sp>
      <p:pic>
        <p:nvPicPr>
          <p:cNvPr id="5" name="Picture 4" descr="200318858-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941" y="4707019"/>
            <a:ext cx="1251259" cy="1857984"/>
          </a:xfrm>
          <a:prstGeom prst="rect">
            <a:avLst/>
          </a:prstGeom>
        </p:spPr>
      </p:pic>
    </p:spTree>
    <p:extLst>
      <p:ext uri="{BB962C8B-B14F-4D97-AF65-F5344CB8AC3E}">
        <p14:creationId xmlns:p14="http://schemas.microsoft.com/office/powerpoint/2010/main" val="2422189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FEES</a:t>
            </a:r>
          </a:p>
        </p:txBody>
      </p:sp>
      <p:sp>
        <p:nvSpPr>
          <p:cNvPr id="3" name="Content Placeholder 2"/>
          <p:cNvSpPr>
            <a:spLocks noGrp="1"/>
          </p:cNvSpPr>
          <p:nvPr>
            <p:ph sz="half" idx="1"/>
          </p:nvPr>
        </p:nvSpPr>
        <p:spPr>
          <a:xfrm>
            <a:off x="426127" y="1719071"/>
            <a:ext cx="8479137" cy="4407408"/>
          </a:xfrm>
        </p:spPr>
        <p:txBody>
          <a:bodyPr/>
          <a:lstStyle/>
          <a:p>
            <a:pPr marL="114300" indent="0" algn="ctr">
              <a:buNone/>
            </a:pPr>
            <a:r>
              <a:rPr lang="en-US" dirty="0">
                <a:latin typeface="+mj-lt"/>
              </a:rPr>
              <a:t>FEE WAIVER</a:t>
            </a:r>
          </a:p>
          <a:p>
            <a:r>
              <a:rPr lang="en-US" dirty="0"/>
              <a:t>Records may be furnished without charge or at a reduced charge where a public body determines that waiver or reduction of the fee </a:t>
            </a:r>
            <a:r>
              <a:rPr lang="en-US" b="1" dirty="0"/>
              <a:t>is in the public interest </a:t>
            </a:r>
            <a:r>
              <a:rPr lang="en-US" dirty="0"/>
              <a:t>because furnishing the information can be considered as primarily benefiting the general public. (D.C. Official Code § 2-532(b)).</a:t>
            </a:r>
          </a:p>
          <a:p>
            <a:endParaRPr lang="en-US" dirty="0"/>
          </a:p>
        </p:txBody>
      </p:sp>
      <p:pic>
        <p:nvPicPr>
          <p:cNvPr id="7" name="Picture 6">
            <a:extLst>
              <a:ext uri="{FF2B5EF4-FFF2-40B4-BE49-F238E27FC236}">
                <a16:creationId xmlns="" xmlns:a16="http://schemas.microsoft.com/office/drawing/2014/main" id="{EDDF4CB9-4DCF-46FE-92EA-A51198A852E7}"/>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5806215" y="4903451"/>
            <a:ext cx="2725182" cy="1816788"/>
          </a:xfrm>
          <a:prstGeom prst="rect">
            <a:avLst/>
          </a:prstGeom>
        </p:spPr>
      </p:pic>
    </p:spTree>
    <p:extLst>
      <p:ext uri="{BB962C8B-B14F-4D97-AF65-F5344CB8AC3E}">
        <p14:creationId xmlns:p14="http://schemas.microsoft.com/office/powerpoint/2010/main" val="40037360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FEES</a:t>
            </a:r>
          </a:p>
        </p:txBody>
      </p:sp>
      <p:sp>
        <p:nvSpPr>
          <p:cNvPr id="3" name="Content Placeholder 2"/>
          <p:cNvSpPr>
            <a:spLocks noGrp="1"/>
          </p:cNvSpPr>
          <p:nvPr>
            <p:ph sz="half" idx="1"/>
          </p:nvPr>
        </p:nvSpPr>
        <p:spPr>
          <a:xfrm>
            <a:off x="4768185" y="1849811"/>
            <a:ext cx="4038600" cy="4407408"/>
          </a:xfrm>
        </p:spPr>
        <p:txBody>
          <a:bodyPr>
            <a:normAutofit lnSpcReduction="10000"/>
          </a:bodyPr>
          <a:lstStyle/>
          <a:p>
            <a:r>
              <a:rPr lang="en-US" dirty="0"/>
              <a:t>An agency may charge </a:t>
            </a:r>
            <a:r>
              <a:rPr lang="en-US" b="1" dirty="0"/>
              <a:t>commercial requesters  </a:t>
            </a:r>
            <a:r>
              <a:rPr lang="en-US" dirty="0"/>
              <a:t>for search, review and duplication costs. </a:t>
            </a:r>
          </a:p>
          <a:p>
            <a:r>
              <a:rPr lang="en-US" dirty="0"/>
              <a:t>An agency may charge </a:t>
            </a:r>
            <a:r>
              <a:rPr lang="en-US" b="1" dirty="0"/>
              <a:t>all others </a:t>
            </a:r>
            <a:r>
              <a:rPr lang="en-US" dirty="0"/>
              <a:t>fees for search and duplication costs incurred by the agency.</a:t>
            </a:r>
          </a:p>
          <a:p>
            <a:endParaRPr lang="en-US" dirty="0"/>
          </a:p>
        </p:txBody>
      </p:sp>
      <p:sp>
        <p:nvSpPr>
          <p:cNvPr id="4" name="Content Placeholder 3"/>
          <p:cNvSpPr>
            <a:spLocks noGrp="1"/>
          </p:cNvSpPr>
          <p:nvPr>
            <p:ph sz="half" idx="2"/>
          </p:nvPr>
        </p:nvSpPr>
        <p:spPr>
          <a:xfrm>
            <a:off x="433462" y="1849811"/>
            <a:ext cx="4038600" cy="4407408"/>
          </a:xfrm>
        </p:spPr>
        <p:txBody>
          <a:bodyPr>
            <a:normAutofit lnSpcReduction="10000"/>
          </a:bodyPr>
          <a:lstStyle/>
          <a:p>
            <a:r>
              <a:rPr lang="en-US" dirty="0"/>
              <a:t>For </a:t>
            </a:r>
            <a:r>
              <a:rPr lang="en-US" b="1" dirty="0"/>
              <a:t>Educational, noncommercial scientific and the news media</a:t>
            </a:r>
            <a:r>
              <a:rPr lang="en-US" dirty="0"/>
              <a:t>, an agency</a:t>
            </a:r>
            <a:r>
              <a:rPr lang="en-US" b="1" dirty="0"/>
              <a:t> </a:t>
            </a:r>
            <a:r>
              <a:rPr lang="en-US" dirty="0"/>
              <a:t>may only charge duplication costs. </a:t>
            </a:r>
          </a:p>
          <a:p>
            <a:endParaRPr lang="en-US" dirty="0"/>
          </a:p>
        </p:txBody>
      </p:sp>
      <p:pic>
        <p:nvPicPr>
          <p:cNvPr id="5" name="Picture 4" descr="BU00529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762" y="4856048"/>
            <a:ext cx="2344948" cy="1680939"/>
          </a:xfrm>
          <a:prstGeom prst="rect">
            <a:avLst/>
          </a:prstGeom>
        </p:spPr>
      </p:pic>
    </p:spTree>
    <p:extLst>
      <p:ext uri="{BB962C8B-B14F-4D97-AF65-F5344CB8AC3E}">
        <p14:creationId xmlns:p14="http://schemas.microsoft.com/office/powerpoint/2010/main" val="599383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FEES</a:t>
            </a:r>
          </a:p>
        </p:txBody>
      </p:sp>
      <p:sp>
        <p:nvSpPr>
          <p:cNvPr id="3" name="Content Placeholder 2"/>
          <p:cNvSpPr>
            <a:spLocks noGrp="1"/>
          </p:cNvSpPr>
          <p:nvPr>
            <p:ph idx="1"/>
          </p:nvPr>
        </p:nvSpPr>
        <p:spPr/>
        <p:txBody>
          <a:bodyPr>
            <a:normAutofit fontScale="92500" lnSpcReduction="10000"/>
          </a:bodyPr>
          <a:lstStyle/>
          <a:p>
            <a:r>
              <a:rPr lang="en-US" dirty="0"/>
              <a:t>Searching for records: $16.00 to $40.00 per hour based on the pay grade of the personnel who performs the search with the first hour free.</a:t>
            </a:r>
          </a:p>
          <a:p>
            <a:r>
              <a:rPr lang="en-US" dirty="0"/>
              <a:t>Charges for initial review of documents: $16.00 to $40.00 per hour based on the pay grade of the personnel who performs the search with the first hour free.</a:t>
            </a:r>
          </a:p>
          <a:p>
            <a:r>
              <a:rPr lang="en-US" dirty="0"/>
              <a:t>Photocopies: $0.25 per page.</a:t>
            </a:r>
          </a:p>
          <a:p>
            <a:r>
              <a:rPr lang="en-US" dirty="0"/>
              <a:t>Document certification: $1.00 per document to certify a document as a true copy of an agency record.</a:t>
            </a:r>
          </a:p>
          <a:p>
            <a:r>
              <a:rPr lang="en-US" dirty="0"/>
              <a:t>The direct cost of any service or material for which no fee has been established.</a:t>
            </a:r>
          </a:p>
          <a:p>
            <a:pPr marL="114300" indent="0" algn="ctr">
              <a:buNone/>
            </a:pPr>
            <a:r>
              <a:rPr lang="en-US" dirty="0"/>
              <a:t>[</a:t>
            </a:r>
            <a:r>
              <a:rPr lang="en-US" i="1" dirty="0"/>
              <a:t>See </a:t>
            </a:r>
            <a:r>
              <a:rPr lang="en-US" dirty="0"/>
              <a:t>DC Official Code § 532 and 1 DCMR § 408]</a:t>
            </a:r>
          </a:p>
        </p:txBody>
      </p:sp>
      <p:pic>
        <p:nvPicPr>
          <p:cNvPr id="4" name="Picture 3" descr="200415231-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608" y="476265"/>
            <a:ext cx="2318099" cy="1092611"/>
          </a:xfrm>
          <a:prstGeom prst="rect">
            <a:avLst/>
          </a:prstGeom>
        </p:spPr>
      </p:pic>
    </p:spTree>
    <p:extLst>
      <p:ext uri="{BB962C8B-B14F-4D97-AF65-F5344CB8AC3E}">
        <p14:creationId xmlns:p14="http://schemas.microsoft.com/office/powerpoint/2010/main" val="10755490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DEC5F9-2C49-4E5C-93D0-D75F0310527F}"/>
              </a:ext>
            </a:extLst>
          </p:cNvPr>
          <p:cNvSpPr>
            <a:spLocks noGrp="1"/>
          </p:cNvSpPr>
          <p:nvPr>
            <p:ph type="title"/>
          </p:nvPr>
        </p:nvSpPr>
        <p:spPr/>
        <p:txBody>
          <a:bodyPr/>
          <a:lstStyle/>
          <a:p>
            <a:r>
              <a:rPr lang="en-US" dirty="0"/>
              <a:t>DECISION LETTERS</a:t>
            </a:r>
          </a:p>
        </p:txBody>
      </p:sp>
      <p:sp>
        <p:nvSpPr>
          <p:cNvPr id="3" name="Text Placeholder 2">
            <a:extLst>
              <a:ext uri="{FF2B5EF4-FFF2-40B4-BE49-F238E27FC236}">
                <a16:creationId xmlns="" xmlns:a16="http://schemas.microsoft.com/office/drawing/2014/main" id="{98F21473-145D-45AC-8143-458B484CDCFD}"/>
              </a:ext>
            </a:extLst>
          </p:cNvPr>
          <p:cNvSpPr>
            <a:spLocks noGrp="1"/>
          </p:cNvSpPr>
          <p:nvPr>
            <p:ph type="body" idx="1"/>
          </p:nvPr>
        </p:nvSpPr>
        <p:spPr/>
        <p:txBody>
          <a:bodyPr/>
          <a:lstStyle/>
          <a:p>
            <a:r>
              <a:rPr lang="en-US" dirty="0"/>
              <a:t>NUTS &amp; BOLTS OF FOIA</a:t>
            </a:r>
          </a:p>
        </p:txBody>
      </p:sp>
    </p:spTree>
    <p:extLst>
      <p:ext uri="{BB962C8B-B14F-4D97-AF65-F5344CB8AC3E}">
        <p14:creationId xmlns:p14="http://schemas.microsoft.com/office/powerpoint/2010/main" val="3304815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LETTERS</a:t>
            </a:r>
          </a:p>
        </p:txBody>
      </p:sp>
      <p:sp>
        <p:nvSpPr>
          <p:cNvPr id="3" name="Content Placeholder 2"/>
          <p:cNvSpPr>
            <a:spLocks noGrp="1"/>
          </p:cNvSpPr>
          <p:nvPr>
            <p:ph idx="1"/>
          </p:nvPr>
        </p:nvSpPr>
        <p:spPr/>
        <p:txBody>
          <a:bodyPr>
            <a:normAutofit fontScale="92500"/>
          </a:bodyPr>
          <a:lstStyle/>
          <a:p>
            <a:pPr marL="114300" indent="0">
              <a:buNone/>
            </a:pPr>
            <a:r>
              <a:rPr lang="en-US" b="1" dirty="0"/>
              <a:t>WHAT IS REQUIRED IN AN AGENCY DECISION LETTER?</a:t>
            </a:r>
          </a:p>
          <a:p>
            <a:pPr marL="114300" indent="0">
              <a:buNone/>
            </a:pPr>
            <a:r>
              <a:rPr lang="en-US" dirty="0"/>
              <a:t>The agency decision letter should contain the following information:</a:t>
            </a:r>
          </a:p>
          <a:p>
            <a:pPr marL="571500" indent="-457200">
              <a:buAutoNum type="arabicPeriod"/>
            </a:pPr>
            <a:r>
              <a:rPr lang="en-US" dirty="0"/>
              <a:t>Whether the record was released in full, partially released (redacted), or withheld in full;</a:t>
            </a:r>
          </a:p>
          <a:p>
            <a:pPr marL="571500" indent="-457200">
              <a:buAutoNum type="arabicPeriod"/>
            </a:pPr>
            <a:r>
              <a:rPr lang="en-US" dirty="0"/>
              <a:t>The name and contact information of the person that made the decision concerning the release of records;</a:t>
            </a:r>
          </a:p>
          <a:p>
            <a:pPr marL="571500" indent="-457200">
              <a:buAutoNum type="arabicPeriod"/>
            </a:pPr>
            <a:r>
              <a:rPr lang="en-US" dirty="0"/>
              <a:t>A reference to the D.C. Code provision that is the basis of the decision; and</a:t>
            </a:r>
          </a:p>
          <a:p>
            <a:pPr marL="571500" indent="-457200">
              <a:buAutoNum type="arabicPeriod"/>
            </a:pPr>
            <a:r>
              <a:rPr lang="en-US" dirty="0"/>
              <a:t>A statement advising the requester of appeal rights.</a:t>
            </a:r>
          </a:p>
        </p:txBody>
      </p:sp>
    </p:spTree>
    <p:extLst>
      <p:ext uri="{BB962C8B-B14F-4D97-AF65-F5344CB8AC3E}">
        <p14:creationId xmlns:p14="http://schemas.microsoft.com/office/powerpoint/2010/main" val="9375074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p:txBody>
          <a:bodyPr>
            <a:normAutofit/>
          </a:bodyPr>
          <a:lstStyle/>
          <a:p>
            <a:pPr marL="114300" indent="0">
              <a:buNone/>
            </a:pPr>
            <a:r>
              <a:rPr lang="en-US" b="1" u="sng" cap="small" dirty="0"/>
              <a:t>I received a FOIA Request; now what?</a:t>
            </a:r>
          </a:p>
          <a:p>
            <a:pPr marL="114300" indent="0">
              <a:buNone/>
            </a:pPr>
            <a:endParaRPr lang="en-US" sz="2000" dirty="0"/>
          </a:p>
          <a:p>
            <a:pPr marL="114300" indent="0">
              <a:buNone/>
            </a:pPr>
            <a:r>
              <a:rPr lang="en-US" dirty="0"/>
              <a:t>When an agency FOIA officer receives a FOIA request, the FOIA Officer should acknowledge receipt of the request via email message or other initial communication to a FOIA Requester.</a:t>
            </a:r>
          </a:p>
          <a:p>
            <a:pPr marL="114300" indent="0">
              <a:buNone/>
            </a:pPr>
            <a:endParaRPr lang="en-US" dirty="0" smtClean="0"/>
          </a:p>
          <a:p>
            <a:pPr marL="114300" indent="0">
              <a:buNone/>
            </a:pPr>
            <a:r>
              <a:rPr lang="en-US" dirty="0" smtClean="0"/>
              <a:t>It is also helpful for an agency to assign a number to the FOIA request, for tracking purposes. For example “2018-FOIA-0001.”</a:t>
            </a:r>
            <a:endParaRPr lang="en-US" dirty="0"/>
          </a:p>
        </p:txBody>
      </p:sp>
    </p:spTree>
    <p:extLst>
      <p:ext uri="{BB962C8B-B14F-4D97-AF65-F5344CB8AC3E}">
        <p14:creationId xmlns:p14="http://schemas.microsoft.com/office/powerpoint/2010/main" val="26116629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LETTERS</a:t>
            </a:r>
          </a:p>
        </p:txBody>
      </p:sp>
      <p:sp>
        <p:nvSpPr>
          <p:cNvPr id="3" name="Content Placeholder 2"/>
          <p:cNvSpPr>
            <a:spLocks noGrp="1"/>
          </p:cNvSpPr>
          <p:nvPr>
            <p:ph idx="1"/>
          </p:nvPr>
        </p:nvSpPr>
        <p:spPr/>
        <p:txBody>
          <a:bodyPr/>
          <a:lstStyle/>
          <a:p>
            <a:pPr marL="114300" indent="0" algn="ctr">
              <a:buNone/>
            </a:pPr>
            <a:r>
              <a:rPr lang="en-US" b="1" dirty="0"/>
              <a:t>Do Not Do: Decision Letters</a:t>
            </a:r>
          </a:p>
          <a:p>
            <a:pPr marL="285750" indent="-285750"/>
            <a:r>
              <a:rPr lang="en-US" dirty="0"/>
              <a:t>Do not use the language “if construed as a denial” when you are very clearly denying the request.</a:t>
            </a:r>
          </a:p>
          <a:p>
            <a:pPr marL="742950" lvl="1" indent="-285750"/>
            <a:r>
              <a:rPr lang="en-US" dirty="0"/>
              <a:t>It is confusing; make sure your boilerplate is accurate!</a:t>
            </a:r>
          </a:p>
          <a:p>
            <a:pPr marL="285750" indent="-285750"/>
            <a:r>
              <a:rPr lang="en-US" dirty="0"/>
              <a:t>Do not withhold multiple records using multiple exemptions, with a single omnibus sentence.</a:t>
            </a:r>
          </a:p>
          <a:p>
            <a:pPr marL="742950" lvl="1" indent="-285750"/>
            <a:r>
              <a:rPr lang="en-US" dirty="0"/>
              <a:t>i.e. “Agency is withholding all responsive records pursuant to Exemptions 1, 2 and 3.”</a:t>
            </a:r>
          </a:p>
          <a:p>
            <a:pPr marL="742950" lvl="1" indent="-285750"/>
            <a:r>
              <a:rPr lang="en-US" dirty="0"/>
              <a:t>The DCMR requires that you identify which exemptions apply to which records. 1 DCMR  § 407.2(b).</a:t>
            </a:r>
          </a:p>
          <a:p>
            <a:pPr marL="114300" indent="0">
              <a:buNone/>
            </a:pPr>
            <a:endParaRPr lang="en-US" b="1" dirty="0"/>
          </a:p>
        </p:txBody>
      </p:sp>
      <p:pic>
        <p:nvPicPr>
          <p:cNvPr id="4" name="Picture 3" descr="LS01247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647" y="4969566"/>
            <a:ext cx="1916925" cy="1720637"/>
          </a:xfrm>
          <a:prstGeom prst="rect">
            <a:avLst/>
          </a:prstGeom>
        </p:spPr>
      </p:pic>
    </p:spTree>
    <p:extLst>
      <p:ext uri="{BB962C8B-B14F-4D97-AF65-F5344CB8AC3E}">
        <p14:creationId xmlns:p14="http://schemas.microsoft.com/office/powerpoint/2010/main" val="19293878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LETTERS</a:t>
            </a:r>
          </a:p>
        </p:txBody>
      </p:sp>
      <p:sp>
        <p:nvSpPr>
          <p:cNvPr id="3" name="Content Placeholder 2"/>
          <p:cNvSpPr>
            <a:spLocks noGrp="1"/>
          </p:cNvSpPr>
          <p:nvPr>
            <p:ph idx="1"/>
          </p:nvPr>
        </p:nvSpPr>
        <p:spPr/>
        <p:txBody>
          <a:bodyPr>
            <a:normAutofit fontScale="92500"/>
          </a:bodyPr>
          <a:lstStyle/>
          <a:p>
            <a:pPr marL="114300" indent="0" algn="ctr">
              <a:buNone/>
            </a:pPr>
            <a:r>
              <a:rPr lang="en-US" b="1" dirty="0"/>
              <a:t>Do Not Do: Decision Letters</a:t>
            </a:r>
          </a:p>
          <a:p>
            <a:pPr marL="285750" indent="-285750"/>
            <a:r>
              <a:rPr lang="en-US" dirty="0"/>
              <a:t>Do not assert an exemption when you have not conducted a search.</a:t>
            </a:r>
          </a:p>
          <a:p>
            <a:pPr marL="285750" indent="-285750"/>
            <a:r>
              <a:rPr lang="en-US" dirty="0" smtClean="0"/>
              <a:t>Do </a:t>
            </a:r>
            <a:r>
              <a:rPr lang="en-US" dirty="0"/>
              <a:t>not ignore a request for months and rely on FOIA appeals brought based on constructive denial to notify you that you are late.</a:t>
            </a:r>
          </a:p>
          <a:p>
            <a:pPr marL="742950" lvl="1" indent="-285750"/>
            <a:r>
              <a:rPr lang="en-US" dirty="0"/>
              <a:t>When the response deadline comes up, you should be issuing a letter even if the search is not yet complete. 1 DCMR  405.5</a:t>
            </a:r>
          </a:p>
          <a:p>
            <a:pPr marL="285750" indent="-285750"/>
            <a:r>
              <a:rPr lang="en-US" dirty="0"/>
              <a:t>Do not wait to identify an overly broad request.</a:t>
            </a:r>
          </a:p>
          <a:p>
            <a:pPr marL="742950" lvl="1" indent="-285750"/>
            <a:r>
              <a:rPr lang="en-US" dirty="0"/>
              <a:t>If the request is overly vague then you need to request additional information before you begin your search. </a:t>
            </a:r>
            <a:r>
              <a:rPr lang="en-US" i="1" dirty="0"/>
              <a:t>See</a:t>
            </a:r>
            <a:r>
              <a:rPr lang="en-US" dirty="0"/>
              <a:t> 1 DCMR  § 402.5</a:t>
            </a:r>
          </a:p>
          <a:p>
            <a:pPr marL="114300" indent="0">
              <a:buNone/>
            </a:pPr>
            <a:endParaRPr lang="en-US" b="1" dirty="0"/>
          </a:p>
        </p:txBody>
      </p:sp>
      <p:pic>
        <p:nvPicPr>
          <p:cNvPr id="4" name="Picture 3" descr="LS01247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5212" y="5526157"/>
            <a:ext cx="1916925" cy="1179443"/>
          </a:xfrm>
          <a:prstGeom prst="rect">
            <a:avLst/>
          </a:prstGeom>
        </p:spPr>
      </p:pic>
    </p:spTree>
    <p:extLst>
      <p:ext uri="{BB962C8B-B14F-4D97-AF65-F5344CB8AC3E}">
        <p14:creationId xmlns:p14="http://schemas.microsoft.com/office/powerpoint/2010/main" val="27508493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DEC5F9-2C49-4E5C-93D0-D75F0310527F}"/>
              </a:ext>
            </a:extLst>
          </p:cNvPr>
          <p:cNvSpPr>
            <a:spLocks noGrp="1"/>
          </p:cNvSpPr>
          <p:nvPr>
            <p:ph type="title"/>
          </p:nvPr>
        </p:nvSpPr>
        <p:spPr/>
        <p:txBody>
          <a:bodyPr/>
          <a:lstStyle/>
          <a:p>
            <a:r>
              <a:rPr lang="en-US" dirty="0"/>
              <a:t>CONCLUSION</a:t>
            </a:r>
          </a:p>
        </p:txBody>
      </p:sp>
      <p:sp>
        <p:nvSpPr>
          <p:cNvPr id="3" name="Text Placeholder 2">
            <a:extLst>
              <a:ext uri="{FF2B5EF4-FFF2-40B4-BE49-F238E27FC236}">
                <a16:creationId xmlns="" xmlns:a16="http://schemas.microsoft.com/office/drawing/2014/main" id="{98F21473-145D-45AC-8143-458B484CDCFD}"/>
              </a:ext>
            </a:extLst>
          </p:cNvPr>
          <p:cNvSpPr>
            <a:spLocks noGrp="1"/>
          </p:cNvSpPr>
          <p:nvPr>
            <p:ph type="body" idx="1"/>
          </p:nvPr>
        </p:nvSpPr>
        <p:spPr/>
        <p:txBody>
          <a:bodyPr/>
          <a:lstStyle/>
          <a:p>
            <a:r>
              <a:rPr lang="en-US" dirty="0"/>
              <a:t>NUTS &amp; BOLTS OF FOIA</a:t>
            </a:r>
          </a:p>
        </p:txBody>
      </p:sp>
    </p:spTree>
    <p:extLst>
      <p:ext uri="{BB962C8B-B14F-4D97-AF65-F5344CB8AC3E}">
        <p14:creationId xmlns:p14="http://schemas.microsoft.com/office/powerpoint/2010/main" val="2262736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F5FF68-6D28-4FB9-A13B-BFAE41CAB476}"/>
              </a:ext>
            </a:extLst>
          </p:cNvPr>
          <p:cNvSpPr>
            <a:spLocks noGrp="1"/>
          </p:cNvSpPr>
          <p:nvPr>
            <p:ph type="title"/>
          </p:nvPr>
        </p:nvSpPr>
        <p:spPr/>
        <p:txBody>
          <a:bodyPr>
            <a:normAutofit fontScale="90000"/>
          </a:bodyPr>
          <a:lstStyle/>
          <a:p>
            <a:r>
              <a:rPr lang="en-US" dirty="0"/>
              <a:t>GOOD </a:t>
            </a:r>
            <a:r>
              <a:rPr lang="en-US" dirty="0" smtClean="0"/>
              <a:t>NEWS,</a:t>
            </a:r>
            <a:r>
              <a:rPr lang="en-US" dirty="0"/>
              <a:t/>
            </a:r>
            <a:br>
              <a:rPr lang="en-US" dirty="0"/>
            </a:br>
            <a:r>
              <a:rPr lang="en-US" dirty="0"/>
              <a:t>DC FOIA IS AUTOMATED!</a:t>
            </a:r>
          </a:p>
        </p:txBody>
      </p:sp>
      <p:sp>
        <p:nvSpPr>
          <p:cNvPr id="3" name="Content Placeholder 2">
            <a:extLst>
              <a:ext uri="{FF2B5EF4-FFF2-40B4-BE49-F238E27FC236}">
                <a16:creationId xmlns="" xmlns:a16="http://schemas.microsoft.com/office/drawing/2014/main" id="{638BC97F-CD59-4B74-8B0D-AFF7DC481779}"/>
              </a:ext>
            </a:extLst>
          </p:cNvPr>
          <p:cNvSpPr>
            <a:spLocks noGrp="1"/>
          </p:cNvSpPr>
          <p:nvPr>
            <p:ph idx="1"/>
          </p:nvPr>
        </p:nvSpPr>
        <p:spPr/>
        <p:txBody>
          <a:bodyPr/>
          <a:lstStyle/>
          <a:p>
            <a:pPr marL="114300" indent="0" algn="ctr">
              <a:buNone/>
            </a:pPr>
            <a:r>
              <a:rPr lang="en-US" b="1" dirty="0" err="1"/>
              <a:t>FOIAXpress</a:t>
            </a:r>
            <a:r>
              <a:rPr lang="en-US" b="1" dirty="0"/>
              <a:t> Contact</a:t>
            </a:r>
          </a:p>
          <a:p>
            <a:pPr marL="0" indent="0" algn="ctr">
              <a:buNone/>
            </a:pPr>
            <a:r>
              <a:rPr lang="en-US" dirty="0"/>
              <a:t>Thang Nguyen</a:t>
            </a:r>
          </a:p>
          <a:p>
            <a:pPr marL="0" indent="0" algn="ctr">
              <a:buNone/>
            </a:pPr>
            <a:r>
              <a:rPr lang="en-US" dirty="0"/>
              <a:t>IT </a:t>
            </a:r>
            <a:r>
              <a:rPr lang="en-US" dirty="0" err="1"/>
              <a:t>Specialist|Citywide</a:t>
            </a:r>
            <a:r>
              <a:rPr lang="en-US" dirty="0"/>
              <a:t> Messaging  </a:t>
            </a:r>
          </a:p>
          <a:p>
            <a:pPr marL="0" indent="0" algn="ctr">
              <a:buNone/>
            </a:pPr>
            <a:r>
              <a:rPr lang="en-US" dirty="0"/>
              <a:t>Office of the Chief Technology Officer</a:t>
            </a:r>
          </a:p>
          <a:p>
            <a:pPr marL="0" indent="0" algn="ctr">
              <a:buNone/>
            </a:pPr>
            <a:r>
              <a:rPr lang="en-US" dirty="0" err="1"/>
              <a:t>HelpDesk</a:t>
            </a:r>
            <a:r>
              <a:rPr lang="en-US" dirty="0"/>
              <a:t>: 202-727-6272 | Desk: 202-478-5973 </a:t>
            </a:r>
          </a:p>
          <a:p>
            <a:pPr marL="0" indent="0" algn="ctr">
              <a:buNone/>
            </a:pPr>
            <a:r>
              <a:rPr lang="en-US" dirty="0"/>
              <a:t> Cell: 202-304-7460</a:t>
            </a:r>
          </a:p>
          <a:p>
            <a:pPr marL="0" indent="0" algn="ctr">
              <a:buNone/>
            </a:pPr>
            <a:r>
              <a:rPr lang="en-US" dirty="0"/>
              <a:t>Email: </a:t>
            </a:r>
            <a:r>
              <a:rPr lang="en-US" u="sng" dirty="0">
                <a:solidFill>
                  <a:srgbClr val="00B050"/>
                </a:solidFill>
                <a:hlinkClick r:id="rId3"/>
              </a:rPr>
              <a:t>thang.nguyen@dc.gov</a:t>
            </a:r>
            <a:endParaRPr lang="en-US" u="sng" dirty="0">
              <a:solidFill>
                <a:srgbClr val="00B050"/>
              </a:solidFill>
            </a:endParaRPr>
          </a:p>
          <a:p>
            <a:pPr marL="114300" indent="0" algn="ctr">
              <a:buNone/>
            </a:pPr>
            <a:endParaRPr lang="en-US" b="1" dirty="0"/>
          </a:p>
        </p:txBody>
      </p:sp>
      <p:pic>
        <p:nvPicPr>
          <p:cNvPr id="7" name="Picture 6">
            <a:extLst>
              <a:ext uri="{FF2B5EF4-FFF2-40B4-BE49-F238E27FC236}">
                <a16:creationId xmlns="" xmlns:a16="http://schemas.microsoft.com/office/drawing/2014/main" id="{288D3D41-D298-49B6-A52C-242F11D3DF27}"/>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2981899" y="4918282"/>
            <a:ext cx="2757889" cy="1118961"/>
          </a:xfrm>
          <a:prstGeom prst="rect">
            <a:avLst/>
          </a:prstGeom>
        </p:spPr>
      </p:pic>
    </p:spTree>
    <p:extLst>
      <p:ext uri="{BB962C8B-B14F-4D97-AF65-F5344CB8AC3E}">
        <p14:creationId xmlns:p14="http://schemas.microsoft.com/office/powerpoint/2010/main" val="1986718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9FDD56-890B-487D-BD1D-307F18D6EA32}"/>
              </a:ext>
            </a:extLst>
          </p:cNvPr>
          <p:cNvSpPr>
            <a:spLocks noGrp="1"/>
          </p:cNvSpPr>
          <p:nvPr>
            <p:ph type="title"/>
          </p:nvPr>
        </p:nvSpPr>
        <p:spPr/>
        <p:txBody>
          <a:bodyPr/>
          <a:lstStyle/>
          <a:p>
            <a:r>
              <a:rPr lang="en-US" dirty="0"/>
              <a:t>OFFICE OF OPEN GOVERNMENT</a:t>
            </a:r>
          </a:p>
        </p:txBody>
      </p:sp>
      <p:sp>
        <p:nvSpPr>
          <p:cNvPr id="3" name="Content Placeholder 2">
            <a:extLst>
              <a:ext uri="{FF2B5EF4-FFF2-40B4-BE49-F238E27FC236}">
                <a16:creationId xmlns="" xmlns:a16="http://schemas.microsoft.com/office/drawing/2014/main" id="{715BAA0B-5526-440B-9DD0-F6B309C8077D}"/>
              </a:ext>
            </a:extLst>
          </p:cNvPr>
          <p:cNvSpPr>
            <a:spLocks noGrp="1"/>
          </p:cNvSpPr>
          <p:nvPr>
            <p:ph idx="1"/>
          </p:nvPr>
        </p:nvSpPr>
        <p:spPr/>
        <p:txBody>
          <a:bodyPr/>
          <a:lstStyle/>
          <a:p>
            <a:pPr algn="just"/>
            <a:r>
              <a:rPr lang="en-US" dirty="0"/>
              <a:t>The Office of Open Government (OOG) is available to assist you with any FOIA request.</a:t>
            </a:r>
          </a:p>
          <a:p>
            <a:pPr algn="just"/>
            <a:r>
              <a:rPr lang="en-US" dirty="0"/>
              <a:t>The OOG advocates for fair and efficient FOIA processing. </a:t>
            </a:r>
          </a:p>
          <a:p>
            <a:pPr algn="just"/>
            <a:r>
              <a:rPr lang="en-US" dirty="0"/>
              <a:t>The </a:t>
            </a:r>
            <a:r>
              <a:rPr lang="en-US" dirty="0" smtClean="0"/>
              <a:t>OOG </a:t>
            </a:r>
            <a:r>
              <a:rPr lang="en-US" dirty="0"/>
              <a:t>serves as the city's advisor to FOIA officers, and provides formal and informal advice to agencies seeking guidance and compliance. </a:t>
            </a:r>
          </a:p>
          <a:p>
            <a:endParaRPr lang="en-US" dirty="0"/>
          </a:p>
        </p:txBody>
      </p:sp>
      <p:pic>
        <p:nvPicPr>
          <p:cNvPr id="11" name="Picture 10">
            <a:extLst>
              <a:ext uri="{FF2B5EF4-FFF2-40B4-BE49-F238E27FC236}">
                <a16:creationId xmlns="" xmlns:a16="http://schemas.microsoft.com/office/drawing/2014/main" id="{AE7CEA68-61DC-4C72-93C9-DB032B5B53BB}"/>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2751271" y="4558238"/>
            <a:ext cx="2993037" cy="2076174"/>
          </a:xfrm>
          <a:prstGeom prst="rect">
            <a:avLst/>
          </a:prstGeom>
        </p:spPr>
      </p:pic>
      <p:pic>
        <p:nvPicPr>
          <p:cNvPr id="5" name="Picture 4" descr="skd188257sd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078" y="5290234"/>
            <a:ext cx="1729154" cy="1567766"/>
          </a:xfrm>
          <a:prstGeom prst="rect">
            <a:avLst/>
          </a:prstGeom>
        </p:spPr>
      </p:pic>
    </p:spTree>
    <p:extLst>
      <p:ext uri="{BB962C8B-B14F-4D97-AF65-F5344CB8AC3E}">
        <p14:creationId xmlns:p14="http://schemas.microsoft.com/office/powerpoint/2010/main" val="2521816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3" name="Content Placeholder 2"/>
          <p:cNvSpPr>
            <a:spLocks noGrp="1"/>
          </p:cNvSpPr>
          <p:nvPr>
            <p:ph idx="1"/>
          </p:nvPr>
        </p:nvSpPr>
        <p:spPr/>
        <p:txBody>
          <a:bodyPr/>
          <a:lstStyle/>
          <a:p>
            <a:pPr marL="68580" indent="0" algn="ctr">
              <a:buNone/>
            </a:pPr>
            <a:r>
              <a:rPr lang="en-US" u="sng" dirty="0"/>
              <a:t>Office of Open Government</a:t>
            </a:r>
          </a:p>
          <a:p>
            <a:pPr marL="68580" indent="0" algn="ctr">
              <a:buNone/>
            </a:pPr>
            <a:endParaRPr lang="en-US" u="sng" dirty="0"/>
          </a:p>
          <a:p>
            <a:r>
              <a:rPr lang="en-US" b="1" dirty="0"/>
              <a:t>Niquelle M. Allen, Esq., </a:t>
            </a:r>
            <a:r>
              <a:rPr lang="en-US" dirty="0"/>
              <a:t>Director, niquelle.Allen@dc.gov (202) 481-3406</a:t>
            </a:r>
          </a:p>
          <a:p>
            <a:pPr marL="68580" indent="0">
              <a:buNone/>
            </a:pPr>
            <a:r>
              <a:rPr lang="en-US" dirty="0"/>
              <a:t> </a:t>
            </a:r>
          </a:p>
          <a:p>
            <a:r>
              <a:rPr lang="en-US" b="1" dirty="0"/>
              <a:t>Johnnie I. Barton, Esq., </a:t>
            </a:r>
            <a:r>
              <a:rPr lang="en-US" dirty="0"/>
              <a:t>Attorney Advisor, johnnie.barton2@dc,gov (202) 741-5373</a:t>
            </a:r>
          </a:p>
          <a:p>
            <a:endParaRPr lang="en-US" dirty="0"/>
          </a:p>
          <a:p>
            <a:r>
              <a:rPr lang="en-US" dirty="0"/>
              <a:t> </a:t>
            </a:r>
            <a:r>
              <a:rPr lang="en-US" b="1" dirty="0"/>
              <a:t>Waddah M. </a:t>
            </a:r>
            <a:r>
              <a:rPr lang="en-US" b="1" dirty="0" err="1"/>
              <a:t>Kittab</a:t>
            </a:r>
            <a:r>
              <a:rPr lang="en-US" dirty="0"/>
              <a:t>, Applications Engineer, waddah.kittab@dc.gov (202)741-0627</a:t>
            </a:r>
          </a:p>
          <a:p>
            <a:endParaRPr lang="en-US" dirty="0"/>
          </a:p>
        </p:txBody>
      </p:sp>
    </p:spTree>
    <p:extLst>
      <p:ext uri="{BB962C8B-B14F-4D97-AF65-F5344CB8AC3E}">
        <p14:creationId xmlns:p14="http://schemas.microsoft.com/office/powerpoint/2010/main" val="191258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C390A6B-A209-42E4-A9EF-FA91B1301DD4}"/>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932071" y="724452"/>
            <a:ext cx="7650920" cy="5336209"/>
          </a:xfrm>
          <a:prstGeom prst="rect">
            <a:avLst/>
          </a:prstGeom>
        </p:spPr>
      </p:pic>
    </p:spTree>
    <p:extLst>
      <p:ext uri="{BB962C8B-B14F-4D97-AF65-F5344CB8AC3E}">
        <p14:creationId xmlns:p14="http://schemas.microsoft.com/office/powerpoint/2010/main" val="713267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p:txBody>
          <a:bodyPr>
            <a:normAutofit lnSpcReduction="10000"/>
          </a:bodyPr>
          <a:lstStyle/>
          <a:p>
            <a:pPr marL="114300" indent="0">
              <a:buNone/>
            </a:pPr>
            <a:r>
              <a:rPr lang="en-US" b="1" u="sng" cap="small" dirty="0"/>
              <a:t>I received a FOIA Request; now what?</a:t>
            </a:r>
          </a:p>
          <a:p>
            <a:pPr marL="114300" indent="0">
              <a:buNone/>
            </a:pPr>
            <a:endParaRPr lang="en-US" sz="2000" dirty="0"/>
          </a:p>
          <a:p>
            <a:pPr marL="114300" indent="0">
              <a:buNone/>
            </a:pPr>
            <a:r>
              <a:rPr lang="en-US" dirty="0"/>
              <a:t>An initial response typically includes:  </a:t>
            </a:r>
            <a:endParaRPr lang="en-US" dirty="0" smtClean="0"/>
          </a:p>
          <a:p>
            <a:pPr>
              <a:buFont typeface="Wingdings" charset="2"/>
              <a:buChar char="§"/>
            </a:pPr>
            <a:r>
              <a:rPr lang="en-US" dirty="0" smtClean="0"/>
              <a:t>an introduction</a:t>
            </a:r>
            <a:r>
              <a:rPr lang="en-US" dirty="0"/>
              <a:t> </a:t>
            </a:r>
            <a:r>
              <a:rPr lang="en-US" dirty="0" smtClean="0"/>
              <a:t>and </a:t>
            </a:r>
            <a:r>
              <a:rPr lang="en-US" dirty="0" smtClean="0"/>
              <a:t>acknowledgement; </a:t>
            </a:r>
          </a:p>
          <a:p>
            <a:pPr>
              <a:buFont typeface="Wingdings" charset="2"/>
              <a:buChar char="§"/>
            </a:pPr>
            <a:r>
              <a:rPr lang="en-US" dirty="0" smtClean="0"/>
              <a:t>any </a:t>
            </a:r>
            <a:r>
              <a:rPr lang="en-US" dirty="0"/>
              <a:t>clarifying questions (if needed); </a:t>
            </a:r>
            <a:endParaRPr lang="en-US" dirty="0" smtClean="0"/>
          </a:p>
          <a:p>
            <a:pPr>
              <a:buFont typeface="Wingdings" charset="2"/>
              <a:buChar char="§"/>
            </a:pPr>
            <a:r>
              <a:rPr lang="en-US" dirty="0" smtClean="0"/>
              <a:t>a </a:t>
            </a:r>
            <a:r>
              <a:rPr lang="en-US" dirty="0"/>
              <a:t>discussion of fees (if possible); </a:t>
            </a:r>
            <a:endParaRPr lang="en-US" dirty="0" smtClean="0"/>
          </a:p>
          <a:p>
            <a:pPr>
              <a:buFont typeface="Wingdings" charset="2"/>
              <a:buChar char="§"/>
            </a:pPr>
            <a:r>
              <a:rPr lang="en-US" dirty="0" smtClean="0"/>
              <a:t>processing information(</a:t>
            </a:r>
            <a:r>
              <a:rPr lang="en-US" dirty="0"/>
              <a:t>if possible); </a:t>
            </a:r>
            <a:endParaRPr lang="en-US" dirty="0" smtClean="0"/>
          </a:p>
          <a:p>
            <a:pPr>
              <a:buFont typeface="Wingdings" charset="2"/>
              <a:buChar char="§"/>
            </a:pPr>
            <a:r>
              <a:rPr lang="en-US" dirty="0" smtClean="0"/>
              <a:t>contact </a:t>
            </a:r>
            <a:r>
              <a:rPr lang="en-US" dirty="0"/>
              <a:t>information for questions; </a:t>
            </a:r>
            <a:endParaRPr lang="en-US" dirty="0" smtClean="0"/>
          </a:p>
          <a:p>
            <a:pPr>
              <a:buFont typeface="Wingdings" charset="2"/>
              <a:buChar char="§"/>
            </a:pPr>
            <a:r>
              <a:rPr lang="en-US" dirty="0" smtClean="0"/>
              <a:t>a </a:t>
            </a:r>
            <a:r>
              <a:rPr lang="en-US" dirty="0"/>
              <a:t>complimentary close (for example, “Sincerely”); </a:t>
            </a:r>
            <a:endParaRPr lang="en-US" dirty="0" smtClean="0"/>
          </a:p>
          <a:p>
            <a:pPr>
              <a:buFont typeface="Wingdings" charset="2"/>
              <a:buChar char="§"/>
            </a:pPr>
            <a:r>
              <a:rPr lang="en-US" dirty="0" smtClean="0"/>
              <a:t>a </a:t>
            </a:r>
            <a:r>
              <a:rPr lang="en-US" dirty="0"/>
              <a:t>written </a:t>
            </a:r>
            <a:r>
              <a:rPr lang="en-US" dirty="0" smtClean="0"/>
              <a:t>signature and </a:t>
            </a:r>
            <a:r>
              <a:rPr lang="en-US" dirty="0"/>
              <a:t>a typed name, agency, and your title.  </a:t>
            </a:r>
          </a:p>
        </p:txBody>
      </p:sp>
    </p:spTree>
    <p:extLst>
      <p:ext uri="{BB962C8B-B14F-4D97-AF65-F5344CB8AC3E}">
        <p14:creationId xmlns:p14="http://schemas.microsoft.com/office/powerpoint/2010/main" val="4107340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05"/>
            <a:ext cx="8260672" cy="1039427"/>
          </a:xfrm>
        </p:spPr>
        <p:txBody>
          <a:bodyPr/>
          <a:lstStyle/>
          <a:p>
            <a:r>
              <a:rPr lang="en-US" dirty="0"/>
              <a:t>RESPONDING TO FOIA REQUESTS</a:t>
            </a:r>
          </a:p>
        </p:txBody>
      </p:sp>
      <p:sp>
        <p:nvSpPr>
          <p:cNvPr id="3" name="Content Placeholder 2"/>
          <p:cNvSpPr>
            <a:spLocks noGrp="1"/>
          </p:cNvSpPr>
          <p:nvPr>
            <p:ph idx="1"/>
          </p:nvPr>
        </p:nvSpPr>
        <p:spPr/>
        <p:txBody>
          <a:bodyPr>
            <a:normAutofit/>
          </a:bodyPr>
          <a:lstStyle/>
          <a:p>
            <a:pPr marL="114300" indent="0">
              <a:buNone/>
            </a:pPr>
            <a:r>
              <a:rPr lang="en-US" b="1" u="sng" cap="small" dirty="0"/>
              <a:t>I received a FOIA Request; now what?</a:t>
            </a:r>
          </a:p>
          <a:p>
            <a:pPr marL="114300" indent="0">
              <a:buNone/>
            </a:pPr>
            <a:endParaRPr lang="en-US" sz="2000" dirty="0"/>
          </a:p>
          <a:p>
            <a:pPr marL="114300" indent="0">
              <a:buNone/>
            </a:pPr>
            <a:endParaRPr lang="en-US" sz="2800" dirty="0"/>
          </a:p>
          <a:p>
            <a:pPr marL="114300" indent="0">
              <a:buNone/>
            </a:pPr>
            <a:r>
              <a:rPr lang="en-US" sz="2800" dirty="0"/>
              <a:t>If you are </a:t>
            </a:r>
            <a:r>
              <a:rPr lang="en-US" sz="2800" u="sng" dirty="0"/>
              <a:t>NOT</a:t>
            </a:r>
            <a:r>
              <a:rPr lang="en-US" sz="2800" dirty="0"/>
              <a:t> the agency FOIA Officer and you receive something that looks like a FOIA request, send it immediately to the agency FOIA Officer and/or General Counsel. </a:t>
            </a:r>
          </a:p>
        </p:txBody>
      </p:sp>
    </p:spTree>
    <p:extLst>
      <p:ext uri="{BB962C8B-B14F-4D97-AF65-F5344CB8AC3E}">
        <p14:creationId xmlns:p14="http://schemas.microsoft.com/office/powerpoint/2010/main" val="4221245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Apothecary.thmx</Template>
  <TotalTime>1763</TotalTime>
  <Words>4679</Words>
  <Application>Microsoft Macintosh PowerPoint</Application>
  <PresentationFormat>On-screen Show (4:3)</PresentationFormat>
  <Paragraphs>410</Paragraphs>
  <Slides>76</Slides>
  <Notes>4</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Apothecary</vt:lpstr>
      <vt:lpstr>NUTS &amp; BOLTS OF THE FREEDOM OF INFORMATION ACT</vt:lpstr>
      <vt:lpstr>Presentation Contents</vt:lpstr>
      <vt:lpstr>INTRODUCTION</vt:lpstr>
      <vt:lpstr>INTRODUCTION</vt:lpstr>
      <vt:lpstr>INTRODUCTION</vt:lpstr>
      <vt:lpstr>RESPONDING TO FOIA REQUESTS</vt:lpstr>
      <vt:lpstr>RESPONDING TO FOIA REQUESTS</vt:lpstr>
      <vt:lpstr>RESPONDING TO FOIA REQUESTS</vt:lpstr>
      <vt:lpstr>RESPONDING TO FOIA REQUESTS</vt:lpstr>
      <vt:lpstr>RESPONDING TO FOIA REQUESTS</vt:lpstr>
      <vt:lpstr>RESPONDING TO FOIA REQUESTS</vt:lpstr>
      <vt:lpstr>RESPONDING TO FOIA REQUESTS</vt:lpstr>
      <vt:lpstr>RESPONDING TO FOIA REQUESTS</vt:lpstr>
      <vt:lpstr>RESPONDING TO FOIA REQUESTS</vt:lpstr>
      <vt:lpstr>RESPONDING TO FOIA REQUESTS</vt:lpstr>
      <vt:lpstr>RESPONDING TO FOIA REQUESTS</vt:lpstr>
      <vt:lpstr>RESPONDING TO FOIA REQUESTS</vt:lpstr>
      <vt:lpstr>RESPONDING TO FOIA REQUESTS</vt:lpstr>
      <vt:lpstr>RESPONDING TO FOIA REQUESTS</vt:lpstr>
      <vt:lpstr>RESPONDING TO FOIA REQUESTS</vt:lpstr>
      <vt:lpstr>RESPONDING TO FOIA REQUESTS</vt:lpstr>
      <vt:lpstr>SEARCHING FOR RECORDS</vt:lpstr>
      <vt:lpstr>SEARCHING FOR RECORDS</vt:lpstr>
      <vt:lpstr>SEARCHING FOR RECORDS</vt:lpstr>
      <vt:lpstr>SEARCHING FOR RECORDS</vt:lpstr>
      <vt:lpstr>SEARCHING FOR RECORDS</vt:lpstr>
      <vt:lpstr>SEARCHING FOR RECORDS</vt:lpstr>
      <vt:lpstr>SEARCHING FOR RECORDS</vt:lpstr>
      <vt:lpstr>SEARCHING FOR RECORDS</vt:lpstr>
      <vt:lpstr>SEARCHING FOR RECORDS</vt:lpstr>
      <vt:lpstr>SEARCHING FOR RECORDS</vt:lpstr>
      <vt:lpstr>SEARCHING FOR RECORDS</vt:lpstr>
      <vt:lpstr>Foia exemptions</vt:lpstr>
      <vt:lpstr>Foia exemptions</vt:lpstr>
      <vt:lpstr>Foia exemptions</vt:lpstr>
      <vt:lpstr>Foia exemptions</vt:lpstr>
      <vt:lpstr>Foia exemptions</vt:lpstr>
      <vt:lpstr>Foia exemptions</vt:lpstr>
      <vt:lpstr>Foia exemptions</vt:lpstr>
      <vt:lpstr>Foia exemptions</vt:lpstr>
      <vt:lpstr>Foia exemptions</vt:lpstr>
      <vt:lpstr>Foia exemptions</vt:lpstr>
      <vt:lpstr>Foia exemptions</vt:lpstr>
      <vt:lpstr>Foia exemptions</vt:lpstr>
      <vt:lpstr>Foia exemptions</vt:lpstr>
      <vt:lpstr>Foia exemptions</vt:lpstr>
      <vt:lpstr>Foia exemptions</vt:lpstr>
      <vt:lpstr>Foia exemptions</vt:lpstr>
      <vt:lpstr>Foia exemptions</vt:lpstr>
      <vt:lpstr>Foia exemptions</vt:lpstr>
      <vt:lpstr>PRODUCTING THE RECORDS</vt:lpstr>
      <vt:lpstr>PRODUCING THE RECORDs</vt:lpstr>
      <vt:lpstr>PRODUCING THE RECORDs</vt:lpstr>
      <vt:lpstr>PRODUCING THE RECORDs</vt:lpstr>
      <vt:lpstr>PRODUCING THE RECORDs</vt:lpstr>
      <vt:lpstr>PRODUCING THE RECORDs</vt:lpstr>
      <vt:lpstr>PRODUCING THE RECORDs</vt:lpstr>
      <vt:lpstr>PRODUCING THE RECORDs</vt:lpstr>
      <vt:lpstr>PRODUCING THE RECORDs</vt:lpstr>
      <vt:lpstr>PRODUCING THE RECORDs</vt:lpstr>
      <vt:lpstr>PRODUCING THE RECORDs</vt:lpstr>
      <vt:lpstr>PRODUCING THE RECORDs</vt:lpstr>
      <vt:lpstr>FEES</vt:lpstr>
      <vt:lpstr>FEES</vt:lpstr>
      <vt:lpstr>FEES</vt:lpstr>
      <vt:lpstr>FEES</vt:lpstr>
      <vt:lpstr>FEES</vt:lpstr>
      <vt:lpstr>DECISION LETTERS</vt:lpstr>
      <vt:lpstr>DECISION LETTERS</vt:lpstr>
      <vt:lpstr>DECISION LETTERS</vt:lpstr>
      <vt:lpstr>DECISION LETTERS</vt:lpstr>
      <vt:lpstr>CONCLUSION</vt:lpstr>
      <vt:lpstr>GOOD NEWS, DC FOIA IS AUTOMATED!</vt:lpstr>
      <vt:lpstr>OFFICE OF OPEN GOVERNMENT</vt:lpstr>
      <vt:lpstr>CONTACT INFORMATION</vt:lpstr>
      <vt:lpstr>PowerPoint Presentation</vt:lpstr>
    </vt:vector>
  </TitlesOfParts>
  <Company>DC Office of Open Government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NUTS &amp; BOLTS OF THE FREEDOM OF INFORMATION ACT</dc:title>
  <dc:creator>Niquelle Allen</dc:creator>
  <cp:lastModifiedBy>Niquelle Allen</cp:lastModifiedBy>
  <cp:revision>40</cp:revision>
  <cp:lastPrinted>2018-10-04T13:46:37Z</cp:lastPrinted>
  <dcterms:created xsi:type="dcterms:W3CDTF">2018-10-02T17:40:18Z</dcterms:created>
  <dcterms:modified xsi:type="dcterms:W3CDTF">2018-10-19T16:42:01Z</dcterms:modified>
</cp:coreProperties>
</file>