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40" r:id="rId1"/>
  </p:sldMasterIdLst>
  <p:notesMasterIdLst>
    <p:notesMasterId r:id="rId32"/>
  </p:notesMasterIdLst>
  <p:handoutMasterIdLst>
    <p:handoutMasterId r:id="rId33"/>
  </p:handoutMasterIdLst>
  <p:sldIdLst>
    <p:sldId id="256" r:id="rId2"/>
    <p:sldId id="340" r:id="rId3"/>
    <p:sldId id="258" r:id="rId4"/>
    <p:sldId id="291" r:id="rId5"/>
    <p:sldId id="292" r:id="rId6"/>
    <p:sldId id="346" r:id="rId7"/>
    <p:sldId id="345" r:id="rId8"/>
    <p:sldId id="364" r:id="rId9"/>
    <p:sldId id="336" r:id="rId10"/>
    <p:sldId id="352" r:id="rId11"/>
    <p:sldId id="367" r:id="rId12"/>
    <p:sldId id="366" r:id="rId13"/>
    <p:sldId id="371" r:id="rId14"/>
    <p:sldId id="369" r:id="rId15"/>
    <p:sldId id="368" r:id="rId16"/>
    <p:sldId id="353" r:id="rId17"/>
    <p:sldId id="329" r:id="rId18"/>
    <p:sldId id="271" r:id="rId19"/>
    <p:sldId id="365" r:id="rId20"/>
    <p:sldId id="370" r:id="rId21"/>
    <p:sldId id="359" r:id="rId22"/>
    <p:sldId id="358" r:id="rId23"/>
    <p:sldId id="267" r:id="rId24"/>
    <p:sldId id="281" r:id="rId25"/>
    <p:sldId id="297" r:id="rId26"/>
    <p:sldId id="361" r:id="rId27"/>
    <p:sldId id="308" r:id="rId28"/>
    <p:sldId id="311" r:id="rId29"/>
    <p:sldId id="265" r:id="rId30"/>
    <p:sldId id="357" r:id="rId3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4660"/>
  </p:normalViewPr>
  <p:slideViewPr>
    <p:cSldViewPr snapToGrid="0" snapToObjects="1">
      <p:cViewPr varScale="1">
        <p:scale>
          <a:sx n="95" d="100"/>
          <a:sy n="95" d="100"/>
        </p:scale>
        <p:origin x="1066" y="3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76" d="100"/>
          <a:sy n="76" d="100"/>
        </p:scale>
        <p:origin x="1704" y="3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6D4C1E-570A-4EC3-B779-7AAA3223EE5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C6EAC14-279A-4682-AAB1-83777C77A16F}">
      <dgm:prSet/>
      <dgm:spPr/>
      <dgm:t>
        <a:bodyPr/>
        <a:lstStyle/>
        <a:p>
          <a:r>
            <a:rPr lang="en-US" dirty="0">
              <a:latin typeface="Arial" panose="020B0604020202020204" pitchFamily="34" charset="0"/>
              <a:cs typeface="Arial" panose="020B0604020202020204" pitchFamily="34" charset="0"/>
            </a:rPr>
            <a:t>The Freedom of Information Act (FOIA) is a District of Columbia law that gives the public the right to request records from District government agencies.</a:t>
          </a:r>
        </a:p>
      </dgm:t>
    </dgm:pt>
    <dgm:pt modelId="{0BCF42A5-FE93-4A04-9F1A-6A4391F0783E}" type="parTrans" cxnId="{9B497FA1-76AD-47EA-9CD0-78EE6CC6B403}">
      <dgm:prSet/>
      <dgm:spPr/>
      <dgm:t>
        <a:bodyPr/>
        <a:lstStyle/>
        <a:p>
          <a:endParaRPr lang="en-US"/>
        </a:p>
      </dgm:t>
    </dgm:pt>
    <dgm:pt modelId="{DD444EB3-BF6C-45B2-AF67-C96DBC265ED7}" type="sibTrans" cxnId="{9B497FA1-76AD-47EA-9CD0-78EE6CC6B403}">
      <dgm:prSet/>
      <dgm:spPr/>
      <dgm:t>
        <a:bodyPr/>
        <a:lstStyle/>
        <a:p>
          <a:endParaRPr lang="en-US"/>
        </a:p>
      </dgm:t>
    </dgm:pt>
    <dgm:pt modelId="{4726B432-E0C7-45C4-8606-4C3FC6D3C832}">
      <dgm:prSet/>
      <dgm:spPr/>
      <dgm:t>
        <a:bodyPr/>
        <a:lstStyle/>
        <a:p>
          <a:r>
            <a:rPr lang="en-US" dirty="0">
              <a:latin typeface="Arial" panose="020B0604020202020204" pitchFamily="34" charset="0"/>
              <a:cs typeface="Arial" panose="020B0604020202020204" pitchFamily="34" charset="0"/>
            </a:rPr>
            <a:t>The District government must release information that is requested unless that information is protected from disclosure.</a:t>
          </a:r>
        </a:p>
      </dgm:t>
    </dgm:pt>
    <dgm:pt modelId="{BD6CE5E0-90A4-43D8-B135-73FC80CBAB87}" type="parTrans" cxnId="{948C72E5-DCB6-4CD7-B49B-32612B339056}">
      <dgm:prSet/>
      <dgm:spPr/>
      <dgm:t>
        <a:bodyPr/>
        <a:lstStyle/>
        <a:p>
          <a:endParaRPr lang="en-US"/>
        </a:p>
      </dgm:t>
    </dgm:pt>
    <dgm:pt modelId="{E89B078C-AF48-4BB2-A715-1C6D54E5E1F8}" type="sibTrans" cxnId="{948C72E5-DCB6-4CD7-B49B-32612B339056}">
      <dgm:prSet/>
      <dgm:spPr/>
      <dgm:t>
        <a:bodyPr/>
        <a:lstStyle/>
        <a:p>
          <a:endParaRPr lang="en-US"/>
        </a:p>
      </dgm:t>
    </dgm:pt>
    <dgm:pt modelId="{2169989D-AAC0-4FA2-8945-14392075758D}">
      <dgm:prSet/>
      <dgm:spPr/>
      <dgm:t>
        <a:bodyPr/>
        <a:lstStyle/>
        <a:p>
          <a:r>
            <a:rPr lang="en-US" dirty="0">
              <a:latin typeface="Arial" panose="020B0604020202020204" pitchFamily="34" charset="0"/>
              <a:cs typeface="Arial" panose="020B0604020202020204" pitchFamily="34" charset="0"/>
            </a:rPr>
            <a:t>D.C. Official Code §§ 2-531 – 2-540</a:t>
          </a:r>
        </a:p>
      </dgm:t>
    </dgm:pt>
    <dgm:pt modelId="{A32018A7-C7CB-4EF9-9FD5-49282642222E}" type="parTrans" cxnId="{4286B5DB-70E6-4002-A45C-756D2E051F6B}">
      <dgm:prSet/>
      <dgm:spPr/>
      <dgm:t>
        <a:bodyPr/>
        <a:lstStyle/>
        <a:p>
          <a:endParaRPr lang="en-US"/>
        </a:p>
      </dgm:t>
    </dgm:pt>
    <dgm:pt modelId="{254CF576-4B76-44FB-A956-2E640E8A66FE}" type="sibTrans" cxnId="{4286B5DB-70E6-4002-A45C-756D2E051F6B}">
      <dgm:prSet/>
      <dgm:spPr/>
      <dgm:t>
        <a:bodyPr/>
        <a:lstStyle/>
        <a:p>
          <a:endParaRPr lang="en-US"/>
        </a:p>
      </dgm:t>
    </dgm:pt>
    <dgm:pt modelId="{0B8DBA67-226B-4410-B7D0-9046D9B00417}" type="pres">
      <dgm:prSet presAssocID="{3C6D4C1E-570A-4EC3-B779-7AAA3223EE56}" presName="linear" presStyleCnt="0">
        <dgm:presLayoutVars>
          <dgm:animLvl val="lvl"/>
          <dgm:resizeHandles val="exact"/>
        </dgm:presLayoutVars>
      </dgm:prSet>
      <dgm:spPr/>
    </dgm:pt>
    <dgm:pt modelId="{8244648B-0D09-4994-9035-A161570DBC99}" type="pres">
      <dgm:prSet presAssocID="{7C6EAC14-279A-4682-AAB1-83777C77A16F}" presName="parentText" presStyleLbl="node1" presStyleIdx="0" presStyleCnt="3">
        <dgm:presLayoutVars>
          <dgm:chMax val="0"/>
          <dgm:bulletEnabled val="1"/>
        </dgm:presLayoutVars>
      </dgm:prSet>
      <dgm:spPr/>
    </dgm:pt>
    <dgm:pt modelId="{A6CB4ADC-5144-4CB4-AEF8-1B53619EAA81}" type="pres">
      <dgm:prSet presAssocID="{DD444EB3-BF6C-45B2-AF67-C96DBC265ED7}" presName="spacer" presStyleCnt="0"/>
      <dgm:spPr/>
    </dgm:pt>
    <dgm:pt modelId="{582385CC-B908-441C-A011-1D7972776218}" type="pres">
      <dgm:prSet presAssocID="{4726B432-E0C7-45C4-8606-4C3FC6D3C832}" presName="parentText" presStyleLbl="node1" presStyleIdx="1" presStyleCnt="3">
        <dgm:presLayoutVars>
          <dgm:chMax val="0"/>
          <dgm:bulletEnabled val="1"/>
        </dgm:presLayoutVars>
      </dgm:prSet>
      <dgm:spPr/>
    </dgm:pt>
    <dgm:pt modelId="{E43F9935-0957-4BF8-9A52-BD995181ABEB}" type="pres">
      <dgm:prSet presAssocID="{E89B078C-AF48-4BB2-A715-1C6D54E5E1F8}" presName="spacer" presStyleCnt="0"/>
      <dgm:spPr/>
    </dgm:pt>
    <dgm:pt modelId="{2F503C05-7EE1-438A-89EB-1E9856880248}" type="pres">
      <dgm:prSet presAssocID="{2169989D-AAC0-4FA2-8945-14392075758D}" presName="parentText" presStyleLbl="node1" presStyleIdx="2" presStyleCnt="3">
        <dgm:presLayoutVars>
          <dgm:chMax val="0"/>
          <dgm:bulletEnabled val="1"/>
        </dgm:presLayoutVars>
      </dgm:prSet>
      <dgm:spPr/>
    </dgm:pt>
  </dgm:ptLst>
  <dgm:cxnLst>
    <dgm:cxn modelId="{CA0FAA06-2F80-45A7-85DF-B94886A5A53A}" type="presOf" srcId="{4726B432-E0C7-45C4-8606-4C3FC6D3C832}" destId="{582385CC-B908-441C-A011-1D7972776218}" srcOrd="0" destOrd="0" presId="urn:microsoft.com/office/officeart/2005/8/layout/vList2"/>
    <dgm:cxn modelId="{AB98F414-E0D8-475D-B8A1-D3FEF2BBD5A2}" type="presOf" srcId="{3C6D4C1E-570A-4EC3-B779-7AAA3223EE56}" destId="{0B8DBA67-226B-4410-B7D0-9046D9B00417}" srcOrd="0" destOrd="0" presId="urn:microsoft.com/office/officeart/2005/8/layout/vList2"/>
    <dgm:cxn modelId="{AE944761-A76D-4D8A-88B8-28CD31372BCA}" type="presOf" srcId="{7C6EAC14-279A-4682-AAB1-83777C77A16F}" destId="{8244648B-0D09-4994-9035-A161570DBC99}" srcOrd="0" destOrd="0" presId="urn:microsoft.com/office/officeart/2005/8/layout/vList2"/>
    <dgm:cxn modelId="{76F1F096-F71B-41F1-B30D-64C9589E9052}" type="presOf" srcId="{2169989D-AAC0-4FA2-8945-14392075758D}" destId="{2F503C05-7EE1-438A-89EB-1E9856880248}" srcOrd="0" destOrd="0" presId="urn:microsoft.com/office/officeart/2005/8/layout/vList2"/>
    <dgm:cxn modelId="{9B497FA1-76AD-47EA-9CD0-78EE6CC6B403}" srcId="{3C6D4C1E-570A-4EC3-B779-7AAA3223EE56}" destId="{7C6EAC14-279A-4682-AAB1-83777C77A16F}" srcOrd="0" destOrd="0" parTransId="{0BCF42A5-FE93-4A04-9F1A-6A4391F0783E}" sibTransId="{DD444EB3-BF6C-45B2-AF67-C96DBC265ED7}"/>
    <dgm:cxn modelId="{4286B5DB-70E6-4002-A45C-756D2E051F6B}" srcId="{3C6D4C1E-570A-4EC3-B779-7AAA3223EE56}" destId="{2169989D-AAC0-4FA2-8945-14392075758D}" srcOrd="2" destOrd="0" parTransId="{A32018A7-C7CB-4EF9-9FD5-49282642222E}" sibTransId="{254CF576-4B76-44FB-A956-2E640E8A66FE}"/>
    <dgm:cxn modelId="{948C72E5-DCB6-4CD7-B49B-32612B339056}" srcId="{3C6D4C1E-570A-4EC3-B779-7AAA3223EE56}" destId="{4726B432-E0C7-45C4-8606-4C3FC6D3C832}" srcOrd="1" destOrd="0" parTransId="{BD6CE5E0-90A4-43D8-B135-73FC80CBAB87}" sibTransId="{E89B078C-AF48-4BB2-A715-1C6D54E5E1F8}"/>
    <dgm:cxn modelId="{06AF14A7-EED9-42B7-8D3B-E51BD8BD36E1}" type="presParOf" srcId="{0B8DBA67-226B-4410-B7D0-9046D9B00417}" destId="{8244648B-0D09-4994-9035-A161570DBC99}" srcOrd="0" destOrd="0" presId="urn:microsoft.com/office/officeart/2005/8/layout/vList2"/>
    <dgm:cxn modelId="{1390FD67-E947-47A6-A022-ED49709D995F}" type="presParOf" srcId="{0B8DBA67-226B-4410-B7D0-9046D9B00417}" destId="{A6CB4ADC-5144-4CB4-AEF8-1B53619EAA81}" srcOrd="1" destOrd="0" presId="urn:microsoft.com/office/officeart/2005/8/layout/vList2"/>
    <dgm:cxn modelId="{4BC3F2C4-4DBF-4B81-8D26-E562778B618A}" type="presParOf" srcId="{0B8DBA67-226B-4410-B7D0-9046D9B00417}" destId="{582385CC-B908-441C-A011-1D7972776218}" srcOrd="2" destOrd="0" presId="urn:microsoft.com/office/officeart/2005/8/layout/vList2"/>
    <dgm:cxn modelId="{9494D8F9-D3D0-4380-B715-4FD62CD44DE7}" type="presParOf" srcId="{0B8DBA67-226B-4410-B7D0-9046D9B00417}" destId="{E43F9935-0957-4BF8-9A52-BD995181ABEB}" srcOrd="3" destOrd="0" presId="urn:microsoft.com/office/officeart/2005/8/layout/vList2"/>
    <dgm:cxn modelId="{C4DA18AE-721C-40E1-84B5-04C1AA99FC04}" type="presParOf" srcId="{0B8DBA67-226B-4410-B7D0-9046D9B00417}" destId="{2F503C05-7EE1-438A-89EB-1E985688024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8253423-8A08-49DA-A2C0-0A0D703A15C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96DAA63-54C9-4D26-9601-178D68FF8F1E}">
      <dgm:prSet/>
      <dgm:spPr/>
      <dgm:t>
        <a:bodyPr/>
        <a:lstStyle/>
        <a:p>
          <a:r>
            <a:rPr lang="en-US" dirty="0"/>
            <a:t>MAY INCLUDE:</a:t>
          </a:r>
        </a:p>
      </dgm:t>
    </dgm:pt>
    <dgm:pt modelId="{D2FE979A-E416-4F0A-B5FE-86B9CED2DA0F}" type="parTrans" cxnId="{92C3E024-83E9-4752-92F3-72C1B3FEEE3E}">
      <dgm:prSet/>
      <dgm:spPr/>
      <dgm:t>
        <a:bodyPr/>
        <a:lstStyle/>
        <a:p>
          <a:endParaRPr lang="en-US"/>
        </a:p>
      </dgm:t>
    </dgm:pt>
    <dgm:pt modelId="{9169E58E-539F-4C83-BC28-E33767EDE9EA}" type="sibTrans" cxnId="{92C3E024-83E9-4752-92F3-72C1B3FEEE3E}">
      <dgm:prSet/>
      <dgm:spPr/>
      <dgm:t>
        <a:bodyPr/>
        <a:lstStyle/>
        <a:p>
          <a:endParaRPr lang="en-US"/>
        </a:p>
      </dgm:t>
    </dgm:pt>
    <dgm:pt modelId="{86BE7B70-8818-4973-A179-250D0089F5CF}">
      <dgm:prSet/>
      <dgm:spPr/>
      <dgm:t>
        <a:bodyPr/>
        <a:lstStyle/>
        <a:p>
          <a:r>
            <a:rPr lang="en-US" dirty="0">
              <a:latin typeface="Arial" panose="020B0604020202020204" pitchFamily="34" charset="0"/>
              <a:cs typeface="Arial" panose="020B0604020202020204" pitchFamily="34" charset="0"/>
            </a:rPr>
            <a:t>An acknowledgment letter should include the </a:t>
          </a:r>
          <a:r>
            <a:rPr lang="en-US" b="0" dirty="0">
              <a:latin typeface="Arial" panose="020B0604020202020204" pitchFamily="34" charset="0"/>
              <a:cs typeface="Arial" panose="020B0604020202020204" pitchFamily="34" charset="0"/>
            </a:rPr>
            <a:t>FOIA request number</a:t>
          </a:r>
          <a:r>
            <a:rPr lang="en-US" b="1" dirty="0">
              <a:latin typeface="Arial" panose="020B0604020202020204" pitchFamily="34" charset="0"/>
              <a:cs typeface="Arial" panose="020B0604020202020204" pitchFamily="34" charset="0"/>
            </a:rPr>
            <a:t>;</a:t>
          </a:r>
        </a:p>
      </dgm:t>
    </dgm:pt>
    <dgm:pt modelId="{492535DD-F293-4794-83CB-5C4D6FA69916}" type="parTrans" cxnId="{399F0291-2F2C-44E6-8D45-32DF3D6699C2}">
      <dgm:prSet/>
      <dgm:spPr/>
      <dgm:t>
        <a:bodyPr/>
        <a:lstStyle/>
        <a:p>
          <a:endParaRPr lang="en-US"/>
        </a:p>
      </dgm:t>
    </dgm:pt>
    <dgm:pt modelId="{8B7E7CED-4BEB-4DC1-8D63-579B924D10BE}" type="sibTrans" cxnId="{399F0291-2F2C-44E6-8D45-32DF3D6699C2}">
      <dgm:prSet/>
      <dgm:spPr/>
      <dgm:t>
        <a:bodyPr/>
        <a:lstStyle/>
        <a:p>
          <a:endParaRPr lang="en-US"/>
        </a:p>
      </dgm:t>
    </dgm:pt>
    <dgm:pt modelId="{456DDDE8-109B-4E11-8929-E57976ABA3A3}">
      <dgm:prSet/>
      <dgm:spPr/>
      <dgm:t>
        <a:bodyPr/>
        <a:lstStyle/>
        <a:p>
          <a:r>
            <a:rPr lang="en-US" dirty="0">
              <a:latin typeface="Arial" panose="020B0604020202020204" pitchFamily="34" charset="0"/>
              <a:cs typeface="Arial" panose="020B0604020202020204" pitchFamily="34" charset="0"/>
            </a:rPr>
            <a:t>An acknowledgment letter should include the </a:t>
          </a:r>
          <a:r>
            <a:rPr lang="en-US" b="0" dirty="0">
              <a:latin typeface="Arial" panose="020B0604020202020204" pitchFamily="34" charset="0"/>
              <a:cs typeface="Arial" panose="020B0604020202020204" pitchFamily="34" charset="0"/>
            </a:rPr>
            <a:t>request description </a:t>
          </a:r>
        </a:p>
      </dgm:t>
    </dgm:pt>
    <dgm:pt modelId="{3A6B416E-DF1A-4283-A104-4F71A016FFE6}" type="parTrans" cxnId="{DEFEE8CA-2DE1-4E2F-9675-BDF8D118D3DA}">
      <dgm:prSet/>
      <dgm:spPr/>
      <dgm:t>
        <a:bodyPr/>
        <a:lstStyle/>
        <a:p>
          <a:endParaRPr lang="en-US"/>
        </a:p>
      </dgm:t>
    </dgm:pt>
    <dgm:pt modelId="{B19BA886-CF9B-4CB8-A624-C278CDCAB9C9}" type="sibTrans" cxnId="{DEFEE8CA-2DE1-4E2F-9675-BDF8D118D3DA}">
      <dgm:prSet/>
      <dgm:spPr/>
      <dgm:t>
        <a:bodyPr/>
        <a:lstStyle/>
        <a:p>
          <a:endParaRPr lang="en-US"/>
        </a:p>
      </dgm:t>
    </dgm:pt>
    <dgm:pt modelId="{89983943-4B4F-4D8A-8672-D265753BE671}">
      <dgm:prSet/>
      <dgm:spPr/>
      <dgm:t>
        <a:bodyPr/>
        <a:lstStyle/>
        <a:p>
          <a:r>
            <a:rPr lang="en-US" dirty="0">
              <a:latin typeface="Arial" panose="020B0604020202020204" pitchFamily="34" charset="0"/>
              <a:cs typeface="Arial" panose="020B0604020202020204" pitchFamily="34" charset="0"/>
            </a:rPr>
            <a:t>An acknowledgment letter should include discussion to </a:t>
          </a:r>
          <a:r>
            <a:rPr lang="en-US">
              <a:latin typeface="Arial" panose="020B0604020202020204" pitchFamily="34" charset="0"/>
              <a:cs typeface="Arial" panose="020B0604020202020204" pitchFamily="34" charset="0"/>
            </a:rPr>
            <a:t>narrow  </a:t>
          </a:r>
          <a:r>
            <a:rPr lang="en-US" dirty="0">
              <a:latin typeface="Arial" panose="020B0604020202020204" pitchFamily="34" charset="0"/>
              <a:cs typeface="Arial" panose="020B0604020202020204" pitchFamily="34" charset="0"/>
            </a:rPr>
            <a:t>if broad request </a:t>
          </a:r>
        </a:p>
      </dgm:t>
    </dgm:pt>
    <dgm:pt modelId="{5F9BAA3E-BE81-406D-8FBE-4238F12A67D6}" type="parTrans" cxnId="{41786EB0-1443-4875-8E6D-F67C5CF57376}">
      <dgm:prSet/>
      <dgm:spPr/>
      <dgm:t>
        <a:bodyPr/>
        <a:lstStyle/>
        <a:p>
          <a:endParaRPr lang="en-US"/>
        </a:p>
      </dgm:t>
    </dgm:pt>
    <dgm:pt modelId="{FF2BB2EB-8DF7-4D7F-9F04-74DD76D5AD73}" type="sibTrans" cxnId="{41786EB0-1443-4875-8E6D-F67C5CF57376}">
      <dgm:prSet/>
      <dgm:spPr/>
      <dgm:t>
        <a:bodyPr/>
        <a:lstStyle/>
        <a:p>
          <a:endParaRPr lang="en-US"/>
        </a:p>
      </dgm:t>
    </dgm:pt>
    <dgm:pt modelId="{45BF0D6C-5670-46C9-BEF1-5AE9F073AD73}">
      <dgm:prSet/>
      <dgm:spPr/>
      <dgm:t>
        <a:bodyPr/>
        <a:lstStyle/>
        <a:p>
          <a:r>
            <a:rPr lang="en-US" dirty="0">
              <a:latin typeface="Arial" panose="020B0604020202020204" pitchFamily="34" charset="0"/>
              <a:cs typeface="Arial" panose="020B0604020202020204" pitchFamily="34" charset="0"/>
            </a:rPr>
            <a:t>An acknowledgment letter should address a request for a </a:t>
          </a:r>
          <a:r>
            <a:rPr lang="en-US" b="0" dirty="0">
              <a:latin typeface="Arial" panose="020B0604020202020204" pitchFamily="34" charset="0"/>
              <a:cs typeface="Arial" panose="020B0604020202020204" pitchFamily="34" charset="0"/>
            </a:rPr>
            <a:t>fee waiver;</a:t>
          </a:r>
        </a:p>
      </dgm:t>
    </dgm:pt>
    <dgm:pt modelId="{B9F7BA3B-E023-4AF7-BF2E-A662125E254F}" type="parTrans" cxnId="{420FC16B-0534-4279-A751-2867780FC55F}">
      <dgm:prSet/>
      <dgm:spPr/>
      <dgm:t>
        <a:bodyPr/>
        <a:lstStyle/>
        <a:p>
          <a:endParaRPr lang="en-US"/>
        </a:p>
      </dgm:t>
    </dgm:pt>
    <dgm:pt modelId="{EA418F36-0539-4E67-AC25-FD246C89040D}" type="sibTrans" cxnId="{420FC16B-0534-4279-A751-2867780FC55F}">
      <dgm:prSet/>
      <dgm:spPr/>
      <dgm:t>
        <a:bodyPr/>
        <a:lstStyle/>
        <a:p>
          <a:endParaRPr lang="en-US"/>
        </a:p>
      </dgm:t>
    </dgm:pt>
    <dgm:pt modelId="{4CBD9C02-E9DE-42B1-89A6-94359D48B4E7}">
      <dgm:prSet/>
      <dgm:spPr/>
      <dgm:t>
        <a:bodyPr/>
        <a:lstStyle/>
        <a:p>
          <a:r>
            <a:rPr lang="en-US" dirty="0">
              <a:latin typeface="Arial" panose="020B0604020202020204" pitchFamily="34" charset="0"/>
              <a:cs typeface="Arial" panose="020B0604020202020204" pitchFamily="34" charset="0"/>
            </a:rPr>
            <a:t>An acknowledgment letter should include </a:t>
          </a:r>
          <a:r>
            <a:rPr lang="en-US" b="0" dirty="0">
              <a:latin typeface="Arial" panose="020B0604020202020204" pitchFamily="34" charset="0"/>
              <a:cs typeface="Arial" panose="020B0604020202020204" pitchFamily="34" charset="0"/>
            </a:rPr>
            <a:t>response times </a:t>
          </a:r>
        </a:p>
      </dgm:t>
    </dgm:pt>
    <dgm:pt modelId="{7370D207-814B-4EA7-8BEA-6B3603DE2C98}" type="parTrans" cxnId="{5A470D81-809F-4CFE-B2C4-1C4F9DA75FA4}">
      <dgm:prSet/>
      <dgm:spPr/>
      <dgm:t>
        <a:bodyPr/>
        <a:lstStyle/>
        <a:p>
          <a:endParaRPr lang="en-US"/>
        </a:p>
      </dgm:t>
    </dgm:pt>
    <dgm:pt modelId="{AA5DB964-C872-4AAC-BCD2-37BF1E163E8F}" type="sibTrans" cxnId="{5A470D81-809F-4CFE-B2C4-1C4F9DA75FA4}">
      <dgm:prSet/>
      <dgm:spPr/>
      <dgm:t>
        <a:bodyPr/>
        <a:lstStyle/>
        <a:p>
          <a:endParaRPr lang="en-US"/>
        </a:p>
      </dgm:t>
    </dgm:pt>
    <dgm:pt modelId="{73AACF38-5A9E-470F-AD45-1C4C229C61E0}">
      <dgm:prSet/>
      <dgm:spPr/>
      <dgm:t>
        <a:bodyPr/>
        <a:lstStyle/>
        <a:p>
          <a:r>
            <a:rPr lang="en-US" dirty="0">
              <a:latin typeface="Arial" panose="020B0604020202020204" pitchFamily="34" charset="0"/>
              <a:cs typeface="Arial" panose="020B0604020202020204" pitchFamily="34" charset="0"/>
            </a:rPr>
            <a:t>An acknowledgment letter should include the </a:t>
          </a:r>
          <a:r>
            <a:rPr lang="en-US" b="0" dirty="0">
              <a:latin typeface="Arial" panose="020B0604020202020204" pitchFamily="34" charset="0"/>
              <a:cs typeface="Arial" panose="020B0604020202020204" pitchFamily="34" charset="0"/>
            </a:rPr>
            <a:t>requester’s fee category and possible fees;</a:t>
          </a:r>
        </a:p>
      </dgm:t>
    </dgm:pt>
    <dgm:pt modelId="{62AC66E2-13BB-485E-851F-4C2CFBFD9786}" type="parTrans" cxnId="{FC9A59D9-2CF1-4A3D-AF6E-4ED3D7CBFBF1}">
      <dgm:prSet/>
      <dgm:spPr/>
      <dgm:t>
        <a:bodyPr/>
        <a:lstStyle/>
        <a:p>
          <a:endParaRPr lang="en-US"/>
        </a:p>
      </dgm:t>
    </dgm:pt>
    <dgm:pt modelId="{CE0ABA7C-33CD-4FE8-9A2B-254E6F8FCDB2}" type="sibTrans" cxnId="{FC9A59D9-2CF1-4A3D-AF6E-4ED3D7CBFBF1}">
      <dgm:prSet/>
      <dgm:spPr/>
      <dgm:t>
        <a:bodyPr/>
        <a:lstStyle/>
        <a:p>
          <a:endParaRPr lang="en-US"/>
        </a:p>
      </dgm:t>
    </dgm:pt>
    <dgm:pt modelId="{38803D1B-905B-4898-92D0-250EE5C4B0A4}" type="pres">
      <dgm:prSet presAssocID="{F8253423-8A08-49DA-A2C0-0A0D703A15CB}" presName="diagram" presStyleCnt="0">
        <dgm:presLayoutVars>
          <dgm:dir/>
          <dgm:resizeHandles val="exact"/>
        </dgm:presLayoutVars>
      </dgm:prSet>
      <dgm:spPr/>
    </dgm:pt>
    <dgm:pt modelId="{EFDF3149-4B49-4837-AA36-CE8C3694274F}" type="pres">
      <dgm:prSet presAssocID="{796DAA63-54C9-4D26-9601-178D68FF8F1E}" presName="node" presStyleLbl="node1" presStyleIdx="0" presStyleCnt="7">
        <dgm:presLayoutVars>
          <dgm:bulletEnabled val="1"/>
        </dgm:presLayoutVars>
      </dgm:prSet>
      <dgm:spPr/>
    </dgm:pt>
    <dgm:pt modelId="{600ED8EE-8DA0-4B57-8E29-9752C31C0A1C}" type="pres">
      <dgm:prSet presAssocID="{9169E58E-539F-4C83-BC28-E33767EDE9EA}" presName="sibTrans" presStyleCnt="0"/>
      <dgm:spPr/>
    </dgm:pt>
    <dgm:pt modelId="{9A5A8D31-72CD-4DE0-A74D-E47CBA77B3E1}" type="pres">
      <dgm:prSet presAssocID="{86BE7B70-8818-4973-A179-250D0089F5CF}" presName="node" presStyleLbl="node1" presStyleIdx="1" presStyleCnt="7" custLinFactNeighborX="0" custLinFactNeighborY="-25">
        <dgm:presLayoutVars>
          <dgm:bulletEnabled val="1"/>
        </dgm:presLayoutVars>
      </dgm:prSet>
      <dgm:spPr/>
    </dgm:pt>
    <dgm:pt modelId="{1E602234-D1F2-41D0-8898-893323450930}" type="pres">
      <dgm:prSet presAssocID="{8B7E7CED-4BEB-4DC1-8D63-579B924D10BE}" presName="sibTrans" presStyleCnt="0"/>
      <dgm:spPr/>
    </dgm:pt>
    <dgm:pt modelId="{9B583B77-8056-451A-987A-0EF10A9E7CBB}" type="pres">
      <dgm:prSet presAssocID="{456DDDE8-109B-4E11-8929-E57976ABA3A3}" presName="node" presStyleLbl="node1" presStyleIdx="2" presStyleCnt="7">
        <dgm:presLayoutVars>
          <dgm:bulletEnabled val="1"/>
        </dgm:presLayoutVars>
      </dgm:prSet>
      <dgm:spPr/>
    </dgm:pt>
    <dgm:pt modelId="{A1AF3477-EFE4-459C-9FF8-3DBFB5725A1E}" type="pres">
      <dgm:prSet presAssocID="{B19BA886-CF9B-4CB8-A624-C278CDCAB9C9}" presName="sibTrans" presStyleCnt="0"/>
      <dgm:spPr/>
    </dgm:pt>
    <dgm:pt modelId="{CAE85CE3-8278-4408-95D7-B722C26B2285}" type="pres">
      <dgm:prSet presAssocID="{89983943-4B4F-4D8A-8672-D265753BE671}" presName="node" presStyleLbl="node1" presStyleIdx="3" presStyleCnt="7">
        <dgm:presLayoutVars>
          <dgm:bulletEnabled val="1"/>
        </dgm:presLayoutVars>
      </dgm:prSet>
      <dgm:spPr/>
    </dgm:pt>
    <dgm:pt modelId="{8A16EC21-A2D9-47DE-9B8B-201E4CAD3913}" type="pres">
      <dgm:prSet presAssocID="{FF2BB2EB-8DF7-4D7F-9F04-74DD76D5AD73}" presName="sibTrans" presStyleCnt="0"/>
      <dgm:spPr/>
    </dgm:pt>
    <dgm:pt modelId="{0FC6291A-1FD4-479E-983C-AAD59D386CF6}" type="pres">
      <dgm:prSet presAssocID="{73AACF38-5A9E-470F-AD45-1C4C229C61E0}" presName="node" presStyleLbl="node1" presStyleIdx="4" presStyleCnt="7">
        <dgm:presLayoutVars>
          <dgm:bulletEnabled val="1"/>
        </dgm:presLayoutVars>
      </dgm:prSet>
      <dgm:spPr/>
    </dgm:pt>
    <dgm:pt modelId="{39EEEF19-A141-404C-B21C-22F1CE7559A5}" type="pres">
      <dgm:prSet presAssocID="{CE0ABA7C-33CD-4FE8-9A2B-254E6F8FCDB2}" presName="sibTrans" presStyleCnt="0"/>
      <dgm:spPr/>
    </dgm:pt>
    <dgm:pt modelId="{FB2F0D0D-67EF-47EA-8190-2BEE8B8F448F}" type="pres">
      <dgm:prSet presAssocID="{45BF0D6C-5670-46C9-BEF1-5AE9F073AD73}" presName="node" presStyleLbl="node1" presStyleIdx="5" presStyleCnt="7">
        <dgm:presLayoutVars>
          <dgm:bulletEnabled val="1"/>
        </dgm:presLayoutVars>
      </dgm:prSet>
      <dgm:spPr/>
    </dgm:pt>
    <dgm:pt modelId="{1A49BD95-1F4C-45AB-BAE0-B7A2B84FE6B6}" type="pres">
      <dgm:prSet presAssocID="{EA418F36-0539-4E67-AC25-FD246C89040D}" presName="sibTrans" presStyleCnt="0"/>
      <dgm:spPr/>
    </dgm:pt>
    <dgm:pt modelId="{013846CB-8CFE-428F-89F8-FE47007DD632}" type="pres">
      <dgm:prSet presAssocID="{4CBD9C02-E9DE-42B1-89A6-94359D48B4E7}" presName="node" presStyleLbl="node1" presStyleIdx="6" presStyleCnt="7">
        <dgm:presLayoutVars>
          <dgm:bulletEnabled val="1"/>
        </dgm:presLayoutVars>
      </dgm:prSet>
      <dgm:spPr/>
    </dgm:pt>
  </dgm:ptLst>
  <dgm:cxnLst>
    <dgm:cxn modelId="{7EF7FE1B-ECC3-4231-B4B2-75BCE9DB2C19}" type="presOf" srcId="{796DAA63-54C9-4D26-9601-178D68FF8F1E}" destId="{EFDF3149-4B49-4837-AA36-CE8C3694274F}" srcOrd="0" destOrd="0" presId="urn:microsoft.com/office/officeart/2005/8/layout/default"/>
    <dgm:cxn modelId="{7EF5FD20-8B33-4CB6-9804-26C2F2392CB7}" type="presOf" srcId="{4CBD9C02-E9DE-42B1-89A6-94359D48B4E7}" destId="{013846CB-8CFE-428F-89F8-FE47007DD632}" srcOrd="0" destOrd="0" presId="urn:microsoft.com/office/officeart/2005/8/layout/default"/>
    <dgm:cxn modelId="{92C3E024-83E9-4752-92F3-72C1B3FEEE3E}" srcId="{F8253423-8A08-49DA-A2C0-0A0D703A15CB}" destId="{796DAA63-54C9-4D26-9601-178D68FF8F1E}" srcOrd="0" destOrd="0" parTransId="{D2FE979A-E416-4F0A-B5FE-86B9CED2DA0F}" sibTransId="{9169E58E-539F-4C83-BC28-E33767EDE9EA}"/>
    <dgm:cxn modelId="{6AD7CA27-BA70-4130-B751-1551D0C2A9CE}" type="presOf" srcId="{456DDDE8-109B-4E11-8929-E57976ABA3A3}" destId="{9B583B77-8056-451A-987A-0EF10A9E7CBB}" srcOrd="0" destOrd="0" presId="urn:microsoft.com/office/officeart/2005/8/layout/default"/>
    <dgm:cxn modelId="{19281F60-BA4C-47BA-931C-79403E9BB93F}" type="presOf" srcId="{73AACF38-5A9E-470F-AD45-1C4C229C61E0}" destId="{0FC6291A-1FD4-479E-983C-AAD59D386CF6}" srcOrd="0" destOrd="0" presId="urn:microsoft.com/office/officeart/2005/8/layout/default"/>
    <dgm:cxn modelId="{332EF541-F42D-42C5-9887-2BFCB3D5A86F}" type="presOf" srcId="{89983943-4B4F-4D8A-8672-D265753BE671}" destId="{CAE85CE3-8278-4408-95D7-B722C26B2285}" srcOrd="0" destOrd="0" presId="urn:microsoft.com/office/officeart/2005/8/layout/default"/>
    <dgm:cxn modelId="{420FC16B-0534-4279-A751-2867780FC55F}" srcId="{F8253423-8A08-49DA-A2C0-0A0D703A15CB}" destId="{45BF0D6C-5670-46C9-BEF1-5AE9F073AD73}" srcOrd="5" destOrd="0" parTransId="{B9F7BA3B-E023-4AF7-BF2E-A662125E254F}" sibTransId="{EA418F36-0539-4E67-AC25-FD246C89040D}"/>
    <dgm:cxn modelId="{5A470D81-809F-4CFE-B2C4-1C4F9DA75FA4}" srcId="{F8253423-8A08-49DA-A2C0-0A0D703A15CB}" destId="{4CBD9C02-E9DE-42B1-89A6-94359D48B4E7}" srcOrd="6" destOrd="0" parTransId="{7370D207-814B-4EA7-8BEA-6B3603DE2C98}" sibTransId="{AA5DB964-C872-4AAC-BCD2-37BF1E163E8F}"/>
    <dgm:cxn modelId="{A2E97E85-62EF-47FA-89C0-A58C7E91E470}" type="presOf" srcId="{F8253423-8A08-49DA-A2C0-0A0D703A15CB}" destId="{38803D1B-905B-4898-92D0-250EE5C4B0A4}" srcOrd="0" destOrd="0" presId="urn:microsoft.com/office/officeart/2005/8/layout/default"/>
    <dgm:cxn modelId="{399F0291-2F2C-44E6-8D45-32DF3D6699C2}" srcId="{F8253423-8A08-49DA-A2C0-0A0D703A15CB}" destId="{86BE7B70-8818-4973-A179-250D0089F5CF}" srcOrd="1" destOrd="0" parTransId="{492535DD-F293-4794-83CB-5C4D6FA69916}" sibTransId="{8B7E7CED-4BEB-4DC1-8D63-579B924D10BE}"/>
    <dgm:cxn modelId="{0D4EF5AA-D800-4873-A911-BBB54C4FCA5E}" type="presOf" srcId="{86BE7B70-8818-4973-A179-250D0089F5CF}" destId="{9A5A8D31-72CD-4DE0-A74D-E47CBA77B3E1}" srcOrd="0" destOrd="0" presId="urn:microsoft.com/office/officeart/2005/8/layout/default"/>
    <dgm:cxn modelId="{41786EB0-1443-4875-8E6D-F67C5CF57376}" srcId="{F8253423-8A08-49DA-A2C0-0A0D703A15CB}" destId="{89983943-4B4F-4D8A-8672-D265753BE671}" srcOrd="3" destOrd="0" parTransId="{5F9BAA3E-BE81-406D-8FBE-4238F12A67D6}" sibTransId="{FF2BB2EB-8DF7-4D7F-9F04-74DD76D5AD73}"/>
    <dgm:cxn modelId="{A6EE33C5-89BD-4CC6-AD49-3929F0861CC8}" type="presOf" srcId="{45BF0D6C-5670-46C9-BEF1-5AE9F073AD73}" destId="{FB2F0D0D-67EF-47EA-8190-2BEE8B8F448F}" srcOrd="0" destOrd="0" presId="urn:microsoft.com/office/officeart/2005/8/layout/default"/>
    <dgm:cxn modelId="{DEFEE8CA-2DE1-4E2F-9675-BDF8D118D3DA}" srcId="{F8253423-8A08-49DA-A2C0-0A0D703A15CB}" destId="{456DDDE8-109B-4E11-8929-E57976ABA3A3}" srcOrd="2" destOrd="0" parTransId="{3A6B416E-DF1A-4283-A104-4F71A016FFE6}" sibTransId="{B19BA886-CF9B-4CB8-A624-C278CDCAB9C9}"/>
    <dgm:cxn modelId="{FC9A59D9-2CF1-4A3D-AF6E-4ED3D7CBFBF1}" srcId="{F8253423-8A08-49DA-A2C0-0A0D703A15CB}" destId="{73AACF38-5A9E-470F-AD45-1C4C229C61E0}" srcOrd="4" destOrd="0" parTransId="{62AC66E2-13BB-485E-851F-4C2CFBFD9786}" sibTransId="{CE0ABA7C-33CD-4FE8-9A2B-254E6F8FCDB2}"/>
    <dgm:cxn modelId="{3CC2B30F-92E4-460E-97A4-0109BFE519E9}" type="presParOf" srcId="{38803D1B-905B-4898-92D0-250EE5C4B0A4}" destId="{EFDF3149-4B49-4837-AA36-CE8C3694274F}" srcOrd="0" destOrd="0" presId="urn:microsoft.com/office/officeart/2005/8/layout/default"/>
    <dgm:cxn modelId="{7B8823F9-403E-46AC-96DF-C238B03621F5}" type="presParOf" srcId="{38803D1B-905B-4898-92D0-250EE5C4B0A4}" destId="{600ED8EE-8DA0-4B57-8E29-9752C31C0A1C}" srcOrd="1" destOrd="0" presId="urn:microsoft.com/office/officeart/2005/8/layout/default"/>
    <dgm:cxn modelId="{E623847C-231B-4931-8BE5-EE219C8C68A5}" type="presParOf" srcId="{38803D1B-905B-4898-92D0-250EE5C4B0A4}" destId="{9A5A8D31-72CD-4DE0-A74D-E47CBA77B3E1}" srcOrd="2" destOrd="0" presId="urn:microsoft.com/office/officeart/2005/8/layout/default"/>
    <dgm:cxn modelId="{D95D9382-8471-47D6-8910-FFDE6AB93CAC}" type="presParOf" srcId="{38803D1B-905B-4898-92D0-250EE5C4B0A4}" destId="{1E602234-D1F2-41D0-8898-893323450930}" srcOrd="3" destOrd="0" presId="urn:microsoft.com/office/officeart/2005/8/layout/default"/>
    <dgm:cxn modelId="{EA6C5164-383D-4416-8DB8-FCCBAC174F39}" type="presParOf" srcId="{38803D1B-905B-4898-92D0-250EE5C4B0A4}" destId="{9B583B77-8056-451A-987A-0EF10A9E7CBB}" srcOrd="4" destOrd="0" presId="urn:microsoft.com/office/officeart/2005/8/layout/default"/>
    <dgm:cxn modelId="{E32B89E8-D352-4806-87B8-B497EEA50D4A}" type="presParOf" srcId="{38803D1B-905B-4898-92D0-250EE5C4B0A4}" destId="{A1AF3477-EFE4-459C-9FF8-3DBFB5725A1E}" srcOrd="5" destOrd="0" presId="urn:microsoft.com/office/officeart/2005/8/layout/default"/>
    <dgm:cxn modelId="{496DEB9D-B2F1-4F08-8503-4CF9E3878338}" type="presParOf" srcId="{38803D1B-905B-4898-92D0-250EE5C4B0A4}" destId="{CAE85CE3-8278-4408-95D7-B722C26B2285}" srcOrd="6" destOrd="0" presId="urn:microsoft.com/office/officeart/2005/8/layout/default"/>
    <dgm:cxn modelId="{492122D3-709C-4265-9C15-195CF86C7B7B}" type="presParOf" srcId="{38803D1B-905B-4898-92D0-250EE5C4B0A4}" destId="{8A16EC21-A2D9-47DE-9B8B-201E4CAD3913}" srcOrd="7" destOrd="0" presId="urn:microsoft.com/office/officeart/2005/8/layout/default"/>
    <dgm:cxn modelId="{304FD41D-AB8B-428B-889A-E650C0023D07}" type="presParOf" srcId="{38803D1B-905B-4898-92D0-250EE5C4B0A4}" destId="{0FC6291A-1FD4-479E-983C-AAD59D386CF6}" srcOrd="8" destOrd="0" presId="urn:microsoft.com/office/officeart/2005/8/layout/default"/>
    <dgm:cxn modelId="{56FE0396-C49E-41EB-A409-6B046F96A08B}" type="presParOf" srcId="{38803D1B-905B-4898-92D0-250EE5C4B0A4}" destId="{39EEEF19-A141-404C-B21C-22F1CE7559A5}" srcOrd="9" destOrd="0" presId="urn:microsoft.com/office/officeart/2005/8/layout/default"/>
    <dgm:cxn modelId="{53E6C7D9-C3EE-47BD-A0E5-EC36C03F4D1A}" type="presParOf" srcId="{38803D1B-905B-4898-92D0-250EE5C4B0A4}" destId="{FB2F0D0D-67EF-47EA-8190-2BEE8B8F448F}" srcOrd="10" destOrd="0" presId="urn:microsoft.com/office/officeart/2005/8/layout/default"/>
    <dgm:cxn modelId="{C6C29CAF-B88B-4DB8-9AB5-9D01FD60BAD9}" type="presParOf" srcId="{38803D1B-905B-4898-92D0-250EE5C4B0A4}" destId="{1A49BD95-1F4C-45AB-BAE0-B7A2B84FE6B6}" srcOrd="11" destOrd="0" presId="urn:microsoft.com/office/officeart/2005/8/layout/default"/>
    <dgm:cxn modelId="{27D6ED99-0F50-431F-BA81-86851175FC50}" type="presParOf" srcId="{38803D1B-905B-4898-92D0-250EE5C4B0A4}" destId="{013846CB-8CFE-428F-89F8-FE47007DD632}"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9846C4C-B297-4504-8A72-A1D709D3E0CF}"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6B1DF104-95D1-42FB-AED6-2CEE67F7257A}">
      <dgm:prSet/>
      <dgm:spPr/>
      <dgm:t>
        <a:bodyPr/>
        <a:lstStyle/>
        <a:p>
          <a:r>
            <a:rPr lang="en-US" dirty="0"/>
            <a:t>There is NO FEE to submit a FOIA request.</a:t>
          </a:r>
        </a:p>
      </dgm:t>
    </dgm:pt>
    <dgm:pt modelId="{7BA60EC6-6DB1-4A40-96A9-20092A96D0A2}" type="parTrans" cxnId="{D6B5564F-076E-4C70-86F1-2799D3401FDF}">
      <dgm:prSet/>
      <dgm:spPr/>
      <dgm:t>
        <a:bodyPr/>
        <a:lstStyle/>
        <a:p>
          <a:endParaRPr lang="en-US"/>
        </a:p>
      </dgm:t>
    </dgm:pt>
    <dgm:pt modelId="{5B1F2A9B-ABF8-4BC3-BCCE-CCFD93F0CF24}" type="sibTrans" cxnId="{D6B5564F-076E-4C70-86F1-2799D3401FDF}">
      <dgm:prSet/>
      <dgm:spPr/>
      <dgm:t>
        <a:bodyPr/>
        <a:lstStyle/>
        <a:p>
          <a:endParaRPr lang="en-US" dirty="0"/>
        </a:p>
      </dgm:t>
    </dgm:pt>
    <dgm:pt modelId="{ADCF746D-7C27-497F-974A-D91B45B1D7ED}">
      <dgm:prSet/>
      <dgm:spPr/>
      <dgm:t>
        <a:bodyPr/>
        <a:lstStyle/>
        <a:p>
          <a:r>
            <a:rPr lang="en-US" dirty="0"/>
            <a:t>There are fees for searching, reviewing, and reproducing records. Fees are based upon the classification of the requester.</a:t>
          </a:r>
        </a:p>
      </dgm:t>
    </dgm:pt>
    <dgm:pt modelId="{111B7F67-5C07-487F-A402-CB97D5CE5283}" type="parTrans" cxnId="{A40F5BCE-6C80-4A6B-9302-303617463D1D}">
      <dgm:prSet/>
      <dgm:spPr/>
      <dgm:t>
        <a:bodyPr/>
        <a:lstStyle/>
        <a:p>
          <a:endParaRPr lang="en-US"/>
        </a:p>
      </dgm:t>
    </dgm:pt>
    <dgm:pt modelId="{37750435-B241-49E5-B5C4-C9670A4EE774}" type="sibTrans" cxnId="{A40F5BCE-6C80-4A6B-9302-303617463D1D}">
      <dgm:prSet/>
      <dgm:spPr/>
      <dgm:t>
        <a:bodyPr/>
        <a:lstStyle/>
        <a:p>
          <a:endParaRPr lang="en-US" dirty="0"/>
        </a:p>
      </dgm:t>
    </dgm:pt>
    <dgm:pt modelId="{79794EA5-585D-4D12-9331-287921C1ED26}">
      <dgm:prSet/>
      <dgm:spPr/>
      <dgm:t>
        <a:bodyPr/>
        <a:lstStyle/>
        <a:p>
          <a:r>
            <a:rPr lang="en-US" dirty="0"/>
            <a:t>A FOIA requester may be charged fees even if the search does not locate responsive records or an exemption applies.</a:t>
          </a:r>
        </a:p>
      </dgm:t>
    </dgm:pt>
    <dgm:pt modelId="{225B8548-28D3-4A42-B74C-96769EEF339D}" type="parTrans" cxnId="{D57C081A-1F03-4C89-9208-8BDE6B038FFF}">
      <dgm:prSet/>
      <dgm:spPr/>
      <dgm:t>
        <a:bodyPr/>
        <a:lstStyle/>
        <a:p>
          <a:endParaRPr lang="en-US"/>
        </a:p>
      </dgm:t>
    </dgm:pt>
    <dgm:pt modelId="{B4C6C046-CB53-442D-9CFB-4E526DEC23E0}" type="sibTrans" cxnId="{D57C081A-1F03-4C89-9208-8BDE6B038FFF}">
      <dgm:prSet/>
      <dgm:spPr/>
      <dgm:t>
        <a:bodyPr/>
        <a:lstStyle/>
        <a:p>
          <a:endParaRPr lang="en-US"/>
        </a:p>
      </dgm:t>
    </dgm:pt>
    <dgm:pt modelId="{58F49CA5-D494-4A35-BEAD-7FA056E286A1}" type="pres">
      <dgm:prSet presAssocID="{A9846C4C-B297-4504-8A72-A1D709D3E0CF}" presName="outerComposite" presStyleCnt="0">
        <dgm:presLayoutVars>
          <dgm:chMax val="5"/>
          <dgm:dir/>
          <dgm:resizeHandles val="exact"/>
        </dgm:presLayoutVars>
      </dgm:prSet>
      <dgm:spPr/>
    </dgm:pt>
    <dgm:pt modelId="{909FEFF0-2014-4D94-AB1E-BBA31D32FAA8}" type="pres">
      <dgm:prSet presAssocID="{A9846C4C-B297-4504-8A72-A1D709D3E0CF}" presName="dummyMaxCanvas" presStyleCnt="0">
        <dgm:presLayoutVars/>
      </dgm:prSet>
      <dgm:spPr/>
    </dgm:pt>
    <dgm:pt modelId="{8F64836C-3269-41B3-8A78-3EC857828E47}" type="pres">
      <dgm:prSet presAssocID="{A9846C4C-B297-4504-8A72-A1D709D3E0CF}" presName="ThreeNodes_1" presStyleLbl="node1" presStyleIdx="0" presStyleCnt="3">
        <dgm:presLayoutVars>
          <dgm:bulletEnabled val="1"/>
        </dgm:presLayoutVars>
      </dgm:prSet>
      <dgm:spPr/>
    </dgm:pt>
    <dgm:pt modelId="{B2391A36-26B3-4CE9-AAB1-2CDCD2EB6168}" type="pres">
      <dgm:prSet presAssocID="{A9846C4C-B297-4504-8A72-A1D709D3E0CF}" presName="ThreeNodes_2" presStyleLbl="node1" presStyleIdx="1" presStyleCnt="3">
        <dgm:presLayoutVars>
          <dgm:bulletEnabled val="1"/>
        </dgm:presLayoutVars>
      </dgm:prSet>
      <dgm:spPr/>
    </dgm:pt>
    <dgm:pt modelId="{E1436B79-BA10-4DA4-862D-2CF9E2FCDA0B}" type="pres">
      <dgm:prSet presAssocID="{A9846C4C-B297-4504-8A72-A1D709D3E0CF}" presName="ThreeNodes_3" presStyleLbl="node1" presStyleIdx="2" presStyleCnt="3">
        <dgm:presLayoutVars>
          <dgm:bulletEnabled val="1"/>
        </dgm:presLayoutVars>
      </dgm:prSet>
      <dgm:spPr/>
    </dgm:pt>
    <dgm:pt modelId="{C7D9D46F-D92B-41CA-8E35-8FC5B45BD2DA}" type="pres">
      <dgm:prSet presAssocID="{A9846C4C-B297-4504-8A72-A1D709D3E0CF}" presName="ThreeConn_1-2" presStyleLbl="fgAccFollowNode1" presStyleIdx="0" presStyleCnt="2">
        <dgm:presLayoutVars>
          <dgm:bulletEnabled val="1"/>
        </dgm:presLayoutVars>
      </dgm:prSet>
      <dgm:spPr/>
    </dgm:pt>
    <dgm:pt modelId="{3D3E095A-C438-4FA2-923A-812F2F244D92}" type="pres">
      <dgm:prSet presAssocID="{A9846C4C-B297-4504-8A72-A1D709D3E0CF}" presName="ThreeConn_2-3" presStyleLbl="fgAccFollowNode1" presStyleIdx="1" presStyleCnt="2">
        <dgm:presLayoutVars>
          <dgm:bulletEnabled val="1"/>
        </dgm:presLayoutVars>
      </dgm:prSet>
      <dgm:spPr/>
    </dgm:pt>
    <dgm:pt modelId="{EF321FFA-D7D6-4B84-8C69-9A6E8A2AB734}" type="pres">
      <dgm:prSet presAssocID="{A9846C4C-B297-4504-8A72-A1D709D3E0CF}" presName="ThreeNodes_1_text" presStyleLbl="node1" presStyleIdx="2" presStyleCnt="3">
        <dgm:presLayoutVars>
          <dgm:bulletEnabled val="1"/>
        </dgm:presLayoutVars>
      </dgm:prSet>
      <dgm:spPr/>
    </dgm:pt>
    <dgm:pt modelId="{660C1D5F-3905-4082-A530-CB3A28D31F58}" type="pres">
      <dgm:prSet presAssocID="{A9846C4C-B297-4504-8A72-A1D709D3E0CF}" presName="ThreeNodes_2_text" presStyleLbl="node1" presStyleIdx="2" presStyleCnt="3">
        <dgm:presLayoutVars>
          <dgm:bulletEnabled val="1"/>
        </dgm:presLayoutVars>
      </dgm:prSet>
      <dgm:spPr/>
    </dgm:pt>
    <dgm:pt modelId="{7259B2F2-7434-4D8C-A09F-F20BA7FEB456}" type="pres">
      <dgm:prSet presAssocID="{A9846C4C-B297-4504-8A72-A1D709D3E0CF}" presName="ThreeNodes_3_text" presStyleLbl="node1" presStyleIdx="2" presStyleCnt="3">
        <dgm:presLayoutVars>
          <dgm:bulletEnabled val="1"/>
        </dgm:presLayoutVars>
      </dgm:prSet>
      <dgm:spPr/>
    </dgm:pt>
  </dgm:ptLst>
  <dgm:cxnLst>
    <dgm:cxn modelId="{FDF4350C-8BE6-492A-BA16-99CA8AA96B23}" type="presOf" srcId="{79794EA5-585D-4D12-9331-287921C1ED26}" destId="{7259B2F2-7434-4D8C-A09F-F20BA7FEB456}" srcOrd="1" destOrd="0" presId="urn:microsoft.com/office/officeart/2005/8/layout/vProcess5"/>
    <dgm:cxn modelId="{1CFB940F-F9FC-417A-9862-665410F384AB}" type="presOf" srcId="{79794EA5-585D-4D12-9331-287921C1ED26}" destId="{E1436B79-BA10-4DA4-862D-2CF9E2FCDA0B}" srcOrd="0" destOrd="0" presId="urn:microsoft.com/office/officeart/2005/8/layout/vProcess5"/>
    <dgm:cxn modelId="{D57C081A-1F03-4C89-9208-8BDE6B038FFF}" srcId="{A9846C4C-B297-4504-8A72-A1D709D3E0CF}" destId="{79794EA5-585D-4D12-9331-287921C1ED26}" srcOrd="2" destOrd="0" parTransId="{225B8548-28D3-4A42-B74C-96769EEF339D}" sibTransId="{B4C6C046-CB53-442D-9CFB-4E526DEC23E0}"/>
    <dgm:cxn modelId="{DE66E520-7229-4730-A5C8-D1C02013B67F}" type="presOf" srcId="{A9846C4C-B297-4504-8A72-A1D709D3E0CF}" destId="{58F49CA5-D494-4A35-BEAD-7FA056E286A1}" srcOrd="0" destOrd="0" presId="urn:microsoft.com/office/officeart/2005/8/layout/vProcess5"/>
    <dgm:cxn modelId="{D6B5564F-076E-4C70-86F1-2799D3401FDF}" srcId="{A9846C4C-B297-4504-8A72-A1D709D3E0CF}" destId="{6B1DF104-95D1-42FB-AED6-2CEE67F7257A}" srcOrd="0" destOrd="0" parTransId="{7BA60EC6-6DB1-4A40-96A9-20092A96D0A2}" sibTransId="{5B1F2A9B-ABF8-4BC3-BCCE-CCFD93F0CF24}"/>
    <dgm:cxn modelId="{880EDD85-7990-42ED-BFF0-05990DF26116}" type="presOf" srcId="{37750435-B241-49E5-B5C4-C9670A4EE774}" destId="{3D3E095A-C438-4FA2-923A-812F2F244D92}" srcOrd="0" destOrd="0" presId="urn:microsoft.com/office/officeart/2005/8/layout/vProcess5"/>
    <dgm:cxn modelId="{0334528F-B79D-4CB0-94DF-97059D339EDB}" type="presOf" srcId="{6B1DF104-95D1-42FB-AED6-2CEE67F7257A}" destId="{EF321FFA-D7D6-4B84-8C69-9A6E8A2AB734}" srcOrd="1" destOrd="0" presId="urn:microsoft.com/office/officeart/2005/8/layout/vProcess5"/>
    <dgm:cxn modelId="{AFC48499-D7D2-4313-9B9C-4553C7618808}" type="presOf" srcId="{5B1F2A9B-ABF8-4BC3-BCCE-CCFD93F0CF24}" destId="{C7D9D46F-D92B-41CA-8E35-8FC5B45BD2DA}" srcOrd="0" destOrd="0" presId="urn:microsoft.com/office/officeart/2005/8/layout/vProcess5"/>
    <dgm:cxn modelId="{A40F5BCE-6C80-4A6B-9302-303617463D1D}" srcId="{A9846C4C-B297-4504-8A72-A1D709D3E0CF}" destId="{ADCF746D-7C27-497F-974A-D91B45B1D7ED}" srcOrd="1" destOrd="0" parTransId="{111B7F67-5C07-487F-A402-CB97D5CE5283}" sibTransId="{37750435-B241-49E5-B5C4-C9670A4EE774}"/>
    <dgm:cxn modelId="{F0367BE6-E961-4665-AE80-A7A60AEBCEA3}" type="presOf" srcId="{ADCF746D-7C27-497F-974A-D91B45B1D7ED}" destId="{660C1D5F-3905-4082-A530-CB3A28D31F58}" srcOrd="1" destOrd="0" presId="urn:microsoft.com/office/officeart/2005/8/layout/vProcess5"/>
    <dgm:cxn modelId="{141E5CEF-D293-4EF0-82A9-073847B096B8}" type="presOf" srcId="{6B1DF104-95D1-42FB-AED6-2CEE67F7257A}" destId="{8F64836C-3269-41B3-8A78-3EC857828E47}" srcOrd="0" destOrd="0" presId="urn:microsoft.com/office/officeart/2005/8/layout/vProcess5"/>
    <dgm:cxn modelId="{14B0F3F2-4214-4825-BDDB-8E19CE261373}" type="presOf" srcId="{ADCF746D-7C27-497F-974A-D91B45B1D7ED}" destId="{B2391A36-26B3-4CE9-AAB1-2CDCD2EB6168}" srcOrd="0" destOrd="0" presId="urn:microsoft.com/office/officeart/2005/8/layout/vProcess5"/>
    <dgm:cxn modelId="{C5B2D47D-088A-4DB5-8E5D-E44DC243921D}" type="presParOf" srcId="{58F49CA5-D494-4A35-BEAD-7FA056E286A1}" destId="{909FEFF0-2014-4D94-AB1E-BBA31D32FAA8}" srcOrd="0" destOrd="0" presId="urn:microsoft.com/office/officeart/2005/8/layout/vProcess5"/>
    <dgm:cxn modelId="{D8A11568-7E2D-4AA4-A2CE-3C8DFD72230E}" type="presParOf" srcId="{58F49CA5-D494-4A35-BEAD-7FA056E286A1}" destId="{8F64836C-3269-41B3-8A78-3EC857828E47}" srcOrd="1" destOrd="0" presId="urn:microsoft.com/office/officeart/2005/8/layout/vProcess5"/>
    <dgm:cxn modelId="{4F518CE4-68CD-4C3F-909F-0DACA83FA358}" type="presParOf" srcId="{58F49CA5-D494-4A35-BEAD-7FA056E286A1}" destId="{B2391A36-26B3-4CE9-AAB1-2CDCD2EB6168}" srcOrd="2" destOrd="0" presId="urn:microsoft.com/office/officeart/2005/8/layout/vProcess5"/>
    <dgm:cxn modelId="{E8F21E6C-B15C-4EA0-8E03-551560F060CC}" type="presParOf" srcId="{58F49CA5-D494-4A35-BEAD-7FA056E286A1}" destId="{E1436B79-BA10-4DA4-862D-2CF9E2FCDA0B}" srcOrd="3" destOrd="0" presId="urn:microsoft.com/office/officeart/2005/8/layout/vProcess5"/>
    <dgm:cxn modelId="{81210D4E-625E-4823-9174-3CFD5F8311D2}" type="presParOf" srcId="{58F49CA5-D494-4A35-BEAD-7FA056E286A1}" destId="{C7D9D46F-D92B-41CA-8E35-8FC5B45BD2DA}" srcOrd="4" destOrd="0" presId="urn:microsoft.com/office/officeart/2005/8/layout/vProcess5"/>
    <dgm:cxn modelId="{4C5E7C1A-39C6-4E14-86FA-33CF34327345}" type="presParOf" srcId="{58F49CA5-D494-4A35-BEAD-7FA056E286A1}" destId="{3D3E095A-C438-4FA2-923A-812F2F244D92}" srcOrd="5" destOrd="0" presId="urn:microsoft.com/office/officeart/2005/8/layout/vProcess5"/>
    <dgm:cxn modelId="{50171C67-66AC-4C63-B81C-1EB09F02BAE2}" type="presParOf" srcId="{58F49CA5-D494-4A35-BEAD-7FA056E286A1}" destId="{EF321FFA-D7D6-4B84-8C69-9A6E8A2AB734}" srcOrd="6" destOrd="0" presId="urn:microsoft.com/office/officeart/2005/8/layout/vProcess5"/>
    <dgm:cxn modelId="{32BCCC89-FC42-46F4-AC30-063AFC66A0D7}" type="presParOf" srcId="{58F49CA5-D494-4A35-BEAD-7FA056E286A1}" destId="{660C1D5F-3905-4082-A530-CB3A28D31F58}" srcOrd="7" destOrd="0" presId="urn:microsoft.com/office/officeart/2005/8/layout/vProcess5"/>
    <dgm:cxn modelId="{260CED3D-0FDD-4261-9923-0157AAC3B35D}" type="presParOf" srcId="{58F49CA5-D494-4A35-BEAD-7FA056E286A1}" destId="{7259B2F2-7434-4D8C-A09F-F20BA7FEB456}"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F631D0F-84D5-48A5-965C-5884F3B30D81}" type="doc">
      <dgm:prSet loTypeId="urn:microsoft.com/office/officeart/2005/8/layout/hierarchy2" loCatId="hierarchy" qsTypeId="urn:microsoft.com/office/officeart/2005/8/quickstyle/simple4" qsCatId="simple" csTypeId="urn:microsoft.com/office/officeart/2005/8/colors/colorful1" csCatId="colorful" phldr="1"/>
      <dgm:spPr/>
      <dgm:t>
        <a:bodyPr/>
        <a:lstStyle/>
        <a:p>
          <a:endParaRPr lang="en-US"/>
        </a:p>
      </dgm:t>
    </dgm:pt>
    <dgm:pt modelId="{98925044-A357-4AAD-9EAA-E92609646769}">
      <dgm:prSet custT="1"/>
      <dgm:spPr/>
      <dgm:t>
        <a:bodyPr/>
        <a:lstStyle/>
        <a:p>
          <a:r>
            <a:rPr lang="en-US" sz="2400" b="1" dirty="0"/>
            <a:t>Final Response to Requester</a:t>
          </a:r>
          <a:endParaRPr lang="en-US" sz="2400" dirty="0"/>
        </a:p>
      </dgm:t>
    </dgm:pt>
    <dgm:pt modelId="{A5F7B49A-7ACC-46AD-A163-CCBFA0A3F661}" type="parTrans" cxnId="{4298C9BC-7BB3-4F11-A061-DF8EF63B4423}">
      <dgm:prSet/>
      <dgm:spPr/>
      <dgm:t>
        <a:bodyPr/>
        <a:lstStyle/>
        <a:p>
          <a:endParaRPr lang="en-US"/>
        </a:p>
      </dgm:t>
    </dgm:pt>
    <dgm:pt modelId="{6F66A02F-A173-4442-8387-5F3D9ADD1F17}" type="sibTrans" cxnId="{4298C9BC-7BB3-4F11-A061-DF8EF63B4423}">
      <dgm:prSet/>
      <dgm:spPr/>
      <dgm:t>
        <a:bodyPr/>
        <a:lstStyle/>
        <a:p>
          <a:endParaRPr lang="en-US"/>
        </a:p>
      </dgm:t>
    </dgm:pt>
    <dgm:pt modelId="{C93568AA-79C2-4311-B252-390E8ABDBC4C}">
      <dgm:prSet custT="1"/>
      <dgm:spPr/>
      <dgm:t>
        <a:bodyPr/>
        <a:lstStyle/>
        <a:p>
          <a:pPr algn="ctr"/>
          <a:r>
            <a:rPr lang="en-US" sz="1600" dirty="0">
              <a:latin typeface="Arial" panose="020B0604020202020204" pitchFamily="34" charset="0"/>
              <a:cs typeface="Arial" panose="020B0604020202020204" pitchFamily="34" charset="0"/>
            </a:rPr>
            <a:t>Whether the record was released in full, partially released, or withheld in full; Discuss fees if applicable</a:t>
          </a:r>
        </a:p>
      </dgm:t>
    </dgm:pt>
    <dgm:pt modelId="{348DFD07-B3FA-4CD7-804F-D86D714538BE}" type="parTrans" cxnId="{D1D8DD4E-9625-437F-AC2B-5A31BE618A9C}">
      <dgm:prSet/>
      <dgm:spPr/>
      <dgm:t>
        <a:bodyPr/>
        <a:lstStyle/>
        <a:p>
          <a:endParaRPr lang="en-US"/>
        </a:p>
      </dgm:t>
    </dgm:pt>
    <dgm:pt modelId="{EBC0864D-6FD9-4BD5-A75B-4D33B2673D92}" type="sibTrans" cxnId="{D1D8DD4E-9625-437F-AC2B-5A31BE618A9C}">
      <dgm:prSet/>
      <dgm:spPr/>
      <dgm:t>
        <a:bodyPr/>
        <a:lstStyle/>
        <a:p>
          <a:endParaRPr lang="en-US"/>
        </a:p>
      </dgm:t>
    </dgm:pt>
    <dgm:pt modelId="{8ED133E0-CFB9-4BB2-B87D-0E71F4246A9E}">
      <dgm:prSet custT="1"/>
      <dgm:spPr/>
      <dgm:t>
        <a:bodyPr/>
        <a:lstStyle/>
        <a:p>
          <a:r>
            <a:rPr lang="en-US" sz="2000" b="1" dirty="0">
              <a:latin typeface="Arial" panose="020B0604020202020204" pitchFamily="34" charset="0"/>
              <a:cs typeface="Arial" panose="020B0604020202020204" pitchFamily="34" charset="0"/>
            </a:rPr>
            <a:t>A final response denying records should include the following:</a:t>
          </a:r>
        </a:p>
      </dgm:t>
    </dgm:pt>
    <dgm:pt modelId="{EFCAC591-E535-4221-BCD6-497244074161}" type="parTrans" cxnId="{D41C9725-149F-40A3-9DA9-2DD1B0094668}">
      <dgm:prSet/>
      <dgm:spPr/>
      <dgm:t>
        <a:bodyPr/>
        <a:lstStyle/>
        <a:p>
          <a:endParaRPr lang="en-US"/>
        </a:p>
      </dgm:t>
    </dgm:pt>
    <dgm:pt modelId="{F79BBD86-2964-410A-8A4B-D8731A824552}" type="sibTrans" cxnId="{D41C9725-149F-40A3-9DA9-2DD1B0094668}">
      <dgm:prSet/>
      <dgm:spPr/>
      <dgm:t>
        <a:bodyPr/>
        <a:lstStyle/>
        <a:p>
          <a:endParaRPr lang="en-US"/>
        </a:p>
      </dgm:t>
    </dgm:pt>
    <dgm:pt modelId="{3272178D-3360-4EAF-A4D3-5CCF51656FEE}">
      <dgm:prSet custT="1"/>
      <dgm:spPr/>
      <dgm:t>
        <a:bodyPr/>
        <a:lstStyle/>
        <a:p>
          <a:r>
            <a:rPr lang="en-US" sz="1400" dirty="0">
              <a:latin typeface="Arial" panose="020B0604020202020204" pitchFamily="34" charset="0"/>
              <a:cs typeface="Arial" panose="020B0604020202020204" pitchFamily="34" charset="0"/>
            </a:rPr>
            <a:t>the identity of each person responsible for the denial, if different from that of the person signing the letter of denial;</a:t>
          </a:r>
        </a:p>
      </dgm:t>
    </dgm:pt>
    <dgm:pt modelId="{C4BB91B3-8209-4BE7-959E-5954F608CCAB}" type="parTrans" cxnId="{0B7E12FE-D9BD-488B-8854-BFCE1E0B3493}">
      <dgm:prSet/>
      <dgm:spPr/>
      <dgm:t>
        <a:bodyPr/>
        <a:lstStyle/>
        <a:p>
          <a:endParaRPr lang="en-US" dirty="0"/>
        </a:p>
      </dgm:t>
    </dgm:pt>
    <dgm:pt modelId="{B8CEE43E-18C8-4166-BC62-AE8261CCD394}" type="sibTrans" cxnId="{0B7E12FE-D9BD-488B-8854-BFCE1E0B3493}">
      <dgm:prSet/>
      <dgm:spPr/>
      <dgm:t>
        <a:bodyPr/>
        <a:lstStyle/>
        <a:p>
          <a:endParaRPr lang="en-US"/>
        </a:p>
      </dgm:t>
    </dgm:pt>
    <dgm:pt modelId="{5D544335-619B-4D5E-A769-10E9F2751E81}">
      <dgm:prSet custT="1"/>
      <dgm:spPr/>
      <dgm:t>
        <a:bodyPr/>
        <a:lstStyle/>
        <a:p>
          <a:r>
            <a:rPr lang="en-US" sz="1400" dirty="0">
              <a:latin typeface="Arial" panose="020B0604020202020204" pitchFamily="34" charset="0"/>
              <a:cs typeface="Arial" panose="020B0604020202020204" pitchFamily="34" charset="0"/>
            </a:rPr>
            <a:t>a reference to the specific exemption or exemptions briefly describing how each exemption is applicable to each record withheld; </a:t>
          </a:r>
        </a:p>
      </dgm:t>
    </dgm:pt>
    <dgm:pt modelId="{31C68E6D-F190-4E6C-B229-5B9DE3454C7B}" type="parTrans" cxnId="{B05A06DD-71CA-4EAC-9DB2-FABDC2A7E4E2}">
      <dgm:prSet/>
      <dgm:spPr/>
      <dgm:t>
        <a:bodyPr/>
        <a:lstStyle/>
        <a:p>
          <a:endParaRPr lang="en-US" dirty="0"/>
        </a:p>
      </dgm:t>
    </dgm:pt>
    <dgm:pt modelId="{AD0F4C7B-B7E2-469A-AF37-E3924E61DDD2}" type="sibTrans" cxnId="{B05A06DD-71CA-4EAC-9DB2-FABDC2A7E4E2}">
      <dgm:prSet/>
      <dgm:spPr/>
      <dgm:t>
        <a:bodyPr/>
        <a:lstStyle/>
        <a:p>
          <a:endParaRPr lang="en-US"/>
        </a:p>
      </dgm:t>
    </dgm:pt>
    <dgm:pt modelId="{E4835979-D5F4-47B6-AE4E-396C6F640F76}">
      <dgm:prSet custT="1"/>
      <dgm:spPr/>
      <dgm:t>
        <a:bodyPr/>
        <a:lstStyle/>
        <a:p>
          <a:r>
            <a:rPr lang="en-US" sz="1400" dirty="0">
              <a:latin typeface="Arial" panose="020B0604020202020204" pitchFamily="34" charset="0"/>
              <a:cs typeface="Arial" panose="020B0604020202020204" pitchFamily="34" charset="0"/>
            </a:rPr>
            <a:t>a reference to the D.C. Code provision and/or case law that is the basis of the decision; a statement advising of  appeal rights</a:t>
          </a:r>
        </a:p>
      </dgm:t>
    </dgm:pt>
    <dgm:pt modelId="{3D2B6E3E-4C9E-4A77-BB0F-60648B4ECF43}" type="parTrans" cxnId="{FCD092A5-B5B6-4DC1-BEC7-A3DC7CC2312E}">
      <dgm:prSet/>
      <dgm:spPr/>
      <dgm:t>
        <a:bodyPr/>
        <a:lstStyle/>
        <a:p>
          <a:endParaRPr lang="en-US" dirty="0"/>
        </a:p>
      </dgm:t>
    </dgm:pt>
    <dgm:pt modelId="{6948E4C4-7BD3-45C6-B109-C7794C141260}" type="sibTrans" cxnId="{FCD092A5-B5B6-4DC1-BEC7-A3DC7CC2312E}">
      <dgm:prSet/>
      <dgm:spPr/>
      <dgm:t>
        <a:bodyPr/>
        <a:lstStyle/>
        <a:p>
          <a:endParaRPr lang="en-US"/>
        </a:p>
      </dgm:t>
    </dgm:pt>
    <dgm:pt modelId="{FA1D0F20-80AA-4EE9-8D99-BB3CCD04BCD8}">
      <dgm:prSet custT="1"/>
      <dgm:spPr/>
      <dgm:t>
        <a:bodyPr/>
        <a:lstStyle/>
        <a:p>
          <a:r>
            <a:rPr lang="en-US" sz="1600" dirty="0">
              <a:latin typeface="Arial" panose="020B0604020202020204" pitchFamily="34" charset="0"/>
              <a:cs typeface="Arial" panose="020B0604020202020204" pitchFamily="34" charset="0"/>
            </a:rPr>
            <a:t>If a requested record cannot be located or has been destroyed or otherwise disposed of, notify the requester.</a:t>
          </a:r>
        </a:p>
      </dgm:t>
    </dgm:pt>
    <dgm:pt modelId="{58E22221-020A-4BE6-9DB8-23671DF42878}" type="parTrans" cxnId="{99C7CFEC-A7FA-4DE9-892A-CF30FF0D1F54}">
      <dgm:prSet/>
      <dgm:spPr/>
      <dgm:t>
        <a:bodyPr/>
        <a:lstStyle/>
        <a:p>
          <a:endParaRPr lang="en-US"/>
        </a:p>
      </dgm:t>
    </dgm:pt>
    <dgm:pt modelId="{5D686572-3CD2-4D16-88BC-2E710B95874D}" type="sibTrans" cxnId="{99C7CFEC-A7FA-4DE9-892A-CF30FF0D1F54}">
      <dgm:prSet/>
      <dgm:spPr/>
      <dgm:t>
        <a:bodyPr/>
        <a:lstStyle/>
        <a:p>
          <a:endParaRPr lang="en-US"/>
        </a:p>
      </dgm:t>
    </dgm:pt>
    <dgm:pt modelId="{7CB5BD41-7835-4D21-AC0A-B1585C4D46E8}">
      <dgm:prSet custT="1"/>
      <dgm:spPr/>
      <dgm:t>
        <a:bodyPr/>
        <a:lstStyle/>
        <a:p>
          <a:r>
            <a:rPr lang="en-US" sz="1800" b="1" dirty="0">
              <a:latin typeface="Arial" panose="020B0604020202020204" pitchFamily="34" charset="0"/>
              <a:cs typeface="Arial" panose="020B0604020202020204" pitchFamily="34" charset="0"/>
            </a:rPr>
            <a:t>1 DCMR  § 407</a:t>
          </a:r>
        </a:p>
      </dgm:t>
    </dgm:pt>
    <dgm:pt modelId="{3C13F6D7-0C4B-45F1-86ED-1EFE0594EB29}" type="parTrans" cxnId="{C0F9AF9B-62FE-4B88-9CF4-B0D5BA8FC6ED}">
      <dgm:prSet/>
      <dgm:spPr/>
      <dgm:t>
        <a:bodyPr/>
        <a:lstStyle/>
        <a:p>
          <a:endParaRPr lang="en-US"/>
        </a:p>
      </dgm:t>
    </dgm:pt>
    <dgm:pt modelId="{B94ADF3E-EE26-4A33-B6A0-E8D931F2D05F}" type="sibTrans" cxnId="{C0F9AF9B-62FE-4B88-9CF4-B0D5BA8FC6ED}">
      <dgm:prSet/>
      <dgm:spPr/>
      <dgm:t>
        <a:bodyPr/>
        <a:lstStyle/>
        <a:p>
          <a:endParaRPr lang="en-US"/>
        </a:p>
      </dgm:t>
    </dgm:pt>
    <dgm:pt modelId="{4C592B95-D24F-4CBF-814D-9A7209C9B25F}" type="pres">
      <dgm:prSet presAssocID="{CF631D0F-84D5-48A5-965C-5884F3B30D81}" presName="diagram" presStyleCnt="0">
        <dgm:presLayoutVars>
          <dgm:chPref val="1"/>
          <dgm:dir/>
          <dgm:animOne val="branch"/>
          <dgm:animLvl val="lvl"/>
          <dgm:resizeHandles val="exact"/>
        </dgm:presLayoutVars>
      </dgm:prSet>
      <dgm:spPr/>
    </dgm:pt>
    <dgm:pt modelId="{23FA1CC2-0932-47E1-B2E1-79415CA9521F}" type="pres">
      <dgm:prSet presAssocID="{98925044-A357-4AAD-9EAA-E92609646769}" presName="root1" presStyleCnt="0"/>
      <dgm:spPr/>
    </dgm:pt>
    <dgm:pt modelId="{BAB56842-0EF7-4EFF-AB24-90FC89155A08}" type="pres">
      <dgm:prSet presAssocID="{98925044-A357-4AAD-9EAA-E92609646769}" presName="LevelOneTextNode" presStyleLbl="node0" presStyleIdx="0" presStyleCnt="5">
        <dgm:presLayoutVars>
          <dgm:chPref val="3"/>
        </dgm:presLayoutVars>
      </dgm:prSet>
      <dgm:spPr/>
    </dgm:pt>
    <dgm:pt modelId="{BE8767AE-4B8A-4F29-ABDC-842F50F6DF79}" type="pres">
      <dgm:prSet presAssocID="{98925044-A357-4AAD-9EAA-E92609646769}" presName="level2hierChild" presStyleCnt="0"/>
      <dgm:spPr/>
    </dgm:pt>
    <dgm:pt modelId="{6F90F0E0-1EA1-42A4-8D48-DCA2189BD0B1}" type="pres">
      <dgm:prSet presAssocID="{C93568AA-79C2-4311-B252-390E8ABDBC4C}" presName="root1" presStyleCnt="0"/>
      <dgm:spPr/>
    </dgm:pt>
    <dgm:pt modelId="{ADA51C93-14EE-4461-8940-08ED8F973171}" type="pres">
      <dgm:prSet presAssocID="{C93568AA-79C2-4311-B252-390E8ABDBC4C}" presName="LevelOneTextNode" presStyleLbl="node0" presStyleIdx="1" presStyleCnt="5">
        <dgm:presLayoutVars>
          <dgm:chPref val="3"/>
        </dgm:presLayoutVars>
      </dgm:prSet>
      <dgm:spPr/>
    </dgm:pt>
    <dgm:pt modelId="{7AAE30AE-27A3-459E-A5C4-FD544457551D}" type="pres">
      <dgm:prSet presAssocID="{C93568AA-79C2-4311-B252-390E8ABDBC4C}" presName="level2hierChild" presStyleCnt="0"/>
      <dgm:spPr/>
    </dgm:pt>
    <dgm:pt modelId="{15A6D931-E297-4907-B95D-7D474A06DEB8}" type="pres">
      <dgm:prSet presAssocID="{8ED133E0-CFB9-4BB2-B87D-0E71F4246A9E}" presName="root1" presStyleCnt="0"/>
      <dgm:spPr/>
    </dgm:pt>
    <dgm:pt modelId="{C83655B1-2A9B-4EE4-9502-2096B6D0EA5A}" type="pres">
      <dgm:prSet presAssocID="{8ED133E0-CFB9-4BB2-B87D-0E71F4246A9E}" presName="LevelOneTextNode" presStyleLbl="node0" presStyleIdx="2" presStyleCnt="5">
        <dgm:presLayoutVars>
          <dgm:chPref val="3"/>
        </dgm:presLayoutVars>
      </dgm:prSet>
      <dgm:spPr/>
    </dgm:pt>
    <dgm:pt modelId="{452A8051-5F4C-4989-AFE8-0A908B40866E}" type="pres">
      <dgm:prSet presAssocID="{8ED133E0-CFB9-4BB2-B87D-0E71F4246A9E}" presName="level2hierChild" presStyleCnt="0"/>
      <dgm:spPr/>
    </dgm:pt>
    <dgm:pt modelId="{A9247A29-BEE8-4194-8687-FAE39F068E2D}" type="pres">
      <dgm:prSet presAssocID="{C4BB91B3-8209-4BE7-959E-5954F608CCAB}" presName="conn2-1" presStyleLbl="parChTrans1D2" presStyleIdx="0" presStyleCnt="3"/>
      <dgm:spPr/>
    </dgm:pt>
    <dgm:pt modelId="{455AD6C3-FA2D-4BD5-AD38-0272F51E0B4B}" type="pres">
      <dgm:prSet presAssocID="{C4BB91B3-8209-4BE7-959E-5954F608CCAB}" presName="connTx" presStyleLbl="parChTrans1D2" presStyleIdx="0" presStyleCnt="3"/>
      <dgm:spPr/>
    </dgm:pt>
    <dgm:pt modelId="{6D71B44A-7FAD-4C51-ACB5-57ADFBEB2D69}" type="pres">
      <dgm:prSet presAssocID="{3272178D-3360-4EAF-A4D3-5CCF51656FEE}" presName="root2" presStyleCnt="0"/>
      <dgm:spPr/>
    </dgm:pt>
    <dgm:pt modelId="{1FA2E238-6BC3-4CE8-9278-0D08B0007D59}" type="pres">
      <dgm:prSet presAssocID="{3272178D-3360-4EAF-A4D3-5CCF51656FEE}" presName="LevelTwoTextNode" presStyleLbl="node2" presStyleIdx="0" presStyleCnt="3">
        <dgm:presLayoutVars>
          <dgm:chPref val="3"/>
        </dgm:presLayoutVars>
      </dgm:prSet>
      <dgm:spPr/>
    </dgm:pt>
    <dgm:pt modelId="{614B4468-EAB5-4CDC-9565-A6FF89788202}" type="pres">
      <dgm:prSet presAssocID="{3272178D-3360-4EAF-A4D3-5CCF51656FEE}" presName="level3hierChild" presStyleCnt="0"/>
      <dgm:spPr/>
    </dgm:pt>
    <dgm:pt modelId="{AE40A44B-3EF9-4CB4-8A7B-32A3D6167834}" type="pres">
      <dgm:prSet presAssocID="{31C68E6D-F190-4E6C-B229-5B9DE3454C7B}" presName="conn2-1" presStyleLbl="parChTrans1D2" presStyleIdx="1" presStyleCnt="3"/>
      <dgm:spPr/>
    </dgm:pt>
    <dgm:pt modelId="{F9118E46-ED71-4307-95FD-1C705B7D4328}" type="pres">
      <dgm:prSet presAssocID="{31C68E6D-F190-4E6C-B229-5B9DE3454C7B}" presName="connTx" presStyleLbl="parChTrans1D2" presStyleIdx="1" presStyleCnt="3"/>
      <dgm:spPr/>
    </dgm:pt>
    <dgm:pt modelId="{585C0911-6AA3-443B-A75F-971B06E396C5}" type="pres">
      <dgm:prSet presAssocID="{5D544335-619B-4D5E-A769-10E9F2751E81}" presName="root2" presStyleCnt="0"/>
      <dgm:spPr/>
    </dgm:pt>
    <dgm:pt modelId="{F295A9F2-CCFA-46CF-8D5E-9F277DC51F1C}" type="pres">
      <dgm:prSet presAssocID="{5D544335-619B-4D5E-A769-10E9F2751E81}" presName="LevelTwoTextNode" presStyleLbl="node2" presStyleIdx="1" presStyleCnt="3">
        <dgm:presLayoutVars>
          <dgm:chPref val="3"/>
        </dgm:presLayoutVars>
      </dgm:prSet>
      <dgm:spPr/>
    </dgm:pt>
    <dgm:pt modelId="{3E604D97-C848-41A6-8833-D8310528EC80}" type="pres">
      <dgm:prSet presAssocID="{5D544335-619B-4D5E-A769-10E9F2751E81}" presName="level3hierChild" presStyleCnt="0"/>
      <dgm:spPr/>
    </dgm:pt>
    <dgm:pt modelId="{1B26FD28-CE73-44C8-951B-F46B755FC3C1}" type="pres">
      <dgm:prSet presAssocID="{3D2B6E3E-4C9E-4A77-BB0F-60648B4ECF43}" presName="conn2-1" presStyleLbl="parChTrans1D2" presStyleIdx="2" presStyleCnt="3"/>
      <dgm:spPr/>
    </dgm:pt>
    <dgm:pt modelId="{2EB86D89-6B44-4685-8C92-561490006CFA}" type="pres">
      <dgm:prSet presAssocID="{3D2B6E3E-4C9E-4A77-BB0F-60648B4ECF43}" presName="connTx" presStyleLbl="parChTrans1D2" presStyleIdx="2" presStyleCnt="3"/>
      <dgm:spPr/>
    </dgm:pt>
    <dgm:pt modelId="{AA604F10-C2A1-4E24-A4BF-62EFD10CC08E}" type="pres">
      <dgm:prSet presAssocID="{E4835979-D5F4-47B6-AE4E-396C6F640F76}" presName="root2" presStyleCnt="0"/>
      <dgm:spPr/>
    </dgm:pt>
    <dgm:pt modelId="{80827085-9C79-47AF-8AB5-06B0EA70221E}" type="pres">
      <dgm:prSet presAssocID="{E4835979-D5F4-47B6-AE4E-396C6F640F76}" presName="LevelTwoTextNode" presStyleLbl="node2" presStyleIdx="2" presStyleCnt="3" custLinFactNeighborX="2085" custLinFactNeighborY="1271">
        <dgm:presLayoutVars>
          <dgm:chPref val="3"/>
        </dgm:presLayoutVars>
      </dgm:prSet>
      <dgm:spPr/>
    </dgm:pt>
    <dgm:pt modelId="{6C6AB7B3-D305-404F-B3C4-4AEDBDB72792}" type="pres">
      <dgm:prSet presAssocID="{E4835979-D5F4-47B6-AE4E-396C6F640F76}" presName="level3hierChild" presStyleCnt="0"/>
      <dgm:spPr/>
    </dgm:pt>
    <dgm:pt modelId="{90DC5871-431D-4412-A03D-9E4858FEC30F}" type="pres">
      <dgm:prSet presAssocID="{FA1D0F20-80AA-4EE9-8D99-BB3CCD04BCD8}" presName="root1" presStyleCnt="0"/>
      <dgm:spPr/>
    </dgm:pt>
    <dgm:pt modelId="{F6D0002E-77EB-41F3-A665-D51C903DF396}" type="pres">
      <dgm:prSet presAssocID="{FA1D0F20-80AA-4EE9-8D99-BB3CCD04BCD8}" presName="LevelOneTextNode" presStyleLbl="node0" presStyleIdx="3" presStyleCnt="5">
        <dgm:presLayoutVars>
          <dgm:chPref val="3"/>
        </dgm:presLayoutVars>
      </dgm:prSet>
      <dgm:spPr/>
    </dgm:pt>
    <dgm:pt modelId="{7186B157-995F-4ABD-A977-D3201F07AF3C}" type="pres">
      <dgm:prSet presAssocID="{FA1D0F20-80AA-4EE9-8D99-BB3CCD04BCD8}" presName="level2hierChild" presStyleCnt="0"/>
      <dgm:spPr/>
    </dgm:pt>
    <dgm:pt modelId="{95AA9E54-F931-4A7B-BDDA-A10E70EA2FB5}" type="pres">
      <dgm:prSet presAssocID="{7CB5BD41-7835-4D21-AC0A-B1585C4D46E8}" presName="root1" presStyleCnt="0"/>
      <dgm:spPr/>
    </dgm:pt>
    <dgm:pt modelId="{7FB2C74D-A2EB-4142-86A1-6318C08E0AD8}" type="pres">
      <dgm:prSet presAssocID="{7CB5BD41-7835-4D21-AC0A-B1585C4D46E8}" presName="LevelOneTextNode" presStyleLbl="node0" presStyleIdx="4" presStyleCnt="5">
        <dgm:presLayoutVars>
          <dgm:chPref val="3"/>
        </dgm:presLayoutVars>
      </dgm:prSet>
      <dgm:spPr/>
    </dgm:pt>
    <dgm:pt modelId="{99DCB789-A567-4A2F-AAF8-7338AFF72E1E}" type="pres">
      <dgm:prSet presAssocID="{7CB5BD41-7835-4D21-AC0A-B1585C4D46E8}" presName="level2hierChild" presStyleCnt="0"/>
      <dgm:spPr/>
    </dgm:pt>
  </dgm:ptLst>
  <dgm:cxnLst>
    <dgm:cxn modelId="{90A4190A-73CD-432C-8E2C-02693B51A5FF}" type="presOf" srcId="{98925044-A357-4AAD-9EAA-E92609646769}" destId="{BAB56842-0EF7-4EFF-AB24-90FC89155A08}" srcOrd="0" destOrd="0" presId="urn:microsoft.com/office/officeart/2005/8/layout/hierarchy2"/>
    <dgm:cxn modelId="{78C0AD0B-FFBB-405D-8183-E4909EBF1816}" type="presOf" srcId="{E4835979-D5F4-47B6-AE4E-396C6F640F76}" destId="{80827085-9C79-47AF-8AB5-06B0EA70221E}" srcOrd="0" destOrd="0" presId="urn:microsoft.com/office/officeart/2005/8/layout/hierarchy2"/>
    <dgm:cxn modelId="{5102DC1A-88CC-47D3-80FE-18F77380B5C2}" type="presOf" srcId="{CF631D0F-84D5-48A5-965C-5884F3B30D81}" destId="{4C592B95-D24F-4CBF-814D-9A7209C9B25F}" srcOrd="0" destOrd="0" presId="urn:microsoft.com/office/officeart/2005/8/layout/hierarchy2"/>
    <dgm:cxn modelId="{D41C9725-149F-40A3-9DA9-2DD1B0094668}" srcId="{CF631D0F-84D5-48A5-965C-5884F3B30D81}" destId="{8ED133E0-CFB9-4BB2-B87D-0E71F4246A9E}" srcOrd="2" destOrd="0" parTransId="{EFCAC591-E535-4221-BCD6-497244074161}" sibTransId="{F79BBD86-2964-410A-8A4B-D8731A824552}"/>
    <dgm:cxn modelId="{BA81A136-00A4-4D1B-B2A4-BFBF9859BD5B}" type="presOf" srcId="{FA1D0F20-80AA-4EE9-8D99-BB3CCD04BCD8}" destId="{F6D0002E-77EB-41F3-A665-D51C903DF396}" srcOrd="0" destOrd="0" presId="urn:microsoft.com/office/officeart/2005/8/layout/hierarchy2"/>
    <dgm:cxn modelId="{D139433A-E920-4CF6-AE8F-B51C3DE7E116}" type="presOf" srcId="{C4BB91B3-8209-4BE7-959E-5954F608CCAB}" destId="{A9247A29-BEE8-4194-8687-FAE39F068E2D}" srcOrd="0" destOrd="0" presId="urn:microsoft.com/office/officeart/2005/8/layout/hierarchy2"/>
    <dgm:cxn modelId="{7566C03E-E1D9-4536-B4E1-B3C4C7B0EBF4}" type="presOf" srcId="{31C68E6D-F190-4E6C-B229-5B9DE3454C7B}" destId="{F9118E46-ED71-4307-95FD-1C705B7D4328}" srcOrd="1" destOrd="0" presId="urn:microsoft.com/office/officeart/2005/8/layout/hierarchy2"/>
    <dgm:cxn modelId="{85031A44-8F84-4C7E-9CEE-62D035008C90}" type="presOf" srcId="{31C68E6D-F190-4E6C-B229-5B9DE3454C7B}" destId="{AE40A44B-3EF9-4CB4-8A7B-32A3D6167834}" srcOrd="0" destOrd="0" presId="urn:microsoft.com/office/officeart/2005/8/layout/hierarchy2"/>
    <dgm:cxn modelId="{D1D8DD4E-9625-437F-AC2B-5A31BE618A9C}" srcId="{CF631D0F-84D5-48A5-965C-5884F3B30D81}" destId="{C93568AA-79C2-4311-B252-390E8ABDBC4C}" srcOrd="1" destOrd="0" parTransId="{348DFD07-B3FA-4CD7-804F-D86D714538BE}" sibTransId="{EBC0864D-6FD9-4BD5-A75B-4D33B2673D92}"/>
    <dgm:cxn modelId="{2DD0CB8D-4D17-4C06-9A8A-4F7CA4149B22}" type="presOf" srcId="{C93568AA-79C2-4311-B252-390E8ABDBC4C}" destId="{ADA51C93-14EE-4461-8940-08ED8F973171}" srcOrd="0" destOrd="0" presId="urn:microsoft.com/office/officeart/2005/8/layout/hierarchy2"/>
    <dgm:cxn modelId="{9263AB90-4BBB-4FD2-AA60-D9D4995AE4DC}" type="presOf" srcId="{7CB5BD41-7835-4D21-AC0A-B1585C4D46E8}" destId="{7FB2C74D-A2EB-4142-86A1-6318C08E0AD8}" srcOrd="0" destOrd="0" presId="urn:microsoft.com/office/officeart/2005/8/layout/hierarchy2"/>
    <dgm:cxn modelId="{C0F9AF9B-62FE-4B88-9CF4-B0D5BA8FC6ED}" srcId="{CF631D0F-84D5-48A5-965C-5884F3B30D81}" destId="{7CB5BD41-7835-4D21-AC0A-B1585C4D46E8}" srcOrd="4" destOrd="0" parTransId="{3C13F6D7-0C4B-45F1-86ED-1EFE0594EB29}" sibTransId="{B94ADF3E-EE26-4A33-B6A0-E8D931F2D05F}"/>
    <dgm:cxn modelId="{FCD092A5-B5B6-4DC1-BEC7-A3DC7CC2312E}" srcId="{8ED133E0-CFB9-4BB2-B87D-0E71F4246A9E}" destId="{E4835979-D5F4-47B6-AE4E-396C6F640F76}" srcOrd="2" destOrd="0" parTransId="{3D2B6E3E-4C9E-4A77-BB0F-60648B4ECF43}" sibTransId="{6948E4C4-7BD3-45C6-B109-C7794C141260}"/>
    <dgm:cxn modelId="{7AE5CAB9-03B1-4884-A114-C82F50A0E0D9}" type="presOf" srcId="{5D544335-619B-4D5E-A769-10E9F2751E81}" destId="{F295A9F2-CCFA-46CF-8D5E-9F277DC51F1C}" srcOrd="0" destOrd="0" presId="urn:microsoft.com/office/officeart/2005/8/layout/hierarchy2"/>
    <dgm:cxn modelId="{4298C9BC-7BB3-4F11-A061-DF8EF63B4423}" srcId="{CF631D0F-84D5-48A5-965C-5884F3B30D81}" destId="{98925044-A357-4AAD-9EAA-E92609646769}" srcOrd="0" destOrd="0" parTransId="{A5F7B49A-7ACC-46AD-A163-CCBFA0A3F661}" sibTransId="{6F66A02F-A173-4442-8387-5F3D9ADD1F17}"/>
    <dgm:cxn modelId="{05B1D9C5-C771-4ACB-BF73-B2B1F9C3A901}" type="presOf" srcId="{3272178D-3360-4EAF-A4D3-5CCF51656FEE}" destId="{1FA2E238-6BC3-4CE8-9278-0D08B0007D59}" srcOrd="0" destOrd="0" presId="urn:microsoft.com/office/officeart/2005/8/layout/hierarchy2"/>
    <dgm:cxn modelId="{29F979D2-4890-4625-93A0-9CFADF12630D}" type="presOf" srcId="{3D2B6E3E-4C9E-4A77-BB0F-60648B4ECF43}" destId="{2EB86D89-6B44-4685-8C92-561490006CFA}" srcOrd="1" destOrd="0" presId="urn:microsoft.com/office/officeart/2005/8/layout/hierarchy2"/>
    <dgm:cxn modelId="{A81A56D8-7079-4141-9BED-9A3D102F043B}" type="presOf" srcId="{C4BB91B3-8209-4BE7-959E-5954F608CCAB}" destId="{455AD6C3-FA2D-4BD5-AD38-0272F51E0B4B}" srcOrd="1" destOrd="0" presId="urn:microsoft.com/office/officeart/2005/8/layout/hierarchy2"/>
    <dgm:cxn modelId="{C38371DA-79D4-4660-AC44-CF1A8054C731}" type="presOf" srcId="{8ED133E0-CFB9-4BB2-B87D-0E71F4246A9E}" destId="{C83655B1-2A9B-4EE4-9502-2096B6D0EA5A}" srcOrd="0" destOrd="0" presId="urn:microsoft.com/office/officeart/2005/8/layout/hierarchy2"/>
    <dgm:cxn modelId="{1E07CDDA-8D90-42C7-A8D2-582C19811392}" type="presOf" srcId="{3D2B6E3E-4C9E-4A77-BB0F-60648B4ECF43}" destId="{1B26FD28-CE73-44C8-951B-F46B755FC3C1}" srcOrd="0" destOrd="0" presId="urn:microsoft.com/office/officeart/2005/8/layout/hierarchy2"/>
    <dgm:cxn modelId="{B05A06DD-71CA-4EAC-9DB2-FABDC2A7E4E2}" srcId="{8ED133E0-CFB9-4BB2-B87D-0E71F4246A9E}" destId="{5D544335-619B-4D5E-A769-10E9F2751E81}" srcOrd="1" destOrd="0" parTransId="{31C68E6D-F190-4E6C-B229-5B9DE3454C7B}" sibTransId="{AD0F4C7B-B7E2-469A-AF37-E3924E61DDD2}"/>
    <dgm:cxn modelId="{99C7CFEC-A7FA-4DE9-892A-CF30FF0D1F54}" srcId="{CF631D0F-84D5-48A5-965C-5884F3B30D81}" destId="{FA1D0F20-80AA-4EE9-8D99-BB3CCD04BCD8}" srcOrd="3" destOrd="0" parTransId="{58E22221-020A-4BE6-9DB8-23671DF42878}" sibTransId="{5D686572-3CD2-4D16-88BC-2E710B95874D}"/>
    <dgm:cxn modelId="{0B7E12FE-D9BD-488B-8854-BFCE1E0B3493}" srcId="{8ED133E0-CFB9-4BB2-B87D-0E71F4246A9E}" destId="{3272178D-3360-4EAF-A4D3-5CCF51656FEE}" srcOrd="0" destOrd="0" parTransId="{C4BB91B3-8209-4BE7-959E-5954F608CCAB}" sibTransId="{B8CEE43E-18C8-4166-BC62-AE8261CCD394}"/>
    <dgm:cxn modelId="{119645A5-FFA0-40F1-90A7-DA55515631CF}" type="presParOf" srcId="{4C592B95-D24F-4CBF-814D-9A7209C9B25F}" destId="{23FA1CC2-0932-47E1-B2E1-79415CA9521F}" srcOrd="0" destOrd="0" presId="urn:microsoft.com/office/officeart/2005/8/layout/hierarchy2"/>
    <dgm:cxn modelId="{83B1C9AC-435E-4587-A795-8345F2C882AC}" type="presParOf" srcId="{23FA1CC2-0932-47E1-B2E1-79415CA9521F}" destId="{BAB56842-0EF7-4EFF-AB24-90FC89155A08}" srcOrd="0" destOrd="0" presId="urn:microsoft.com/office/officeart/2005/8/layout/hierarchy2"/>
    <dgm:cxn modelId="{0DF4A55B-A2A5-4909-850A-B0B431A17E8B}" type="presParOf" srcId="{23FA1CC2-0932-47E1-B2E1-79415CA9521F}" destId="{BE8767AE-4B8A-4F29-ABDC-842F50F6DF79}" srcOrd="1" destOrd="0" presId="urn:microsoft.com/office/officeart/2005/8/layout/hierarchy2"/>
    <dgm:cxn modelId="{9FDCB992-5A36-45D4-A000-48BC77084260}" type="presParOf" srcId="{4C592B95-D24F-4CBF-814D-9A7209C9B25F}" destId="{6F90F0E0-1EA1-42A4-8D48-DCA2189BD0B1}" srcOrd="1" destOrd="0" presId="urn:microsoft.com/office/officeart/2005/8/layout/hierarchy2"/>
    <dgm:cxn modelId="{034B1EB4-900C-4940-A3D0-E4FD0C9D88F6}" type="presParOf" srcId="{6F90F0E0-1EA1-42A4-8D48-DCA2189BD0B1}" destId="{ADA51C93-14EE-4461-8940-08ED8F973171}" srcOrd="0" destOrd="0" presId="urn:microsoft.com/office/officeart/2005/8/layout/hierarchy2"/>
    <dgm:cxn modelId="{CDC171E1-AF19-4AC1-A5E0-0A6642C9EEFB}" type="presParOf" srcId="{6F90F0E0-1EA1-42A4-8D48-DCA2189BD0B1}" destId="{7AAE30AE-27A3-459E-A5C4-FD544457551D}" srcOrd="1" destOrd="0" presId="urn:microsoft.com/office/officeart/2005/8/layout/hierarchy2"/>
    <dgm:cxn modelId="{F66F5B60-FA01-4669-9244-7F4A46451218}" type="presParOf" srcId="{4C592B95-D24F-4CBF-814D-9A7209C9B25F}" destId="{15A6D931-E297-4907-B95D-7D474A06DEB8}" srcOrd="2" destOrd="0" presId="urn:microsoft.com/office/officeart/2005/8/layout/hierarchy2"/>
    <dgm:cxn modelId="{40C8171E-41CA-4B7C-A4FB-0F83AAC9FCB7}" type="presParOf" srcId="{15A6D931-E297-4907-B95D-7D474A06DEB8}" destId="{C83655B1-2A9B-4EE4-9502-2096B6D0EA5A}" srcOrd="0" destOrd="0" presId="urn:microsoft.com/office/officeart/2005/8/layout/hierarchy2"/>
    <dgm:cxn modelId="{53C1C028-8E2A-4DA7-AF33-8C06D225419E}" type="presParOf" srcId="{15A6D931-E297-4907-B95D-7D474A06DEB8}" destId="{452A8051-5F4C-4989-AFE8-0A908B40866E}" srcOrd="1" destOrd="0" presId="urn:microsoft.com/office/officeart/2005/8/layout/hierarchy2"/>
    <dgm:cxn modelId="{88604C31-E78F-409D-BBFE-4E819AEB792F}" type="presParOf" srcId="{452A8051-5F4C-4989-AFE8-0A908B40866E}" destId="{A9247A29-BEE8-4194-8687-FAE39F068E2D}" srcOrd="0" destOrd="0" presId="urn:microsoft.com/office/officeart/2005/8/layout/hierarchy2"/>
    <dgm:cxn modelId="{8492B33D-A1EA-4AE5-867A-777F9D0240AE}" type="presParOf" srcId="{A9247A29-BEE8-4194-8687-FAE39F068E2D}" destId="{455AD6C3-FA2D-4BD5-AD38-0272F51E0B4B}" srcOrd="0" destOrd="0" presId="urn:microsoft.com/office/officeart/2005/8/layout/hierarchy2"/>
    <dgm:cxn modelId="{53240FC4-6F42-48A1-8DD4-9CEF3E9A541A}" type="presParOf" srcId="{452A8051-5F4C-4989-AFE8-0A908B40866E}" destId="{6D71B44A-7FAD-4C51-ACB5-57ADFBEB2D69}" srcOrd="1" destOrd="0" presId="urn:microsoft.com/office/officeart/2005/8/layout/hierarchy2"/>
    <dgm:cxn modelId="{E7568237-BF75-488F-87EA-CB95783A054B}" type="presParOf" srcId="{6D71B44A-7FAD-4C51-ACB5-57ADFBEB2D69}" destId="{1FA2E238-6BC3-4CE8-9278-0D08B0007D59}" srcOrd="0" destOrd="0" presId="urn:microsoft.com/office/officeart/2005/8/layout/hierarchy2"/>
    <dgm:cxn modelId="{A0DB2520-9FC0-441B-B5C8-0F83528E5EE6}" type="presParOf" srcId="{6D71B44A-7FAD-4C51-ACB5-57ADFBEB2D69}" destId="{614B4468-EAB5-4CDC-9565-A6FF89788202}" srcOrd="1" destOrd="0" presId="urn:microsoft.com/office/officeart/2005/8/layout/hierarchy2"/>
    <dgm:cxn modelId="{BE3C1F22-F5B5-4284-A0E8-0A28163F55C5}" type="presParOf" srcId="{452A8051-5F4C-4989-AFE8-0A908B40866E}" destId="{AE40A44B-3EF9-4CB4-8A7B-32A3D6167834}" srcOrd="2" destOrd="0" presId="urn:microsoft.com/office/officeart/2005/8/layout/hierarchy2"/>
    <dgm:cxn modelId="{F5A19CA4-0FB5-4060-BD4B-CFFAA1EC6111}" type="presParOf" srcId="{AE40A44B-3EF9-4CB4-8A7B-32A3D6167834}" destId="{F9118E46-ED71-4307-95FD-1C705B7D4328}" srcOrd="0" destOrd="0" presId="urn:microsoft.com/office/officeart/2005/8/layout/hierarchy2"/>
    <dgm:cxn modelId="{13843775-B8CD-4E58-B459-0293FD370366}" type="presParOf" srcId="{452A8051-5F4C-4989-AFE8-0A908B40866E}" destId="{585C0911-6AA3-443B-A75F-971B06E396C5}" srcOrd="3" destOrd="0" presId="urn:microsoft.com/office/officeart/2005/8/layout/hierarchy2"/>
    <dgm:cxn modelId="{33848163-0CE8-420E-8694-FA23F16A6D41}" type="presParOf" srcId="{585C0911-6AA3-443B-A75F-971B06E396C5}" destId="{F295A9F2-CCFA-46CF-8D5E-9F277DC51F1C}" srcOrd="0" destOrd="0" presId="urn:microsoft.com/office/officeart/2005/8/layout/hierarchy2"/>
    <dgm:cxn modelId="{ECA26808-2D38-40DC-ACFD-FB932F847777}" type="presParOf" srcId="{585C0911-6AA3-443B-A75F-971B06E396C5}" destId="{3E604D97-C848-41A6-8833-D8310528EC80}" srcOrd="1" destOrd="0" presId="urn:microsoft.com/office/officeart/2005/8/layout/hierarchy2"/>
    <dgm:cxn modelId="{8D6F6187-5837-40D0-92D7-F0B81620741B}" type="presParOf" srcId="{452A8051-5F4C-4989-AFE8-0A908B40866E}" destId="{1B26FD28-CE73-44C8-951B-F46B755FC3C1}" srcOrd="4" destOrd="0" presId="urn:microsoft.com/office/officeart/2005/8/layout/hierarchy2"/>
    <dgm:cxn modelId="{64F1E50D-C385-41DD-9EE2-F2ABD62B9AD7}" type="presParOf" srcId="{1B26FD28-CE73-44C8-951B-F46B755FC3C1}" destId="{2EB86D89-6B44-4685-8C92-561490006CFA}" srcOrd="0" destOrd="0" presId="urn:microsoft.com/office/officeart/2005/8/layout/hierarchy2"/>
    <dgm:cxn modelId="{20313CF1-83A3-4EA1-A679-D21267607A32}" type="presParOf" srcId="{452A8051-5F4C-4989-AFE8-0A908B40866E}" destId="{AA604F10-C2A1-4E24-A4BF-62EFD10CC08E}" srcOrd="5" destOrd="0" presId="urn:microsoft.com/office/officeart/2005/8/layout/hierarchy2"/>
    <dgm:cxn modelId="{6D6384E5-2A27-4D7E-BBD6-1583C00894E7}" type="presParOf" srcId="{AA604F10-C2A1-4E24-A4BF-62EFD10CC08E}" destId="{80827085-9C79-47AF-8AB5-06B0EA70221E}" srcOrd="0" destOrd="0" presId="urn:microsoft.com/office/officeart/2005/8/layout/hierarchy2"/>
    <dgm:cxn modelId="{7B011952-F42D-4BD1-908C-C0BFBCD46904}" type="presParOf" srcId="{AA604F10-C2A1-4E24-A4BF-62EFD10CC08E}" destId="{6C6AB7B3-D305-404F-B3C4-4AEDBDB72792}" srcOrd="1" destOrd="0" presId="urn:microsoft.com/office/officeart/2005/8/layout/hierarchy2"/>
    <dgm:cxn modelId="{6A129AD5-8A6F-408C-81C6-999D6F77F16B}" type="presParOf" srcId="{4C592B95-D24F-4CBF-814D-9A7209C9B25F}" destId="{90DC5871-431D-4412-A03D-9E4858FEC30F}" srcOrd="3" destOrd="0" presId="urn:microsoft.com/office/officeart/2005/8/layout/hierarchy2"/>
    <dgm:cxn modelId="{C7E55523-86E6-45F2-9A7E-C9E110FEC502}" type="presParOf" srcId="{90DC5871-431D-4412-A03D-9E4858FEC30F}" destId="{F6D0002E-77EB-41F3-A665-D51C903DF396}" srcOrd="0" destOrd="0" presId="urn:microsoft.com/office/officeart/2005/8/layout/hierarchy2"/>
    <dgm:cxn modelId="{8E641E92-AED8-4B07-BB5E-B3190A2A7C23}" type="presParOf" srcId="{90DC5871-431D-4412-A03D-9E4858FEC30F}" destId="{7186B157-995F-4ABD-A977-D3201F07AF3C}" srcOrd="1" destOrd="0" presId="urn:microsoft.com/office/officeart/2005/8/layout/hierarchy2"/>
    <dgm:cxn modelId="{3BA866D2-3FEA-4831-8E18-6524F63C2FD8}" type="presParOf" srcId="{4C592B95-D24F-4CBF-814D-9A7209C9B25F}" destId="{95AA9E54-F931-4A7B-BDDA-A10E70EA2FB5}" srcOrd="4" destOrd="0" presId="urn:microsoft.com/office/officeart/2005/8/layout/hierarchy2"/>
    <dgm:cxn modelId="{9AB0AC4F-BE38-4F7A-A3CF-9D529A99509F}" type="presParOf" srcId="{95AA9E54-F931-4A7B-BDDA-A10E70EA2FB5}" destId="{7FB2C74D-A2EB-4142-86A1-6318C08E0AD8}" srcOrd="0" destOrd="0" presId="urn:microsoft.com/office/officeart/2005/8/layout/hierarchy2"/>
    <dgm:cxn modelId="{D60F0E1C-8E66-4643-8005-64AC58D4681E}" type="presParOf" srcId="{95AA9E54-F931-4A7B-BDDA-A10E70EA2FB5}" destId="{99DCB789-A567-4A2F-AAF8-7338AFF72E1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B439E58-6D02-46FA-A607-0C8FBC28E215}"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6B64B40-7830-41EC-8E64-E290AAF0A922}">
      <dgm:prSet/>
      <dgm:spPr/>
      <dgm:t>
        <a:bodyPr/>
        <a:lstStyle/>
        <a:p>
          <a:r>
            <a:rPr lang="en-US" dirty="0"/>
            <a:t>The Office of Open Government (OOG) is available to assist with FOIA requests.</a:t>
          </a:r>
        </a:p>
      </dgm:t>
    </dgm:pt>
    <dgm:pt modelId="{70FB14D4-5F2A-42F8-8CFA-59CA50F5FE60}" type="parTrans" cxnId="{1CB436C4-7BC1-4658-B86A-C0283294A043}">
      <dgm:prSet/>
      <dgm:spPr/>
      <dgm:t>
        <a:bodyPr/>
        <a:lstStyle/>
        <a:p>
          <a:endParaRPr lang="en-US"/>
        </a:p>
      </dgm:t>
    </dgm:pt>
    <dgm:pt modelId="{8703519A-3F0C-4D0C-B0F6-5E8894E3045A}" type="sibTrans" cxnId="{1CB436C4-7BC1-4658-B86A-C0283294A043}">
      <dgm:prSet/>
      <dgm:spPr/>
      <dgm:t>
        <a:bodyPr/>
        <a:lstStyle/>
        <a:p>
          <a:endParaRPr lang="en-US"/>
        </a:p>
      </dgm:t>
    </dgm:pt>
    <dgm:pt modelId="{DA6B16B8-B2F9-421F-96DD-2F1BD5B488B0}">
      <dgm:prSet/>
      <dgm:spPr/>
      <dgm:t>
        <a:bodyPr/>
        <a:lstStyle/>
        <a:p>
          <a:r>
            <a:rPr lang="en-US" dirty="0"/>
            <a:t>The OOG advocates for fair and efficient FOIA processing. </a:t>
          </a:r>
        </a:p>
      </dgm:t>
    </dgm:pt>
    <dgm:pt modelId="{0AAB401B-228B-4765-90DB-8B2CB5EEA01F}" type="parTrans" cxnId="{2588CC98-21DE-4CF5-84DA-A39A60AB7626}">
      <dgm:prSet/>
      <dgm:spPr/>
      <dgm:t>
        <a:bodyPr/>
        <a:lstStyle/>
        <a:p>
          <a:endParaRPr lang="en-US"/>
        </a:p>
      </dgm:t>
    </dgm:pt>
    <dgm:pt modelId="{AED6F60E-ABE5-426C-8081-04607187B0EB}" type="sibTrans" cxnId="{2588CC98-21DE-4CF5-84DA-A39A60AB7626}">
      <dgm:prSet/>
      <dgm:spPr/>
      <dgm:t>
        <a:bodyPr/>
        <a:lstStyle/>
        <a:p>
          <a:endParaRPr lang="en-US"/>
        </a:p>
      </dgm:t>
    </dgm:pt>
    <dgm:pt modelId="{7FBC8B88-37D4-473B-ADD5-F83D6CD8AF58}">
      <dgm:prSet/>
      <dgm:spPr/>
      <dgm:t>
        <a:bodyPr/>
        <a:lstStyle/>
        <a:p>
          <a:r>
            <a:rPr lang="en-US" dirty="0"/>
            <a:t>The Director of OOG serves as the city's advisor to FOIA officers and provides formal and informal advice to agencies seeking guidance and compliance. </a:t>
          </a:r>
        </a:p>
      </dgm:t>
    </dgm:pt>
    <dgm:pt modelId="{64E5E9E3-C555-4A50-9378-1B74DDD4258D}" type="parTrans" cxnId="{0770017B-6B0E-4459-8A15-00BB42BA562C}">
      <dgm:prSet/>
      <dgm:spPr/>
      <dgm:t>
        <a:bodyPr/>
        <a:lstStyle/>
        <a:p>
          <a:endParaRPr lang="en-US"/>
        </a:p>
      </dgm:t>
    </dgm:pt>
    <dgm:pt modelId="{CA44CA3D-87F5-48E2-9D02-07688B5CAB2A}" type="sibTrans" cxnId="{0770017B-6B0E-4459-8A15-00BB42BA562C}">
      <dgm:prSet/>
      <dgm:spPr/>
      <dgm:t>
        <a:bodyPr/>
        <a:lstStyle/>
        <a:p>
          <a:endParaRPr lang="en-US"/>
        </a:p>
      </dgm:t>
    </dgm:pt>
    <dgm:pt modelId="{9EE4767B-5F9D-4CB6-ABAF-8E87F9516F28}" type="pres">
      <dgm:prSet presAssocID="{3B439E58-6D02-46FA-A607-0C8FBC28E215}" presName="linear" presStyleCnt="0">
        <dgm:presLayoutVars>
          <dgm:animLvl val="lvl"/>
          <dgm:resizeHandles val="exact"/>
        </dgm:presLayoutVars>
      </dgm:prSet>
      <dgm:spPr/>
    </dgm:pt>
    <dgm:pt modelId="{68A29B95-3335-4C29-BE73-16930B13B464}" type="pres">
      <dgm:prSet presAssocID="{E6B64B40-7830-41EC-8E64-E290AAF0A922}" presName="parentText" presStyleLbl="node1" presStyleIdx="0" presStyleCnt="3">
        <dgm:presLayoutVars>
          <dgm:chMax val="0"/>
          <dgm:bulletEnabled val="1"/>
        </dgm:presLayoutVars>
      </dgm:prSet>
      <dgm:spPr/>
    </dgm:pt>
    <dgm:pt modelId="{2CBE1B55-9A87-4DA9-AC96-EE4212C35D8F}" type="pres">
      <dgm:prSet presAssocID="{8703519A-3F0C-4D0C-B0F6-5E8894E3045A}" presName="spacer" presStyleCnt="0"/>
      <dgm:spPr/>
    </dgm:pt>
    <dgm:pt modelId="{15F725F7-CB49-4CF4-8780-76C9B444C735}" type="pres">
      <dgm:prSet presAssocID="{DA6B16B8-B2F9-421F-96DD-2F1BD5B488B0}" presName="parentText" presStyleLbl="node1" presStyleIdx="1" presStyleCnt="3">
        <dgm:presLayoutVars>
          <dgm:chMax val="0"/>
          <dgm:bulletEnabled val="1"/>
        </dgm:presLayoutVars>
      </dgm:prSet>
      <dgm:spPr/>
    </dgm:pt>
    <dgm:pt modelId="{0EA3E2F6-140D-41FA-B036-BD21A6BC0413}" type="pres">
      <dgm:prSet presAssocID="{AED6F60E-ABE5-426C-8081-04607187B0EB}" presName="spacer" presStyleCnt="0"/>
      <dgm:spPr/>
    </dgm:pt>
    <dgm:pt modelId="{EC14EB6A-9208-41E7-8D3F-3A2D23673009}" type="pres">
      <dgm:prSet presAssocID="{7FBC8B88-37D4-473B-ADD5-F83D6CD8AF58}" presName="parentText" presStyleLbl="node1" presStyleIdx="2" presStyleCnt="3">
        <dgm:presLayoutVars>
          <dgm:chMax val="0"/>
          <dgm:bulletEnabled val="1"/>
        </dgm:presLayoutVars>
      </dgm:prSet>
      <dgm:spPr/>
    </dgm:pt>
  </dgm:ptLst>
  <dgm:cxnLst>
    <dgm:cxn modelId="{C76B4540-3A6C-43FA-A31D-C159987CBCE9}" type="presOf" srcId="{7FBC8B88-37D4-473B-ADD5-F83D6CD8AF58}" destId="{EC14EB6A-9208-41E7-8D3F-3A2D23673009}" srcOrd="0" destOrd="0" presId="urn:microsoft.com/office/officeart/2005/8/layout/vList2"/>
    <dgm:cxn modelId="{8E21BB6E-0BF1-49B9-97A0-C726B84450C7}" type="presOf" srcId="{DA6B16B8-B2F9-421F-96DD-2F1BD5B488B0}" destId="{15F725F7-CB49-4CF4-8780-76C9B444C735}" srcOrd="0" destOrd="0" presId="urn:microsoft.com/office/officeart/2005/8/layout/vList2"/>
    <dgm:cxn modelId="{0770017B-6B0E-4459-8A15-00BB42BA562C}" srcId="{3B439E58-6D02-46FA-A607-0C8FBC28E215}" destId="{7FBC8B88-37D4-473B-ADD5-F83D6CD8AF58}" srcOrd="2" destOrd="0" parTransId="{64E5E9E3-C555-4A50-9378-1B74DDD4258D}" sibTransId="{CA44CA3D-87F5-48E2-9D02-07688B5CAB2A}"/>
    <dgm:cxn modelId="{AA3DB792-FAEC-466A-9890-45552B3A71C0}" type="presOf" srcId="{3B439E58-6D02-46FA-A607-0C8FBC28E215}" destId="{9EE4767B-5F9D-4CB6-ABAF-8E87F9516F28}" srcOrd="0" destOrd="0" presId="urn:microsoft.com/office/officeart/2005/8/layout/vList2"/>
    <dgm:cxn modelId="{2588CC98-21DE-4CF5-84DA-A39A60AB7626}" srcId="{3B439E58-6D02-46FA-A607-0C8FBC28E215}" destId="{DA6B16B8-B2F9-421F-96DD-2F1BD5B488B0}" srcOrd="1" destOrd="0" parTransId="{0AAB401B-228B-4765-90DB-8B2CB5EEA01F}" sibTransId="{AED6F60E-ABE5-426C-8081-04607187B0EB}"/>
    <dgm:cxn modelId="{1CB436C4-7BC1-4658-B86A-C0283294A043}" srcId="{3B439E58-6D02-46FA-A607-0C8FBC28E215}" destId="{E6B64B40-7830-41EC-8E64-E290AAF0A922}" srcOrd="0" destOrd="0" parTransId="{70FB14D4-5F2A-42F8-8CFA-59CA50F5FE60}" sibTransId="{8703519A-3F0C-4D0C-B0F6-5E8894E3045A}"/>
    <dgm:cxn modelId="{2DCA44F0-108B-4772-84D3-30722D453E0E}" type="presOf" srcId="{E6B64B40-7830-41EC-8E64-E290AAF0A922}" destId="{68A29B95-3335-4C29-BE73-16930B13B464}" srcOrd="0" destOrd="0" presId="urn:microsoft.com/office/officeart/2005/8/layout/vList2"/>
    <dgm:cxn modelId="{BF280D1F-912A-4E66-8CB3-471086E21FB5}" type="presParOf" srcId="{9EE4767B-5F9D-4CB6-ABAF-8E87F9516F28}" destId="{68A29B95-3335-4C29-BE73-16930B13B464}" srcOrd="0" destOrd="0" presId="urn:microsoft.com/office/officeart/2005/8/layout/vList2"/>
    <dgm:cxn modelId="{E18BE57F-3BA2-4317-A9D6-F34E526BAAC6}" type="presParOf" srcId="{9EE4767B-5F9D-4CB6-ABAF-8E87F9516F28}" destId="{2CBE1B55-9A87-4DA9-AC96-EE4212C35D8F}" srcOrd="1" destOrd="0" presId="urn:microsoft.com/office/officeart/2005/8/layout/vList2"/>
    <dgm:cxn modelId="{E1AE2290-6CB4-46CF-93AF-DEE94F6AEFA3}" type="presParOf" srcId="{9EE4767B-5F9D-4CB6-ABAF-8E87F9516F28}" destId="{15F725F7-CB49-4CF4-8780-76C9B444C735}" srcOrd="2" destOrd="0" presId="urn:microsoft.com/office/officeart/2005/8/layout/vList2"/>
    <dgm:cxn modelId="{533A90F7-C848-42AD-B641-00DA0E635DEC}" type="presParOf" srcId="{9EE4767B-5F9D-4CB6-ABAF-8E87F9516F28}" destId="{0EA3E2F6-140D-41FA-B036-BD21A6BC0413}" srcOrd="3" destOrd="0" presId="urn:microsoft.com/office/officeart/2005/8/layout/vList2"/>
    <dgm:cxn modelId="{BFA61B4B-08EC-4396-95E2-04B3F5937C5F}" type="presParOf" srcId="{9EE4767B-5F9D-4CB6-ABAF-8E87F9516F28}" destId="{EC14EB6A-9208-41E7-8D3F-3A2D2367300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10E121B-3DEB-4A00-86E1-09E45DD02ECC}" type="doc">
      <dgm:prSet loTypeId="urn:microsoft.com/office/officeart/2005/8/layout/bProcess2" loCatId="process" qsTypeId="urn:microsoft.com/office/officeart/2005/8/quickstyle/simple2" qsCatId="simple" csTypeId="urn:microsoft.com/office/officeart/2005/8/colors/colorful2" csCatId="colorful" phldr="1"/>
      <dgm:spPr/>
      <dgm:t>
        <a:bodyPr/>
        <a:lstStyle/>
        <a:p>
          <a:endParaRPr lang="en-US"/>
        </a:p>
      </dgm:t>
    </dgm:pt>
    <dgm:pt modelId="{80181951-8632-4635-A6E0-305742894A3E}">
      <dgm:prSet/>
      <dgm:spPr/>
      <dgm:t>
        <a:bodyPr/>
        <a:lstStyle/>
        <a:p>
          <a:r>
            <a:rPr lang="en-US" dirty="0"/>
            <a:t>QUESTIONS</a:t>
          </a:r>
        </a:p>
        <a:p>
          <a:r>
            <a:rPr lang="en-US" dirty="0"/>
            <a:t>???</a:t>
          </a:r>
        </a:p>
      </dgm:t>
    </dgm:pt>
    <dgm:pt modelId="{8424C3CB-CF5C-4A65-97B8-5D92357848CB}" type="parTrans" cxnId="{CABB7C96-C309-4ACB-BD90-1652D2C7171C}">
      <dgm:prSet/>
      <dgm:spPr/>
      <dgm:t>
        <a:bodyPr/>
        <a:lstStyle/>
        <a:p>
          <a:endParaRPr lang="en-US"/>
        </a:p>
      </dgm:t>
    </dgm:pt>
    <dgm:pt modelId="{2BF16250-5575-4428-B273-E2E423FBDA61}" type="sibTrans" cxnId="{CABB7C96-C309-4ACB-BD90-1652D2C7171C}">
      <dgm:prSet/>
      <dgm:spPr/>
      <dgm:t>
        <a:bodyPr/>
        <a:lstStyle/>
        <a:p>
          <a:endParaRPr lang="en-US"/>
        </a:p>
      </dgm:t>
    </dgm:pt>
    <dgm:pt modelId="{3E5F412C-1637-4589-A664-CEE507F7E80B}" type="pres">
      <dgm:prSet presAssocID="{810E121B-3DEB-4A00-86E1-09E45DD02ECC}" presName="diagram" presStyleCnt="0">
        <dgm:presLayoutVars>
          <dgm:dir/>
          <dgm:resizeHandles/>
        </dgm:presLayoutVars>
      </dgm:prSet>
      <dgm:spPr/>
    </dgm:pt>
    <dgm:pt modelId="{460F3203-47F7-4BCA-99D2-575D008A1729}" type="pres">
      <dgm:prSet presAssocID="{80181951-8632-4635-A6E0-305742894A3E}" presName="firstNode" presStyleLbl="node1" presStyleIdx="0" presStyleCnt="1" custLinFactNeighborX="206" custLinFactNeighborY="-1">
        <dgm:presLayoutVars>
          <dgm:bulletEnabled val="1"/>
        </dgm:presLayoutVars>
      </dgm:prSet>
      <dgm:spPr/>
    </dgm:pt>
  </dgm:ptLst>
  <dgm:cxnLst>
    <dgm:cxn modelId="{E8A2FC63-0F20-4D94-8A66-57AB8034C5FD}" type="presOf" srcId="{80181951-8632-4635-A6E0-305742894A3E}" destId="{460F3203-47F7-4BCA-99D2-575D008A1729}" srcOrd="0" destOrd="0" presId="urn:microsoft.com/office/officeart/2005/8/layout/bProcess2"/>
    <dgm:cxn modelId="{68818A82-7AB3-4003-BC4C-CC28F3FE5E38}" type="presOf" srcId="{810E121B-3DEB-4A00-86E1-09E45DD02ECC}" destId="{3E5F412C-1637-4589-A664-CEE507F7E80B}" srcOrd="0" destOrd="0" presId="urn:microsoft.com/office/officeart/2005/8/layout/bProcess2"/>
    <dgm:cxn modelId="{CABB7C96-C309-4ACB-BD90-1652D2C7171C}" srcId="{810E121B-3DEB-4A00-86E1-09E45DD02ECC}" destId="{80181951-8632-4635-A6E0-305742894A3E}" srcOrd="0" destOrd="0" parTransId="{8424C3CB-CF5C-4A65-97B8-5D92357848CB}" sibTransId="{2BF16250-5575-4428-B273-E2E423FBDA61}"/>
    <dgm:cxn modelId="{09D978C7-8E59-49D6-9B3D-121C18BBB081}" type="presParOf" srcId="{3E5F412C-1637-4589-A664-CEE507F7E80B}" destId="{460F3203-47F7-4BCA-99D2-575D008A1729}" srcOrd="0"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0E121B-3DEB-4A00-86E1-09E45DD02ECC}" type="doc">
      <dgm:prSet loTypeId="urn:microsoft.com/office/officeart/2005/8/layout/bProcess2" loCatId="process" qsTypeId="urn:microsoft.com/office/officeart/2005/8/quickstyle/simple1" qsCatId="simple" csTypeId="urn:microsoft.com/office/officeart/2005/8/colors/colorful1" csCatId="colorful" phldr="1"/>
      <dgm:spPr/>
      <dgm:t>
        <a:bodyPr/>
        <a:lstStyle/>
        <a:p>
          <a:endParaRPr lang="en-US"/>
        </a:p>
      </dgm:t>
    </dgm:pt>
    <dgm:pt modelId="{80181951-8632-4635-A6E0-305742894A3E}">
      <dgm:prSet/>
      <dgm:spPr/>
      <dgm:t>
        <a:bodyPr/>
        <a:lstStyle/>
        <a:p>
          <a:r>
            <a:rPr lang="en-US" dirty="0">
              <a:latin typeface="Arial" panose="020B0604020202020204" pitchFamily="34" charset="0"/>
              <a:cs typeface="Arial" panose="020B0604020202020204" pitchFamily="34" charset="0"/>
            </a:rPr>
            <a:t>WHAT’S NEXT?</a:t>
          </a:r>
        </a:p>
      </dgm:t>
    </dgm:pt>
    <dgm:pt modelId="{8424C3CB-CF5C-4A65-97B8-5D92357848CB}" type="parTrans" cxnId="{CABB7C96-C309-4ACB-BD90-1652D2C7171C}">
      <dgm:prSet/>
      <dgm:spPr/>
      <dgm:t>
        <a:bodyPr/>
        <a:lstStyle/>
        <a:p>
          <a:endParaRPr lang="en-US"/>
        </a:p>
      </dgm:t>
    </dgm:pt>
    <dgm:pt modelId="{2BF16250-5575-4428-B273-E2E423FBDA61}" type="sibTrans" cxnId="{CABB7C96-C309-4ACB-BD90-1652D2C7171C}">
      <dgm:prSet/>
      <dgm:spPr/>
      <dgm:t>
        <a:bodyPr/>
        <a:lstStyle/>
        <a:p>
          <a:endParaRPr lang="en-US"/>
        </a:p>
      </dgm:t>
    </dgm:pt>
    <dgm:pt modelId="{1B67D97F-F5D3-4B0D-8C60-7F76AC924128}" type="pres">
      <dgm:prSet presAssocID="{810E121B-3DEB-4A00-86E1-09E45DD02ECC}" presName="diagram" presStyleCnt="0">
        <dgm:presLayoutVars>
          <dgm:dir/>
          <dgm:resizeHandles/>
        </dgm:presLayoutVars>
      </dgm:prSet>
      <dgm:spPr/>
    </dgm:pt>
    <dgm:pt modelId="{53C62491-ACBA-4E5D-8255-793FA988A684}" type="pres">
      <dgm:prSet presAssocID="{80181951-8632-4635-A6E0-305742894A3E}" presName="firstNode" presStyleLbl="node1" presStyleIdx="0" presStyleCnt="1">
        <dgm:presLayoutVars>
          <dgm:bulletEnabled val="1"/>
        </dgm:presLayoutVars>
      </dgm:prSet>
      <dgm:spPr/>
    </dgm:pt>
  </dgm:ptLst>
  <dgm:cxnLst>
    <dgm:cxn modelId="{CABB7C96-C309-4ACB-BD90-1652D2C7171C}" srcId="{810E121B-3DEB-4A00-86E1-09E45DD02ECC}" destId="{80181951-8632-4635-A6E0-305742894A3E}" srcOrd="0" destOrd="0" parTransId="{8424C3CB-CF5C-4A65-97B8-5D92357848CB}" sibTransId="{2BF16250-5575-4428-B273-E2E423FBDA61}"/>
    <dgm:cxn modelId="{9A80569B-3790-4A9F-B8B6-E25C399D4FC2}" type="presOf" srcId="{810E121B-3DEB-4A00-86E1-09E45DD02ECC}" destId="{1B67D97F-F5D3-4B0D-8C60-7F76AC924128}" srcOrd="0" destOrd="0" presId="urn:microsoft.com/office/officeart/2005/8/layout/bProcess2"/>
    <dgm:cxn modelId="{96B6FDB6-673C-42D3-846C-5AE17AF809EF}" type="presOf" srcId="{80181951-8632-4635-A6E0-305742894A3E}" destId="{53C62491-ACBA-4E5D-8255-793FA988A684}" srcOrd="0" destOrd="0" presId="urn:microsoft.com/office/officeart/2005/8/layout/bProcess2"/>
    <dgm:cxn modelId="{955A6E07-A97E-4086-BB97-0B045477B92A}" type="presParOf" srcId="{1B67D97F-F5D3-4B0D-8C60-7F76AC924128}" destId="{53C62491-ACBA-4E5D-8255-793FA988A684}" srcOrd="0"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591F29-6B28-4488-9BB4-6A45030ADA81}" type="doc">
      <dgm:prSet loTypeId="urn:microsoft.com/office/officeart/2018/5/layout/IconLeafLabelList" loCatId="icon" qsTypeId="urn:microsoft.com/office/officeart/2005/8/quickstyle/simple1" qsCatId="simple" csTypeId="urn:microsoft.com/office/officeart/2018/5/colors/Iconchunking_neutralicon_colorful2" csCatId="colorful" phldr="1"/>
      <dgm:spPr/>
      <dgm:t>
        <a:bodyPr/>
        <a:lstStyle/>
        <a:p>
          <a:endParaRPr lang="en-US"/>
        </a:p>
      </dgm:t>
    </dgm:pt>
    <dgm:pt modelId="{3B68C6EF-654A-466F-890F-3F820FCDD9BA}">
      <dgm:prSet/>
      <dgm:spPr/>
      <dgm:t>
        <a:bodyPr/>
        <a:lstStyle/>
        <a:p>
          <a:pPr>
            <a:defRPr cap="all"/>
          </a:pPr>
          <a:r>
            <a:rPr lang="en-US" dirty="0">
              <a:latin typeface="Arial" panose="020B0604020202020204" pitchFamily="34" charset="0"/>
              <a:cs typeface="Arial" panose="020B0604020202020204" pitchFamily="34" charset="0"/>
            </a:rPr>
            <a:t>The initial communication to a FOIA request is an Acknowledgment Letter </a:t>
          </a:r>
        </a:p>
      </dgm:t>
    </dgm:pt>
    <dgm:pt modelId="{C6BA60CB-BD15-430A-AC82-6AF49029764C}" type="parTrans" cxnId="{0EA5637C-A872-40E9-B9AE-76C73F3FDBCC}">
      <dgm:prSet/>
      <dgm:spPr/>
      <dgm:t>
        <a:bodyPr/>
        <a:lstStyle/>
        <a:p>
          <a:endParaRPr lang="en-US"/>
        </a:p>
      </dgm:t>
    </dgm:pt>
    <dgm:pt modelId="{F1FE817C-D64C-4CC7-8B4F-EC7BC4D89BAA}" type="sibTrans" cxnId="{0EA5637C-A872-40E9-B9AE-76C73F3FDBCC}">
      <dgm:prSet/>
      <dgm:spPr/>
      <dgm:t>
        <a:bodyPr/>
        <a:lstStyle/>
        <a:p>
          <a:endParaRPr lang="en-US"/>
        </a:p>
      </dgm:t>
    </dgm:pt>
    <dgm:pt modelId="{2E33DBA9-BB7D-4BB3-ADE5-941A7EB24D89}">
      <dgm:prSet/>
      <dgm:spPr/>
      <dgm:t>
        <a:bodyPr/>
        <a:lstStyle/>
        <a:p>
          <a:pPr>
            <a:defRPr cap="all"/>
          </a:pPr>
          <a:r>
            <a:rPr lang="en-US" dirty="0">
              <a:latin typeface="Arial" panose="020B0604020202020204" pitchFamily="34" charset="0"/>
              <a:cs typeface="Arial" panose="020B0604020202020204" pitchFamily="34" charset="0"/>
            </a:rPr>
            <a:t>FOIA Officers should respond within 24 to 48 hours of receipt</a:t>
          </a:r>
        </a:p>
      </dgm:t>
    </dgm:pt>
    <dgm:pt modelId="{F5ADE0F2-1156-4F19-8D93-2AA46B91893C}" type="parTrans" cxnId="{B057BA0A-B7F4-4FAC-A1E4-99D21D8FE7C6}">
      <dgm:prSet/>
      <dgm:spPr/>
      <dgm:t>
        <a:bodyPr/>
        <a:lstStyle/>
        <a:p>
          <a:endParaRPr lang="en-US"/>
        </a:p>
      </dgm:t>
    </dgm:pt>
    <dgm:pt modelId="{E05952AD-C48D-4F7F-9B66-E67B49F615A3}" type="sibTrans" cxnId="{B057BA0A-B7F4-4FAC-A1E4-99D21D8FE7C6}">
      <dgm:prSet/>
      <dgm:spPr/>
      <dgm:t>
        <a:bodyPr/>
        <a:lstStyle/>
        <a:p>
          <a:endParaRPr lang="en-US"/>
        </a:p>
      </dgm:t>
    </dgm:pt>
    <dgm:pt modelId="{DA7C72DA-238D-43F2-87C5-487240DE11D9}" type="pres">
      <dgm:prSet presAssocID="{12591F29-6B28-4488-9BB4-6A45030ADA81}" presName="root" presStyleCnt="0">
        <dgm:presLayoutVars>
          <dgm:dir/>
          <dgm:resizeHandles val="exact"/>
        </dgm:presLayoutVars>
      </dgm:prSet>
      <dgm:spPr/>
    </dgm:pt>
    <dgm:pt modelId="{84E4902F-25CF-433B-9B95-8831D1381FDC}" type="pres">
      <dgm:prSet presAssocID="{3B68C6EF-654A-466F-890F-3F820FCDD9BA}" presName="compNode" presStyleCnt="0"/>
      <dgm:spPr/>
    </dgm:pt>
    <dgm:pt modelId="{269D0378-9694-4813-A374-E888F165E479}" type="pres">
      <dgm:prSet presAssocID="{3B68C6EF-654A-466F-890F-3F820FCDD9BA}" presName="iconBgRect" presStyleLbl="bgShp" presStyleIdx="0" presStyleCnt="2"/>
      <dgm:spPr>
        <a:prstGeom prst="round2DiagRect">
          <a:avLst>
            <a:gd name="adj1" fmla="val 29727"/>
            <a:gd name="adj2" fmla="val 0"/>
          </a:avLst>
        </a:prstGeom>
      </dgm:spPr>
    </dgm:pt>
    <dgm:pt modelId="{12A4948D-3CE7-4E01-B8FD-7033EBB4F57E}" type="pres">
      <dgm:prSet presAssocID="{3B68C6EF-654A-466F-890F-3F820FCDD9B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envelope"/>
        </a:ext>
      </dgm:extLst>
    </dgm:pt>
    <dgm:pt modelId="{879B7112-CCE1-4E66-BF73-76AA90206705}" type="pres">
      <dgm:prSet presAssocID="{3B68C6EF-654A-466F-890F-3F820FCDD9BA}" presName="spaceRect" presStyleCnt="0"/>
      <dgm:spPr/>
    </dgm:pt>
    <dgm:pt modelId="{3DA3B8B7-3CCC-4D53-85EE-E5BCE02DE738}" type="pres">
      <dgm:prSet presAssocID="{3B68C6EF-654A-466F-890F-3F820FCDD9BA}" presName="textRect" presStyleLbl="revTx" presStyleIdx="0" presStyleCnt="2">
        <dgm:presLayoutVars>
          <dgm:chMax val="1"/>
          <dgm:chPref val="1"/>
        </dgm:presLayoutVars>
      </dgm:prSet>
      <dgm:spPr/>
    </dgm:pt>
    <dgm:pt modelId="{8B15EE4B-5250-4662-9B02-3A954D72B2E8}" type="pres">
      <dgm:prSet presAssocID="{F1FE817C-D64C-4CC7-8B4F-EC7BC4D89BAA}" presName="sibTrans" presStyleCnt="0"/>
      <dgm:spPr/>
    </dgm:pt>
    <dgm:pt modelId="{8BC11FB7-D35A-4F3A-9C97-57A8FAAC10E8}" type="pres">
      <dgm:prSet presAssocID="{2E33DBA9-BB7D-4BB3-ADE5-941A7EB24D89}" presName="compNode" presStyleCnt="0"/>
      <dgm:spPr/>
    </dgm:pt>
    <dgm:pt modelId="{3DB82BF5-1C66-44E7-AF66-078CC29EA7D1}" type="pres">
      <dgm:prSet presAssocID="{2E33DBA9-BB7D-4BB3-ADE5-941A7EB24D89}" presName="iconBgRect" presStyleLbl="bgShp" presStyleIdx="1" presStyleCnt="2"/>
      <dgm:spPr>
        <a:prstGeom prst="round2DiagRect">
          <a:avLst>
            <a:gd name="adj1" fmla="val 29727"/>
            <a:gd name="adj2" fmla="val 0"/>
          </a:avLst>
        </a:prstGeom>
      </dgm:spPr>
    </dgm:pt>
    <dgm:pt modelId="{298F8204-42D5-4CE4-9BC6-D0E47FCB086A}" type="pres">
      <dgm:prSet presAssocID="{2E33DBA9-BB7D-4BB3-ADE5-941A7EB24D8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DDECB12C-38D9-41F0-AF46-AEBAD9D4FC10}" type="pres">
      <dgm:prSet presAssocID="{2E33DBA9-BB7D-4BB3-ADE5-941A7EB24D89}" presName="spaceRect" presStyleCnt="0"/>
      <dgm:spPr/>
    </dgm:pt>
    <dgm:pt modelId="{55217600-D81A-4E70-B147-4BC6C0BC9535}" type="pres">
      <dgm:prSet presAssocID="{2E33DBA9-BB7D-4BB3-ADE5-941A7EB24D89}" presName="textRect" presStyleLbl="revTx" presStyleIdx="1" presStyleCnt="2">
        <dgm:presLayoutVars>
          <dgm:chMax val="1"/>
          <dgm:chPref val="1"/>
        </dgm:presLayoutVars>
      </dgm:prSet>
      <dgm:spPr/>
    </dgm:pt>
  </dgm:ptLst>
  <dgm:cxnLst>
    <dgm:cxn modelId="{B057BA0A-B7F4-4FAC-A1E4-99D21D8FE7C6}" srcId="{12591F29-6B28-4488-9BB4-6A45030ADA81}" destId="{2E33DBA9-BB7D-4BB3-ADE5-941A7EB24D89}" srcOrd="1" destOrd="0" parTransId="{F5ADE0F2-1156-4F19-8D93-2AA46B91893C}" sibTransId="{E05952AD-C48D-4F7F-9B66-E67B49F615A3}"/>
    <dgm:cxn modelId="{7933BB14-091A-45C8-A413-130DC9426813}" type="presOf" srcId="{3B68C6EF-654A-466F-890F-3F820FCDD9BA}" destId="{3DA3B8B7-3CCC-4D53-85EE-E5BCE02DE738}" srcOrd="0" destOrd="0" presId="urn:microsoft.com/office/officeart/2018/5/layout/IconLeafLabelList"/>
    <dgm:cxn modelId="{BF935236-D557-4285-8BCC-1218D6342211}" type="presOf" srcId="{2E33DBA9-BB7D-4BB3-ADE5-941A7EB24D89}" destId="{55217600-D81A-4E70-B147-4BC6C0BC9535}" srcOrd="0" destOrd="0" presId="urn:microsoft.com/office/officeart/2018/5/layout/IconLeafLabelList"/>
    <dgm:cxn modelId="{0EA5637C-A872-40E9-B9AE-76C73F3FDBCC}" srcId="{12591F29-6B28-4488-9BB4-6A45030ADA81}" destId="{3B68C6EF-654A-466F-890F-3F820FCDD9BA}" srcOrd="0" destOrd="0" parTransId="{C6BA60CB-BD15-430A-AC82-6AF49029764C}" sibTransId="{F1FE817C-D64C-4CC7-8B4F-EC7BC4D89BAA}"/>
    <dgm:cxn modelId="{3CC4B1EB-D36D-4571-AC34-ECC8BC468E0B}" type="presOf" srcId="{12591F29-6B28-4488-9BB4-6A45030ADA81}" destId="{DA7C72DA-238D-43F2-87C5-487240DE11D9}" srcOrd="0" destOrd="0" presId="urn:microsoft.com/office/officeart/2018/5/layout/IconLeafLabelList"/>
    <dgm:cxn modelId="{EAA30BD7-12EE-44B8-8B6F-0A442AB65B05}" type="presParOf" srcId="{DA7C72DA-238D-43F2-87C5-487240DE11D9}" destId="{84E4902F-25CF-433B-9B95-8831D1381FDC}" srcOrd="0" destOrd="0" presId="urn:microsoft.com/office/officeart/2018/5/layout/IconLeafLabelList"/>
    <dgm:cxn modelId="{9538B0B1-335E-4803-90A5-9787525F8409}" type="presParOf" srcId="{84E4902F-25CF-433B-9B95-8831D1381FDC}" destId="{269D0378-9694-4813-A374-E888F165E479}" srcOrd="0" destOrd="0" presId="urn:microsoft.com/office/officeart/2018/5/layout/IconLeafLabelList"/>
    <dgm:cxn modelId="{F30BE3C2-945F-4C9B-97EF-7F525CB00C09}" type="presParOf" srcId="{84E4902F-25CF-433B-9B95-8831D1381FDC}" destId="{12A4948D-3CE7-4E01-B8FD-7033EBB4F57E}" srcOrd="1" destOrd="0" presId="urn:microsoft.com/office/officeart/2018/5/layout/IconLeafLabelList"/>
    <dgm:cxn modelId="{F6AE1818-FE9E-4AB5-97D0-2AE2DB3C7DEF}" type="presParOf" srcId="{84E4902F-25CF-433B-9B95-8831D1381FDC}" destId="{879B7112-CCE1-4E66-BF73-76AA90206705}" srcOrd="2" destOrd="0" presId="urn:microsoft.com/office/officeart/2018/5/layout/IconLeafLabelList"/>
    <dgm:cxn modelId="{28F10FD9-014B-4877-BB08-5D511FF4B04D}" type="presParOf" srcId="{84E4902F-25CF-433B-9B95-8831D1381FDC}" destId="{3DA3B8B7-3CCC-4D53-85EE-E5BCE02DE738}" srcOrd="3" destOrd="0" presId="urn:microsoft.com/office/officeart/2018/5/layout/IconLeafLabelList"/>
    <dgm:cxn modelId="{40413AA1-1F90-4813-8B4B-B4E5C5E60B5A}" type="presParOf" srcId="{DA7C72DA-238D-43F2-87C5-487240DE11D9}" destId="{8B15EE4B-5250-4662-9B02-3A954D72B2E8}" srcOrd="1" destOrd="0" presId="urn:microsoft.com/office/officeart/2018/5/layout/IconLeafLabelList"/>
    <dgm:cxn modelId="{61DDC9B3-D920-42FF-8047-2BA639601316}" type="presParOf" srcId="{DA7C72DA-238D-43F2-87C5-487240DE11D9}" destId="{8BC11FB7-D35A-4F3A-9C97-57A8FAAC10E8}" srcOrd="2" destOrd="0" presId="urn:microsoft.com/office/officeart/2018/5/layout/IconLeafLabelList"/>
    <dgm:cxn modelId="{48251C36-5DC0-447F-9CEC-03BAE592462C}" type="presParOf" srcId="{8BC11FB7-D35A-4F3A-9C97-57A8FAAC10E8}" destId="{3DB82BF5-1C66-44E7-AF66-078CC29EA7D1}" srcOrd="0" destOrd="0" presId="urn:microsoft.com/office/officeart/2018/5/layout/IconLeafLabelList"/>
    <dgm:cxn modelId="{310E2AA1-908C-44DF-B4D2-98248E0C76CB}" type="presParOf" srcId="{8BC11FB7-D35A-4F3A-9C97-57A8FAAC10E8}" destId="{298F8204-42D5-4CE4-9BC6-D0E47FCB086A}" srcOrd="1" destOrd="0" presId="urn:microsoft.com/office/officeart/2018/5/layout/IconLeafLabelList"/>
    <dgm:cxn modelId="{4149B530-DBB9-48F4-BA50-1443477F279E}" type="presParOf" srcId="{8BC11FB7-D35A-4F3A-9C97-57A8FAAC10E8}" destId="{DDECB12C-38D9-41F0-AF46-AEBAD9D4FC10}" srcOrd="2" destOrd="0" presId="urn:microsoft.com/office/officeart/2018/5/layout/IconLeafLabelList"/>
    <dgm:cxn modelId="{E0C37423-069F-44A9-9B10-936AE050B5A6}" type="presParOf" srcId="{8BC11FB7-D35A-4F3A-9C97-57A8FAAC10E8}" destId="{55217600-D81A-4E70-B147-4BC6C0BC9535}"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0E121B-3DEB-4A00-86E1-09E45DD02ECC}" type="doc">
      <dgm:prSet loTypeId="urn:microsoft.com/office/officeart/2005/8/layout/bProcess2" loCatId="process" qsTypeId="urn:microsoft.com/office/officeart/2005/8/quickstyle/simple1" qsCatId="simple" csTypeId="urn:microsoft.com/office/officeart/2005/8/colors/colorful1" csCatId="colorful" phldr="1"/>
      <dgm:spPr/>
      <dgm:t>
        <a:bodyPr/>
        <a:lstStyle/>
        <a:p>
          <a:endParaRPr lang="en-US"/>
        </a:p>
      </dgm:t>
    </dgm:pt>
    <dgm:pt modelId="{80181951-8632-4635-A6E0-305742894A3E}">
      <dgm:prSet/>
      <dgm:spPr/>
      <dgm:t>
        <a:bodyPr/>
        <a:lstStyle/>
        <a:p>
          <a:r>
            <a:rPr lang="en-US" dirty="0">
              <a:latin typeface="Arial" panose="020B0604020202020204" pitchFamily="34" charset="0"/>
              <a:cs typeface="Arial" panose="020B0604020202020204" pitchFamily="34" charset="0"/>
            </a:rPr>
            <a:t>The acknowledgment letter should address issues  raised in the FOIA request. </a:t>
          </a:r>
        </a:p>
      </dgm:t>
    </dgm:pt>
    <dgm:pt modelId="{8424C3CB-CF5C-4A65-97B8-5D92357848CB}" type="parTrans" cxnId="{CABB7C96-C309-4ACB-BD90-1652D2C7171C}">
      <dgm:prSet/>
      <dgm:spPr/>
      <dgm:t>
        <a:bodyPr/>
        <a:lstStyle/>
        <a:p>
          <a:endParaRPr lang="en-US"/>
        </a:p>
      </dgm:t>
    </dgm:pt>
    <dgm:pt modelId="{2BF16250-5575-4428-B273-E2E423FBDA61}" type="sibTrans" cxnId="{CABB7C96-C309-4ACB-BD90-1652D2C7171C}">
      <dgm:prSet/>
      <dgm:spPr/>
      <dgm:t>
        <a:bodyPr/>
        <a:lstStyle/>
        <a:p>
          <a:endParaRPr lang="en-US"/>
        </a:p>
      </dgm:t>
    </dgm:pt>
    <dgm:pt modelId="{1B67D97F-F5D3-4B0D-8C60-7F76AC924128}" type="pres">
      <dgm:prSet presAssocID="{810E121B-3DEB-4A00-86E1-09E45DD02ECC}" presName="diagram" presStyleCnt="0">
        <dgm:presLayoutVars>
          <dgm:dir/>
          <dgm:resizeHandles/>
        </dgm:presLayoutVars>
      </dgm:prSet>
      <dgm:spPr/>
    </dgm:pt>
    <dgm:pt modelId="{53C62491-ACBA-4E5D-8255-793FA988A684}" type="pres">
      <dgm:prSet presAssocID="{80181951-8632-4635-A6E0-305742894A3E}" presName="firstNode" presStyleLbl="node1" presStyleIdx="0" presStyleCnt="1">
        <dgm:presLayoutVars>
          <dgm:bulletEnabled val="1"/>
        </dgm:presLayoutVars>
      </dgm:prSet>
      <dgm:spPr/>
    </dgm:pt>
  </dgm:ptLst>
  <dgm:cxnLst>
    <dgm:cxn modelId="{CABB7C96-C309-4ACB-BD90-1652D2C7171C}" srcId="{810E121B-3DEB-4A00-86E1-09E45DD02ECC}" destId="{80181951-8632-4635-A6E0-305742894A3E}" srcOrd="0" destOrd="0" parTransId="{8424C3CB-CF5C-4A65-97B8-5D92357848CB}" sibTransId="{2BF16250-5575-4428-B273-E2E423FBDA61}"/>
    <dgm:cxn modelId="{9A80569B-3790-4A9F-B8B6-E25C399D4FC2}" type="presOf" srcId="{810E121B-3DEB-4A00-86E1-09E45DD02ECC}" destId="{1B67D97F-F5D3-4B0D-8C60-7F76AC924128}" srcOrd="0" destOrd="0" presId="urn:microsoft.com/office/officeart/2005/8/layout/bProcess2"/>
    <dgm:cxn modelId="{96B6FDB6-673C-42D3-846C-5AE17AF809EF}" type="presOf" srcId="{80181951-8632-4635-A6E0-305742894A3E}" destId="{53C62491-ACBA-4E5D-8255-793FA988A684}" srcOrd="0" destOrd="0" presId="urn:microsoft.com/office/officeart/2005/8/layout/bProcess2"/>
    <dgm:cxn modelId="{955A6E07-A97E-4086-BB97-0B045477B92A}" type="presParOf" srcId="{1B67D97F-F5D3-4B0D-8C60-7F76AC924128}" destId="{53C62491-ACBA-4E5D-8255-793FA988A684}" srcOrd="0"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34AD62-A405-496B-B14D-2F2A28B2A94F}"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CA1B8C04-73E5-4431-854C-CAB518CB2BAA}">
      <dgm:prSet custT="1"/>
      <dgm:spPr/>
      <dgm:t>
        <a:bodyPr/>
        <a:lstStyle/>
        <a:p>
          <a:r>
            <a:rPr lang="en-US" sz="2800" dirty="0">
              <a:latin typeface="Arial" panose="020B0604020202020204" pitchFamily="34" charset="0"/>
              <a:cs typeface="Arial" panose="020B0604020202020204" pitchFamily="34" charset="0"/>
            </a:rPr>
            <a:t>INCLUDE:</a:t>
          </a:r>
        </a:p>
      </dgm:t>
    </dgm:pt>
    <dgm:pt modelId="{C1931092-5738-4B33-914C-85E5E08253C2}" type="parTrans" cxnId="{A375DFD5-BD5C-48F1-B762-2DCAEFE6668E}">
      <dgm:prSet/>
      <dgm:spPr/>
      <dgm:t>
        <a:bodyPr/>
        <a:lstStyle/>
        <a:p>
          <a:endParaRPr lang="en-US"/>
        </a:p>
      </dgm:t>
    </dgm:pt>
    <dgm:pt modelId="{D4FC454A-4C94-4239-99A6-F1176F027228}" type="sibTrans" cxnId="{A375DFD5-BD5C-48F1-B762-2DCAEFE6668E}">
      <dgm:prSet/>
      <dgm:spPr/>
      <dgm:t>
        <a:bodyPr/>
        <a:lstStyle/>
        <a:p>
          <a:endParaRPr lang="en-US"/>
        </a:p>
      </dgm:t>
    </dgm:pt>
    <dgm:pt modelId="{8B0A8D8E-0B74-4856-9718-5DFF7450AC8A}">
      <dgm:prSet custT="1"/>
      <dgm:spPr/>
      <dgm:t>
        <a:bodyPr/>
        <a:lstStyle/>
        <a:p>
          <a:r>
            <a:rPr lang="en-US" sz="2400" dirty="0">
              <a:latin typeface="Arial" panose="020B0604020202020204" pitchFamily="34" charset="0"/>
              <a:cs typeface="Arial" panose="020B0604020202020204" pitchFamily="34" charset="0"/>
            </a:rPr>
            <a:t>Introductory Language: </a:t>
          </a:r>
        </a:p>
        <a:p>
          <a:r>
            <a:rPr lang="en-US" sz="2400" dirty="0">
              <a:latin typeface="Arial" panose="020B0604020202020204" pitchFamily="34" charset="0"/>
              <a:cs typeface="Arial" panose="020B0604020202020204" pitchFamily="34" charset="0"/>
            </a:rPr>
            <a:t>	Date; Requester’s Name; 	Requester’s Address</a:t>
          </a:r>
        </a:p>
      </dgm:t>
    </dgm:pt>
    <dgm:pt modelId="{27481B8F-0DB4-46E1-8B1B-8285AE6B3DD5}" type="parTrans" cxnId="{EAB56217-F0CD-4479-A3C0-EFE6A2EE2AB0}">
      <dgm:prSet/>
      <dgm:spPr/>
      <dgm:t>
        <a:bodyPr/>
        <a:lstStyle/>
        <a:p>
          <a:endParaRPr lang="en-US"/>
        </a:p>
      </dgm:t>
    </dgm:pt>
    <dgm:pt modelId="{F5CEE317-C00F-4B0E-A4C5-DB6BB464F06A}" type="sibTrans" cxnId="{EAB56217-F0CD-4479-A3C0-EFE6A2EE2AB0}">
      <dgm:prSet/>
      <dgm:spPr/>
      <dgm:t>
        <a:bodyPr/>
        <a:lstStyle/>
        <a:p>
          <a:endParaRPr lang="en-US"/>
        </a:p>
      </dgm:t>
    </dgm:pt>
    <dgm:pt modelId="{71125779-81BD-4000-A0F0-817205A8F6E4}">
      <dgm:prSet/>
      <dgm:spPr/>
      <dgm:t>
        <a:bodyPr/>
        <a:lstStyle/>
        <a:p>
          <a:endParaRPr lang="en-US" dirty="0"/>
        </a:p>
      </dgm:t>
    </dgm:pt>
    <dgm:pt modelId="{22B41499-F58D-4EDF-9BCC-D51DEF3DD2E8}" type="parTrans" cxnId="{B90298D2-B2CC-4FFF-A487-5B024EB6AFAB}">
      <dgm:prSet/>
      <dgm:spPr/>
      <dgm:t>
        <a:bodyPr/>
        <a:lstStyle/>
        <a:p>
          <a:endParaRPr lang="en-US"/>
        </a:p>
      </dgm:t>
    </dgm:pt>
    <dgm:pt modelId="{C10E47F7-FC0B-4816-A917-E98AFA4CE94C}" type="sibTrans" cxnId="{B90298D2-B2CC-4FFF-A487-5B024EB6AFAB}">
      <dgm:prSet/>
      <dgm:spPr/>
      <dgm:t>
        <a:bodyPr/>
        <a:lstStyle/>
        <a:p>
          <a:endParaRPr lang="en-US"/>
        </a:p>
      </dgm:t>
    </dgm:pt>
    <dgm:pt modelId="{94E641F0-AC22-46B7-B9AF-E08CFC735EEC}">
      <dgm:prSet custT="1"/>
      <dgm:spPr/>
      <dgm:t>
        <a:bodyPr/>
        <a:lstStyle/>
        <a:p>
          <a:r>
            <a:rPr lang="en-US" sz="2400" dirty="0">
              <a:latin typeface="Arial" panose="020B0604020202020204" pitchFamily="34" charset="0"/>
              <a:cs typeface="Arial" panose="020B0604020202020204" pitchFamily="34" charset="0"/>
            </a:rPr>
            <a:t>Date FOIA Request was Filed </a:t>
          </a:r>
        </a:p>
      </dgm:t>
    </dgm:pt>
    <dgm:pt modelId="{095FBAF4-F58F-4EA5-A4C9-0CB8047B205A}" type="parTrans" cxnId="{A47DA145-FEC8-477F-A62F-B4A993418643}">
      <dgm:prSet/>
      <dgm:spPr/>
      <dgm:t>
        <a:bodyPr/>
        <a:lstStyle/>
        <a:p>
          <a:endParaRPr lang="en-US"/>
        </a:p>
      </dgm:t>
    </dgm:pt>
    <dgm:pt modelId="{FF5A01AC-A1D9-4569-B941-4F00CF5AD6A0}" type="sibTrans" cxnId="{A47DA145-FEC8-477F-A62F-B4A993418643}">
      <dgm:prSet/>
      <dgm:spPr/>
      <dgm:t>
        <a:bodyPr/>
        <a:lstStyle/>
        <a:p>
          <a:endParaRPr lang="en-US"/>
        </a:p>
      </dgm:t>
    </dgm:pt>
    <dgm:pt modelId="{EFBE3C42-1260-4F6D-8B11-2F0A62AF1B93}">
      <dgm:prSet custT="1"/>
      <dgm:spPr/>
      <dgm:t>
        <a:bodyPr/>
        <a:lstStyle/>
        <a:p>
          <a:r>
            <a:rPr lang="en-US" sz="2400" dirty="0">
              <a:latin typeface="Arial" panose="020B0604020202020204" pitchFamily="34" charset="0"/>
              <a:cs typeface="Arial" panose="020B0604020202020204" pitchFamily="34" charset="0"/>
            </a:rPr>
            <a:t>Date FOIA Request was 	Received in the District 	Agency</a:t>
          </a:r>
        </a:p>
      </dgm:t>
    </dgm:pt>
    <dgm:pt modelId="{758398A4-3DCA-4758-8565-4F4E3AB072FE}" type="parTrans" cxnId="{B05A0AC2-E6D2-4C86-BBF4-755A6A836D5F}">
      <dgm:prSet/>
      <dgm:spPr/>
      <dgm:t>
        <a:bodyPr/>
        <a:lstStyle/>
        <a:p>
          <a:endParaRPr lang="en-US"/>
        </a:p>
      </dgm:t>
    </dgm:pt>
    <dgm:pt modelId="{CF51799C-40C2-43D2-A17E-2EA22A74DA5A}" type="sibTrans" cxnId="{B05A0AC2-E6D2-4C86-BBF4-755A6A836D5F}">
      <dgm:prSet/>
      <dgm:spPr/>
      <dgm:t>
        <a:bodyPr/>
        <a:lstStyle/>
        <a:p>
          <a:endParaRPr lang="en-US"/>
        </a:p>
      </dgm:t>
    </dgm:pt>
    <dgm:pt modelId="{2A3A639D-4366-4EAE-80BC-94CA5F260006}" type="pres">
      <dgm:prSet presAssocID="{7134AD62-A405-496B-B14D-2F2A28B2A94F}" presName="linear" presStyleCnt="0">
        <dgm:presLayoutVars>
          <dgm:animLvl val="lvl"/>
          <dgm:resizeHandles val="exact"/>
        </dgm:presLayoutVars>
      </dgm:prSet>
      <dgm:spPr/>
    </dgm:pt>
    <dgm:pt modelId="{FB201637-D801-4119-BA07-A74A22B2AF1F}" type="pres">
      <dgm:prSet presAssocID="{CA1B8C04-73E5-4431-854C-CAB518CB2BAA}" presName="parentText" presStyleLbl="node1" presStyleIdx="0" presStyleCnt="4" custLinFactY="2899" custLinFactNeighborX="380" custLinFactNeighborY="100000">
        <dgm:presLayoutVars>
          <dgm:chMax val="0"/>
          <dgm:bulletEnabled val="1"/>
        </dgm:presLayoutVars>
      </dgm:prSet>
      <dgm:spPr/>
    </dgm:pt>
    <dgm:pt modelId="{D179EE40-CCB2-4640-8F0C-DA6B57C9F683}" type="pres">
      <dgm:prSet presAssocID="{D4FC454A-4C94-4239-99A6-F1176F027228}" presName="spacer" presStyleCnt="0"/>
      <dgm:spPr/>
    </dgm:pt>
    <dgm:pt modelId="{680F53A2-E7CD-4AE0-B981-D6FEEABD094D}" type="pres">
      <dgm:prSet presAssocID="{8B0A8D8E-0B74-4856-9718-5DFF7450AC8A}" presName="parentText" presStyleLbl="node1" presStyleIdx="1" presStyleCnt="4">
        <dgm:presLayoutVars>
          <dgm:chMax val="0"/>
          <dgm:bulletEnabled val="1"/>
        </dgm:presLayoutVars>
      </dgm:prSet>
      <dgm:spPr/>
    </dgm:pt>
    <dgm:pt modelId="{B2A106A9-1649-45B7-95F7-0793F94EFE78}" type="pres">
      <dgm:prSet presAssocID="{8B0A8D8E-0B74-4856-9718-5DFF7450AC8A}" presName="childText" presStyleLbl="revTx" presStyleIdx="0" presStyleCnt="1">
        <dgm:presLayoutVars>
          <dgm:bulletEnabled val="1"/>
        </dgm:presLayoutVars>
      </dgm:prSet>
      <dgm:spPr/>
    </dgm:pt>
    <dgm:pt modelId="{C8B9A194-CC35-4CAC-850B-E379AE77EC97}" type="pres">
      <dgm:prSet presAssocID="{94E641F0-AC22-46B7-B9AF-E08CFC735EEC}" presName="parentText" presStyleLbl="node1" presStyleIdx="2" presStyleCnt="4">
        <dgm:presLayoutVars>
          <dgm:chMax val="0"/>
          <dgm:bulletEnabled val="1"/>
        </dgm:presLayoutVars>
      </dgm:prSet>
      <dgm:spPr/>
    </dgm:pt>
    <dgm:pt modelId="{ACC653C1-60FB-4E43-80E0-EA55A4F3BCA8}" type="pres">
      <dgm:prSet presAssocID="{FF5A01AC-A1D9-4569-B941-4F00CF5AD6A0}" presName="spacer" presStyleCnt="0"/>
      <dgm:spPr/>
    </dgm:pt>
    <dgm:pt modelId="{CB64CE5F-FF15-462B-8EEC-AE067177708B}" type="pres">
      <dgm:prSet presAssocID="{EFBE3C42-1260-4F6D-8B11-2F0A62AF1B93}" presName="parentText" presStyleLbl="node1" presStyleIdx="3" presStyleCnt="4">
        <dgm:presLayoutVars>
          <dgm:chMax val="0"/>
          <dgm:bulletEnabled val="1"/>
        </dgm:presLayoutVars>
      </dgm:prSet>
      <dgm:spPr/>
    </dgm:pt>
  </dgm:ptLst>
  <dgm:cxnLst>
    <dgm:cxn modelId="{3375F70D-716D-48C2-B438-A515EFDBAF08}" type="presOf" srcId="{8B0A8D8E-0B74-4856-9718-5DFF7450AC8A}" destId="{680F53A2-E7CD-4AE0-B981-D6FEEABD094D}" srcOrd="0" destOrd="0" presId="urn:microsoft.com/office/officeart/2005/8/layout/vList2"/>
    <dgm:cxn modelId="{EAB56217-F0CD-4479-A3C0-EFE6A2EE2AB0}" srcId="{7134AD62-A405-496B-B14D-2F2A28B2A94F}" destId="{8B0A8D8E-0B74-4856-9718-5DFF7450AC8A}" srcOrd="1" destOrd="0" parTransId="{27481B8F-0DB4-46E1-8B1B-8285AE6B3DD5}" sibTransId="{F5CEE317-C00F-4B0E-A4C5-DB6BB464F06A}"/>
    <dgm:cxn modelId="{A12B3D18-ADA2-4637-A131-75F55BC131D2}" type="presOf" srcId="{CA1B8C04-73E5-4431-854C-CAB518CB2BAA}" destId="{FB201637-D801-4119-BA07-A74A22B2AF1F}" srcOrd="0" destOrd="0" presId="urn:microsoft.com/office/officeart/2005/8/layout/vList2"/>
    <dgm:cxn modelId="{80E29D1D-0920-46FD-9ED1-714855895CA8}" type="presOf" srcId="{EFBE3C42-1260-4F6D-8B11-2F0A62AF1B93}" destId="{CB64CE5F-FF15-462B-8EEC-AE067177708B}" srcOrd="0" destOrd="0" presId="urn:microsoft.com/office/officeart/2005/8/layout/vList2"/>
    <dgm:cxn modelId="{A47DA145-FEC8-477F-A62F-B4A993418643}" srcId="{7134AD62-A405-496B-B14D-2F2A28B2A94F}" destId="{94E641F0-AC22-46B7-B9AF-E08CFC735EEC}" srcOrd="2" destOrd="0" parTransId="{095FBAF4-F58F-4EA5-A4C9-0CB8047B205A}" sibTransId="{FF5A01AC-A1D9-4569-B941-4F00CF5AD6A0}"/>
    <dgm:cxn modelId="{B05A0AC2-E6D2-4C86-BBF4-755A6A836D5F}" srcId="{7134AD62-A405-496B-B14D-2F2A28B2A94F}" destId="{EFBE3C42-1260-4F6D-8B11-2F0A62AF1B93}" srcOrd="3" destOrd="0" parTransId="{758398A4-3DCA-4758-8565-4F4E3AB072FE}" sibTransId="{CF51799C-40C2-43D2-A17E-2EA22A74DA5A}"/>
    <dgm:cxn modelId="{5EE0F2C2-0EAE-47DC-BB83-BA356C80AFAF}" type="presOf" srcId="{94E641F0-AC22-46B7-B9AF-E08CFC735EEC}" destId="{C8B9A194-CC35-4CAC-850B-E379AE77EC97}" srcOrd="0" destOrd="0" presId="urn:microsoft.com/office/officeart/2005/8/layout/vList2"/>
    <dgm:cxn modelId="{B90298D2-B2CC-4FFF-A487-5B024EB6AFAB}" srcId="{8B0A8D8E-0B74-4856-9718-5DFF7450AC8A}" destId="{71125779-81BD-4000-A0F0-817205A8F6E4}" srcOrd="0" destOrd="0" parTransId="{22B41499-F58D-4EDF-9BCC-D51DEF3DD2E8}" sibTransId="{C10E47F7-FC0B-4816-A917-E98AFA4CE94C}"/>
    <dgm:cxn modelId="{A375DFD5-BD5C-48F1-B762-2DCAEFE6668E}" srcId="{7134AD62-A405-496B-B14D-2F2A28B2A94F}" destId="{CA1B8C04-73E5-4431-854C-CAB518CB2BAA}" srcOrd="0" destOrd="0" parTransId="{C1931092-5738-4B33-914C-85E5E08253C2}" sibTransId="{D4FC454A-4C94-4239-99A6-F1176F027228}"/>
    <dgm:cxn modelId="{4A5744DA-19F3-4CF2-B620-92C3CD3E1DB6}" type="presOf" srcId="{7134AD62-A405-496B-B14D-2F2A28B2A94F}" destId="{2A3A639D-4366-4EAE-80BC-94CA5F260006}" srcOrd="0" destOrd="0" presId="urn:microsoft.com/office/officeart/2005/8/layout/vList2"/>
    <dgm:cxn modelId="{791A55E4-4E91-46FC-9BE1-077A12F50ED9}" type="presOf" srcId="{71125779-81BD-4000-A0F0-817205A8F6E4}" destId="{B2A106A9-1649-45B7-95F7-0793F94EFE78}" srcOrd="0" destOrd="0" presId="urn:microsoft.com/office/officeart/2005/8/layout/vList2"/>
    <dgm:cxn modelId="{37406338-4EC3-4D74-9E46-CBE60CA68C21}" type="presParOf" srcId="{2A3A639D-4366-4EAE-80BC-94CA5F260006}" destId="{FB201637-D801-4119-BA07-A74A22B2AF1F}" srcOrd="0" destOrd="0" presId="urn:microsoft.com/office/officeart/2005/8/layout/vList2"/>
    <dgm:cxn modelId="{4E9070E1-CCAA-4F24-B00E-06854BFD2AF2}" type="presParOf" srcId="{2A3A639D-4366-4EAE-80BC-94CA5F260006}" destId="{D179EE40-CCB2-4640-8F0C-DA6B57C9F683}" srcOrd="1" destOrd="0" presId="urn:microsoft.com/office/officeart/2005/8/layout/vList2"/>
    <dgm:cxn modelId="{90078078-6BE5-4B78-9EA7-728EFB07B79E}" type="presParOf" srcId="{2A3A639D-4366-4EAE-80BC-94CA5F260006}" destId="{680F53A2-E7CD-4AE0-B981-D6FEEABD094D}" srcOrd="2" destOrd="0" presId="urn:microsoft.com/office/officeart/2005/8/layout/vList2"/>
    <dgm:cxn modelId="{4A8A7D2B-69E2-40CE-BFE6-C87D28FDA030}" type="presParOf" srcId="{2A3A639D-4366-4EAE-80BC-94CA5F260006}" destId="{B2A106A9-1649-45B7-95F7-0793F94EFE78}" srcOrd="3" destOrd="0" presId="urn:microsoft.com/office/officeart/2005/8/layout/vList2"/>
    <dgm:cxn modelId="{B1C3D552-E69C-4A35-AC77-565E2DD1A9C3}" type="presParOf" srcId="{2A3A639D-4366-4EAE-80BC-94CA5F260006}" destId="{C8B9A194-CC35-4CAC-850B-E379AE77EC97}" srcOrd="4" destOrd="0" presId="urn:microsoft.com/office/officeart/2005/8/layout/vList2"/>
    <dgm:cxn modelId="{9F13B852-0F00-4B6F-8A26-6AA35403488C}" type="presParOf" srcId="{2A3A639D-4366-4EAE-80BC-94CA5F260006}" destId="{ACC653C1-60FB-4E43-80E0-EA55A4F3BCA8}" srcOrd="5" destOrd="0" presId="urn:microsoft.com/office/officeart/2005/8/layout/vList2"/>
    <dgm:cxn modelId="{F47E891D-C052-4037-A6DF-25CF02574E3E}" type="presParOf" srcId="{2A3A639D-4366-4EAE-80BC-94CA5F260006}" destId="{CB64CE5F-FF15-462B-8EEC-AE067177708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0E121B-3DEB-4A00-86E1-09E45DD02ECC}" type="doc">
      <dgm:prSet loTypeId="urn:microsoft.com/office/officeart/2005/8/layout/bProcess2" loCatId="process" qsTypeId="urn:microsoft.com/office/officeart/2005/8/quickstyle/simple1" qsCatId="simple" csTypeId="urn:microsoft.com/office/officeart/2005/8/colors/colorful1" csCatId="colorful" phldr="1"/>
      <dgm:spPr/>
      <dgm:t>
        <a:bodyPr/>
        <a:lstStyle/>
        <a:p>
          <a:endParaRPr lang="en-US"/>
        </a:p>
      </dgm:t>
    </dgm:pt>
    <dgm:pt modelId="{80181951-8632-4635-A6E0-305742894A3E}">
      <dgm:prSet/>
      <dgm:spPr/>
      <dgm:t>
        <a:bodyPr/>
        <a:lstStyle/>
        <a:p>
          <a:r>
            <a:rPr lang="en-US" b="0" dirty="0">
              <a:solidFill>
                <a:schemeClr val="tx1"/>
              </a:solidFill>
              <a:latin typeface="Arial" panose="020B0604020202020204" pitchFamily="34" charset="0"/>
              <a:cs typeface="Arial" panose="020B0604020202020204" pitchFamily="34" charset="0"/>
            </a:rPr>
            <a:t>Fees are Assessed Based on Requester Categories </a:t>
          </a:r>
        </a:p>
        <a:p>
          <a:r>
            <a:rPr lang="en-US" b="0" dirty="0">
              <a:solidFill>
                <a:schemeClr val="tx1"/>
              </a:solidFill>
              <a:latin typeface="Arial" panose="020B0604020202020204" pitchFamily="34" charset="0"/>
              <a:cs typeface="Arial" panose="020B0604020202020204" pitchFamily="34" charset="0"/>
            </a:rPr>
            <a:t>and </a:t>
          </a:r>
        </a:p>
        <a:p>
          <a:r>
            <a:rPr lang="en-US" b="0" dirty="0">
              <a:solidFill>
                <a:schemeClr val="tx1"/>
              </a:solidFill>
              <a:latin typeface="Arial" panose="020B0604020202020204" pitchFamily="34" charset="0"/>
              <a:cs typeface="Arial" panose="020B0604020202020204" pitchFamily="34" charset="0"/>
            </a:rPr>
            <a:t>Use of Documents </a:t>
          </a:r>
          <a:r>
            <a:rPr lang="en-US" dirty="0">
              <a:latin typeface="Arial" panose="020B0604020202020204" pitchFamily="34" charset="0"/>
              <a:cs typeface="Arial" panose="020B0604020202020204" pitchFamily="34" charset="0"/>
            </a:rPr>
            <a:t>. </a:t>
          </a:r>
        </a:p>
      </dgm:t>
    </dgm:pt>
    <dgm:pt modelId="{8424C3CB-CF5C-4A65-97B8-5D92357848CB}" type="parTrans" cxnId="{CABB7C96-C309-4ACB-BD90-1652D2C7171C}">
      <dgm:prSet/>
      <dgm:spPr/>
      <dgm:t>
        <a:bodyPr/>
        <a:lstStyle/>
        <a:p>
          <a:endParaRPr lang="en-US"/>
        </a:p>
      </dgm:t>
    </dgm:pt>
    <dgm:pt modelId="{2BF16250-5575-4428-B273-E2E423FBDA61}" type="sibTrans" cxnId="{CABB7C96-C309-4ACB-BD90-1652D2C7171C}">
      <dgm:prSet/>
      <dgm:spPr/>
      <dgm:t>
        <a:bodyPr/>
        <a:lstStyle/>
        <a:p>
          <a:endParaRPr lang="en-US"/>
        </a:p>
      </dgm:t>
    </dgm:pt>
    <dgm:pt modelId="{1B67D97F-F5D3-4B0D-8C60-7F76AC924128}" type="pres">
      <dgm:prSet presAssocID="{810E121B-3DEB-4A00-86E1-09E45DD02ECC}" presName="diagram" presStyleCnt="0">
        <dgm:presLayoutVars>
          <dgm:dir/>
          <dgm:resizeHandles/>
        </dgm:presLayoutVars>
      </dgm:prSet>
      <dgm:spPr/>
    </dgm:pt>
    <dgm:pt modelId="{53C62491-ACBA-4E5D-8255-793FA988A684}" type="pres">
      <dgm:prSet presAssocID="{80181951-8632-4635-A6E0-305742894A3E}" presName="firstNode" presStyleLbl="node1" presStyleIdx="0" presStyleCnt="1">
        <dgm:presLayoutVars>
          <dgm:bulletEnabled val="1"/>
        </dgm:presLayoutVars>
      </dgm:prSet>
      <dgm:spPr/>
    </dgm:pt>
  </dgm:ptLst>
  <dgm:cxnLst>
    <dgm:cxn modelId="{CABB7C96-C309-4ACB-BD90-1652D2C7171C}" srcId="{810E121B-3DEB-4A00-86E1-09E45DD02ECC}" destId="{80181951-8632-4635-A6E0-305742894A3E}" srcOrd="0" destOrd="0" parTransId="{8424C3CB-CF5C-4A65-97B8-5D92357848CB}" sibTransId="{2BF16250-5575-4428-B273-E2E423FBDA61}"/>
    <dgm:cxn modelId="{9A80569B-3790-4A9F-B8B6-E25C399D4FC2}" type="presOf" srcId="{810E121B-3DEB-4A00-86E1-09E45DD02ECC}" destId="{1B67D97F-F5D3-4B0D-8C60-7F76AC924128}" srcOrd="0" destOrd="0" presId="urn:microsoft.com/office/officeart/2005/8/layout/bProcess2"/>
    <dgm:cxn modelId="{96B6FDB6-673C-42D3-846C-5AE17AF809EF}" type="presOf" srcId="{80181951-8632-4635-A6E0-305742894A3E}" destId="{53C62491-ACBA-4E5D-8255-793FA988A684}" srcOrd="0" destOrd="0" presId="urn:microsoft.com/office/officeart/2005/8/layout/bProcess2"/>
    <dgm:cxn modelId="{955A6E07-A97E-4086-BB97-0B045477B92A}" type="presParOf" srcId="{1B67D97F-F5D3-4B0D-8C60-7F76AC924128}" destId="{53C62491-ACBA-4E5D-8255-793FA988A684}" srcOrd="0"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FC24111-2472-4D31-A8FA-BD6C98882704}" type="doc">
      <dgm:prSet loTypeId="urn:microsoft.com/office/officeart/2016/7/layout/VerticalDownArrowProcess" loCatId="process" qsTypeId="urn:microsoft.com/office/officeart/2005/8/quickstyle/simple1" qsCatId="simple" csTypeId="urn:microsoft.com/office/officeart/2005/8/colors/accent2_2" csCatId="accent2" phldr="1"/>
      <dgm:spPr/>
      <dgm:t>
        <a:bodyPr/>
        <a:lstStyle/>
        <a:p>
          <a:endParaRPr lang="en-US"/>
        </a:p>
      </dgm:t>
    </dgm:pt>
    <dgm:pt modelId="{19A481F3-9133-4A4A-9A3F-1D15573B4552}">
      <dgm:prSet/>
      <dgm:spPr/>
      <dgm:t>
        <a:bodyPr/>
        <a:lstStyle/>
        <a:p>
          <a:r>
            <a:rPr lang="en-US" b="1" dirty="0"/>
            <a:t>Acknowledge</a:t>
          </a:r>
        </a:p>
      </dgm:t>
    </dgm:pt>
    <dgm:pt modelId="{ABC5A8F5-A2F1-4F3F-AA02-E6A82AB867AC}" type="parTrans" cxnId="{26D8EFD3-2E3E-478A-9003-64054D3F8296}">
      <dgm:prSet/>
      <dgm:spPr/>
      <dgm:t>
        <a:bodyPr/>
        <a:lstStyle/>
        <a:p>
          <a:endParaRPr lang="en-US"/>
        </a:p>
      </dgm:t>
    </dgm:pt>
    <dgm:pt modelId="{D9AE8E0A-89C4-4B18-A3A9-2E86C7BE2B4E}" type="sibTrans" cxnId="{26D8EFD3-2E3E-478A-9003-64054D3F8296}">
      <dgm:prSet/>
      <dgm:spPr/>
      <dgm:t>
        <a:bodyPr/>
        <a:lstStyle/>
        <a:p>
          <a:endParaRPr lang="en-US"/>
        </a:p>
      </dgm:t>
    </dgm:pt>
    <dgm:pt modelId="{D877DF76-FC1C-4B23-B8C2-D56FBDA851C9}">
      <dgm:prSet/>
      <dgm:spPr/>
      <dgm:t>
        <a:bodyPr/>
        <a:lstStyle/>
        <a:p>
          <a:r>
            <a:rPr lang="en-US" dirty="0">
              <a:latin typeface="Arial" panose="020B0604020202020204" pitchFamily="34" charset="0"/>
              <a:cs typeface="Arial" panose="020B0604020202020204" pitchFamily="34" charset="0"/>
            </a:rPr>
            <a:t>Acknowledge the amount the requester has agreed to pay</a:t>
          </a:r>
        </a:p>
      </dgm:t>
    </dgm:pt>
    <dgm:pt modelId="{DE86B07B-23C1-477C-868D-4884CC3BA094}" type="parTrans" cxnId="{A5E4E773-721C-4929-B12A-498A4D6DF245}">
      <dgm:prSet/>
      <dgm:spPr/>
      <dgm:t>
        <a:bodyPr/>
        <a:lstStyle/>
        <a:p>
          <a:endParaRPr lang="en-US"/>
        </a:p>
      </dgm:t>
    </dgm:pt>
    <dgm:pt modelId="{969C2721-DEC8-49B3-9D0B-73A9E080D5B9}" type="sibTrans" cxnId="{A5E4E773-721C-4929-B12A-498A4D6DF245}">
      <dgm:prSet/>
      <dgm:spPr/>
      <dgm:t>
        <a:bodyPr/>
        <a:lstStyle/>
        <a:p>
          <a:endParaRPr lang="en-US"/>
        </a:p>
      </dgm:t>
    </dgm:pt>
    <dgm:pt modelId="{FA9AA5D8-35DE-4218-8669-00C8205E565C}">
      <dgm:prSet/>
      <dgm:spPr/>
      <dgm:t>
        <a:bodyPr/>
        <a:lstStyle/>
        <a:p>
          <a:r>
            <a:rPr lang="en-US" b="1" dirty="0"/>
            <a:t>Inform</a:t>
          </a:r>
        </a:p>
      </dgm:t>
    </dgm:pt>
    <dgm:pt modelId="{D8EC0E86-AF6A-4CE2-BBA8-D2A8EE7D5580}" type="parTrans" cxnId="{103B3777-27BA-49E8-A3D1-27DA87C13057}">
      <dgm:prSet/>
      <dgm:spPr/>
      <dgm:t>
        <a:bodyPr/>
        <a:lstStyle/>
        <a:p>
          <a:endParaRPr lang="en-US"/>
        </a:p>
      </dgm:t>
    </dgm:pt>
    <dgm:pt modelId="{EDEB5A22-7280-4D7D-8A27-A4F00C9DD297}" type="sibTrans" cxnId="{103B3777-27BA-49E8-A3D1-27DA87C13057}">
      <dgm:prSet/>
      <dgm:spPr/>
      <dgm:t>
        <a:bodyPr/>
        <a:lstStyle/>
        <a:p>
          <a:endParaRPr lang="en-US"/>
        </a:p>
      </dgm:t>
    </dgm:pt>
    <dgm:pt modelId="{6B0573FF-7F03-4594-9586-96B28251634C}">
      <dgm:prSet/>
      <dgm:spPr/>
      <dgm:t>
        <a:bodyPr/>
        <a:lstStyle/>
        <a:p>
          <a:r>
            <a:rPr lang="en-US" dirty="0">
              <a:latin typeface="Arial" panose="020B0604020202020204" pitchFamily="34" charset="0"/>
              <a:cs typeface="Arial" panose="020B0604020202020204" pitchFamily="34" charset="0"/>
            </a:rPr>
            <a:t>Inform the requester that you will advise them of additional costs</a:t>
          </a:r>
        </a:p>
      </dgm:t>
    </dgm:pt>
    <dgm:pt modelId="{2AAC9A60-3C1C-4E8C-8E48-077FB0F06C55}" type="parTrans" cxnId="{D47FF602-79A0-414F-8CAC-7A2197DCD8B5}">
      <dgm:prSet/>
      <dgm:spPr/>
      <dgm:t>
        <a:bodyPr/>
        <a:lstStyle/>
        <a:p>
          <a:endParaRPr lang="en-US"/>
        </a:p>
      </dgm:t>
    </dgm:pt>
    <dgm:pt modelId="{444E45C6-5EDE-4044-8676-082EEDAF095C}" type="sibTrans" cxnId="{D47FF602-79A0-414F-8CAC-7A2197DCD8B5}">
      <dgm:prSet/>
      <dgm:spPr/>
      <dgm:t>
        <a:bodyPr/>
        <a:lstStyle/>
        <a:p>
          <a:endParaRPr lang="en-US"/>
        </a:p>
      </dgm:t>
    </dgm:pt>
    <dgm:pt modelId="{47B14E3D-7391-451B-900B-658BD9FFE693}">
      <dgm:prSet/>
      <dgm:spPr/>
      <dgm:t>
        <a:bodyPr/>
        <a:lstStyle/>
        <a:p>
          <a:r>
            <a:rPr lang="en-US" b="1" dirty="0"/>
            <a:t>Advise</a:t>
          </a:r>
        </a:p>
      </dgm:t>
    </dgm:pt>
    <dgm:pt modelId="{E5226E7D-C1CA-4093-A23F-68FEABE9C0AE}" type="parTrans" cxnId="{5EDC9014-29D0-4E43-B894-750A8C6ABC81}">
      <dgm:prSet/>
      <dgm:spPr/>
      <dgm:t>
        <a:bodyPr/>
        <a:lstStyle/>
        <a:p>
          <a:endParaRPr lang="en-US"/>
        </a:p>
      </dgm:t>
    </dgm:pt>
    <dgm:pt modelId="{6F6A0262-2803-473E-A6D8-C84B8E4D1C11}" type="sibTrans" cxnId="{5EDC9014-29D0-4E43-B894-750A8C6ABC81}">
      <dgm:prSet/>
      <dgm:spPr/>
      <dgm:t>
        <a:bodyPr/>
        <a:lstStyle/>
        <a:p>
          <a:endParaRPr lang="en-US"/>
        </a:p>
      </dgm:t>
    </dgm:pt>
    <dgm:pt modelId="{AE11D656-71AF-4AA7-8BA6-05C664F9BC20}">
      <dgm:prSet/>
      <dgm:spPr/>
      <dgm:t>
        <a:bodyPr/>
        <a:lstStyle/>
        <a:p>
          <a:r>
            <a:rPr lang="en-US" dirty="0">
              <a:latin typeface="Arial" panose="020B0604020202020204" pitchFamily="34" charset="0"/>
              <a:cs typeface="Arial" panose="020B0604020202020204" pitchFamily="34" charset="0"/>
            </a:rPr>
            <a:t>If a voluminous amount of information is requested, ask the requester if they would like to discuss narrowing the request   </a:t>
          </a:r>
        </a:p>
      </dgm:t>
    </dgm:pt>
    <dgm:pt modelId="{F9B1417B-F301-4AC4-80B0-909FEE048FC5}" type="parTrans" cxnId="{B11A65A1-857F-44ED-A54A-299C61B264B5}">
      <dgm:prSet/>
      <dgm:spPr/>
      <dgm:t>
        <a:bodyPr/>
        <a:lstStyle/>
        <a:p>
          <a:endParaRPr lang="en-US"/>
        </a:p>
      </dgm:t>
    </dgm:pt>
    <dgm:pt modelId="{2F8E3AC9-1D39-42B5-BD0A-4FCED8E40B2D}" type="sibTrans" cxnId="{B11A65A1-857F-44ED-A54A-299C61B264B5}">
      <dgm:prSet/>
      <dgm:spPr/>
      <dgm:t>
        <a:bodyPr/>
        <a:lstStyle/>
        <a:p>
          <a:endParaRPr lang="en-US"/>
        </a:p>
      </dgm:t>
    </dgm:pt>
    <dgm:pt modelId="{AB695AF4-C38A-4662-9CF0-7E23F255C319}" type="pres">
      <dgm:prSet presAssocID="{4FC24111-2472-4D31-A8FA-BD6C98882704}" presName="Name0" presStyleCnt="0">
        <dgm:presLayoutVars>
          <dgm:dir/>
          <dgm:animLvl val="lvl"/>
          <dgm:resizeHandles val="exact"/>
        </dgm:presLayoutVars>
      </dgm:prSet>
      <dgm:spPr/>
    </dgm:pt>
    <dgm:pt modelId="{6899B5DF-6BB6-49AE-8990-3916A3ADE092}" type="pres">
      <dgm:prSet presAssocID="{47B14E3D-7391-451B-900B-658BD9FFE693}" presName="boxAndChildren" presStyleCnt="0"/>
      <dgm:spPr/>
    </dgm:pt>
    <dgm:pt modelId="{E78A2A9D-2F8A-44D9-A5E6-0AFEE08D7453}" type="pres">
      <dgm:prSet presAssocID="{47B14E3D-7391-451B-900B-658BD9FFE693}" presName="parentTextBox" presStyleLbl="alignNode1" presStyleIdx="0" presStyleCnt="3"/>
      <dgm:spPr/>
    </dgm:pt>
    <dgm:pt modelId="{C54DF0BE-FB5B-48CA-9833-7C55A923CD6F}" type="pres">
      <dgm:prSet presAssocID="{47B14E3D-7391-451B-900B-658BD9FFE693}" presName="descendantBox" presStyleLbl="bgAccFollowNode1" presStyleIdx="0" presStyleCnt="3"/>
      <dgm:spPr/>
    </dgm:pt>
    <dgm:pt modelId="{B46D6627-8F40-4C56-B3CC-1913BFAF355F}" type="pres">
      <dgm:prSet presAssocID="{EDEB5A22-7280-4D7D-8A27-A4F00C9DD297}" presName="sp" presStyleCnt="0"/>
      <dgm:spPr/>
    </dgm:pt>
    <dgm:pt modelId="{5936E048-712B-4D54-8A8E-9EA142589649}" type="pres">
      <dgm:prSet presAssocID="{FA9AA5D8-35DE-4218-8669-00C8205E565C}" presName="arrowAndChildren" presStyleCnt="0"/>
      <dgm:spPr/>
    </dgm:pt>
    <dgm:pt modelId="{1F9FC34C-993F-4842-BA55-A64D4DE6E886}" type="pres">
      <dgm:prSet presAssocID="{FA9AA5D8-35DE-4218-8669-00C8205E565C}" presName="parentTextArrow" presStyleLbl="node1" presStyleIdx="0" presStyleCnt="0"/>
      <dgm:spPr/>
    </dgm:pt>
    <dgm:pt modelId="{051FC775-81E1-4490-A0C7-C5B3299BA4B0}" type="pres">
      <dgm:prSet presAssocID="{FA9AA5D8-35DE-4218-8669-00C8205E565C}" presName="arrow" presStyleLbl="alignNode1" presStyleIdx="1" presStyleCnt="3"/>
      <dgm:spPr/>
    </dgm:pt>
    <dgm:pt modelId="{0787A66B-D66A-4454-B1E0-5BB3E2CAFF7A}" type="pres">
      <dgm:prSet presAssocID="{FA9AA5D8-35DE-4218-8669-00C8205E565C}" presName="descendantArrow" presStyleLbl="bgAccFollowNode1" presStyleIdx="1" presStyleCnt="3"/>
      <dgm:spPr/>
    </dgm:pt>
    <dgm:pt modelId="{CB20C43F-170C-4358-9336-2815AD138C1D}" type="pres">
      <dgm:prSet presAssocID="{D9AE8E0A-89C4-4B18-A3A9-2E86C7BE2B4E}" presName="sp" presStyleCnt="0"/>
      <dgm:spPr/>
    </dgm:pt>
    <dgm:pt modelId="{92699208-3D5F-4D7E-8137-CF18FB7C6A8C}" type="pres">
      <dgm:prSet presAssocID="{19A481F3-9133-4A4A-9A3F-1D15573B4552}" presName="arrowAndChildren" presStyleCnt="0"/>
      <dgm:spPr/>
    </dgm:pt>
    <dgm:pt modelId="{852AA6D1-C9B5-4E43-9F3A-F478FC9F4F17}" type="pres">
      <dgm:prSet presAssocID="{19A481F3-9133-4A4A-9A3F-1D15573B4552}" presName="parentTextArrow" presStyleLbl="node1" presStyleIdx="0" presStyleCnt="0"/>
      <dgm:spPr/>
    </dgm:pt>
    <dgm:pt modelId="{63E1E519-8D13-4A82-8CAB-3BDC88491795}" type="pres">
      <dgm:prSet presAssocID="{19A481F3-9133-4A4A-9A3F-1D15573B4552}" presName="arrow" presStyleLbl="alignNode1" presStyleIdx="2" presStyleCnt="3"/>
      <dgm:spPr/>
    </dgm:pt>
    <dgm:pt modelId="{5B5D1B54-594C-4AB0-AC56-12585CFF1AFA}" type="pres">
      <dgm:prSet presAssocID="{19A481F3-9133-4A4A-9A3F-1D15573B4552}" presName="descendantArrow" presStyleLbl="bgAccFollowNode1" presStyleIdx="2" presStyleCnt="3"/>
      <dgm:spPr/>
    </dgm:pt>
  </dgm:ptLst>
  <dgm:cxnLst>
    <dgm:cxn modelId="{D47FF602-79A0-414F-8CAC-7A2197DCD8B5}" srcId="{FA9AA5D8-35DE-4218-8669-00C8205E565C}" destId="{6B0573FF-7F03-4594-9586-96B28251634C}" srcOrd="0" destOrd="0" parTransId="{2AAC9A60-3C1C-4E8C-8E48-077FB0F06C55}" sibTransId="{444E45C6-5EDE-4044-8676-082EEDAF095C}"/>
    <dgm:cxn modelId="{5EDC9014-29D0-4E43-B894-750A8C6ABC81}" srcId="{4FC24111-2472-4D31-A8FA-BD6C98882704}" destId="{47B14E3D-7391-451B-900B-658BD9FFE693}" srcOrd="2" destOrd="0" parTransId="{E5226E7D-C1CA-4093-A23F-68FEABE9C0AE}" sibTransId="{6F6A0262-2803-473E-A6D8-C84B8E4D1C11}"/>
    <dgm:cxn modelId="{525F3E34-0607-4307-AC70-EF14C8AE172D}" type="presOf" srcId="{AE11D656-71AF-4AA7-8BA6-05C664F9BC20}" destId="{C54DF0BE-FB5B-48CA-9833-7C55A923CD6F}" srcOrd="0" destOrd="0" presId="urn:microsoft.com/office/officeart/2016/7/layout/VerticalDownArrowProcess"/>
    <dgm:cxn modelId="{092ADC3B-6054-4450-A287-F983F00275DF}" type="presOf" srcId="{19A481F3-9133-4A4A-9A3F-1D15573B4552}" destId="{852AA6D1-C9B5-4E43-9F3A-F478FC9F4F17}" srcOrd="0" destOrd="0" presId="urn:microsoft.com/office/officeart/2016/7/layout/VerticalDownArrowProcess"/>
    <dgm:cxn modelId="{6698B462-4D75-40A4-936B-A77CE249E96E}" type="presOf" srcId="{FA9AA5D8-35DE-4218-8669-00C8205E565C}" destId="{1F9FC34C-993F-4842-BA55-A64D4DE6E886}" srcOrd="0" destOrd="0" presId="urn:microsoft.com/office/officeart/2016/7/layout/VerticalDownArrowProcess"/>
    <dgm:cxn modelId="{21D10E43-A201-42C4-9FFE-A99FE68AD93D}" type="presOf" srcId="{4FC24111-2472-4D31-A8FA-BD6C98882704}" destId="{AB695AF4-C38A-4662-9CF0-7E23F255C319}" srcOrd="0" destOrd="0" presId="urn:microsoft.com/office/officeart/2016/7/layout/VerticalDownArrowProcess"/>
    <dgm:cxn modelId="{44AED351-0B67-4C7B-BFBE-4F18F2EECFEA}" type="presOf" srcId="{47B14E3D-7391-451B-900B-658BD9FFE693}" destId="{E78A2A9D-2F8A-44D9-A5E6-0AFEE08D7453}" srcOrd="0" destOrd="0" presId="urn:microsoft.com/office/officeart/2016/7/layout/VerticalDownArrowProcess"/>
    <dgm:cxn modelId="{A5E4E773-721C-4929-B12A-498A4D6DF245}" srcId="{19A481F3-9133-4A4A-9A3F-1D15573B4552}" destId="{D877DF76-FC1C-4B23-B8C2-D56FBDA851C9}" srcOrd="0" destOrd="0" parTransId="{DE86B07B-23C1-477C-868D-4884CC3BA094}" sibTransId="{969C2721-DEC8-49B3-9D0B-73A9E080D5B9}"/>
    <dgm:cxn modelId="{103B3777-27BA-49E8-A3D1-27DA87C13057}" srcId="{4FC24111-2472-4D31-A8FA-BD6C98882704}" destId="{FA9AA5D8-35DE-4218-8669-00C8205E565C}" srcOrd="1" destOrd="0" parTransId="{D8EC0E86-AF6A-4CE2-BBA8-D2A8EE7D5580}" sibTransId="{EDEB5A22-7280-4D7D-8A27-A4F00C9DD297}"/>
    <dgm:cxn modelId="{1EFDBF58-32C4-44B5-B968-B3C198E87D2D}" type="presOf" srcId="{19A481F3-9133-4A4A-9A3F-1D15573B4552}" destId="{63E1E519-8D13-4A82-8CAB-3BDC88491795}" srcOrd="1" destOrd="0" presId="urn:microsoft.com/office/officeart/2016/7/layout/VerticalDownArrowProcess"/>
    <dgm:cxn modelId="{59513C8A-E5CB-4CAC-9D9A-204C9F3F8658}" type="presOf" srcId="{FA9AA5D8-35DE-4218-8669-00C8205E565C}" destId="{051FC775-81E1-4490-A0C7-C5B3299BA4B0}" srcOrd="1" destOrd="0" presId="urn:microsoft.com/office/officeart/2016/7/layout/VerticalDownArrowProcess"/>
    <dgm:cxn modelId="{B11A65A1-857F-44ED-A54A-299C61B264B5}" srcId="{47B14E3D-7391-451B-900B-658BD9FFE693}" destId="{AE11D656-71AF-4AA7-8BA6-05C664F9BC20}" srcOrd="0" destOrd="0" parTransId="{F9B1417B-F301-4AC4-80B0-909FEE048FC5}" sibTransId="{2F8E3AC9-1D39-42B5-BD0A-4FCED8E40B2D}"/>
    <dgm:cxn modelId="{BEA388A5-C668-458B-8CE0-9C2C66CA931F}" type="presOf" srcId="{6B0573FF-7F03-4594-9586-96B28251634C}" destId="{0787A66B-D66A-4454-B1E0-5BB3E2CAFF7A}" srcOrd="0" destOrd="0" presId="urn:microsoft.com/office/officeart/2016/7/layout/VerticalDownArrowProcess"/>
    <dgm:cxn modelId="{26D8EFD3-2E3E-478A-9003-64054D3F8296}" srcId="{4FC24111-2472-4D31-A8FA-BD6C98882704}" destId="{19A481F3-9133-4A4A-9A3F-1D15573B4552}" srcOrd="0" destOrd="0" parTransId="{ABC5A8F5-A2F1-4F3F-AA02-E6A82AB867AC}" sibTransId="{D9AE8E0A-89C4-4B18-A3A9-2E86C7BE2B4E}"/>
    <dgm:cxn modelId="{9C37F4FE-6B7F-4DF6-BECC-CED04EC4B63A}" type="presOf" srcId="{D877DF76-FC1C-4B23-B8C2-D56FBDA851C9}" destId="{5B5D1B54-594C-4AB0-AC56-12585CFF1AFA}" srcOrd="0" destOrd="0" presId="urn:microsoft.com/office/officeart/2016/7/layout/VerticalDownArrowProcess"/>
    <dgm:cxn modelId="{747BCEE9-C234-44B8-89B4-98BE86657B02}" type="presParOf" srcId="{AB695AF4-C38A-4662-9CF0-7E23F255C319}" destId="{6899B5DF-6BB6-49AE-8990-3916A3ADE092}" srcOrd="0" destOrd="0" presId="urn:microsoft.com/office/officeart/2016/7/layout/VerticalDownArrowProcess"/>
    <dgm:cxn modelId="{B1B92DF6-F5FE-4EC9-89E9-ABED56CA3786}" type="presParOf" srcId="{6899B5DF-6BB6-49AE-8990-3916A3ADE092}" destId="{E78A2A9D-2F8A-44D9-A5E6-0AFEE08D7453}" srcOrd="0" destOrd="0" presId="urn:microsoft.com/office/officeart/2016/7/layout/VerticalDownArrowProcess"/>
    <dgm:cxn modelId="{6E07373E-43E4-4E7E-8BDC-C5EF7CB2E2FC}" type="presParOf" srcId="{6899B5DF-6BB6-49AE-8990-3916A3ADE092}" destId="{C54DF0BE-FB5B-48CA-9833-7C55A923CD6F}" srcOrd="1" destOrd="0" presId="urn:microsoft.com/office/officeart/2016/7/layout/VerticalDownArrowProcess"/>
    <dgm:cxn modelId="{EE8F047E-3F5B-419B-9574-211D94E84EDC}" type="presParOf" srcId="{AB695AF4-C38A-4662-9CF0-7E23F255C319}" destId="{B46D6627-8F40-4C56-B3CC-1913BFAF355F}" srcOrd="1" destOrd="0" presId="urn:microsoft.com/office/officeart/2016/7/layout/VerticalDownArrowProcess"/>
    <dgm:cxn modelId="{D77DE488-3143-49AB-946D-449AD1DD9DA2}" type="presParOf" srcId="{AB695AF4-C38A-4662-9CF0-7E23F255C319}" destId="{5936E048-712B-4D54-8A8E-9EA142589649}" srcOrd="2" destOrd="0" presId="urn:microsoft.com/office/officeart/2016/7/layout/VerticalDownArrowProcess"/>
    <dgm:cxn modelId="{41289D9D-0350-4AE3-9E05-CA957A1B457A}" type="presParOf" srcId="{5936E048-712B-4D54-8A8E-9EA142589649}" destId="{1F9FC34C-993F-4842-BA55-A64D4DE6E886}" srcOrd="0" destOrd="0" presId="urn:microsoft.com/office/officeart/2016/7/layout/VerticalDownArrowProcess"/>
    <dgm:cxn modelId="{44F9DC02-EFFA-4388-A991-6672C3532A31}" type="presParOf" srcId="{5936E048-712B-4D54-8A8E-9EA142589649}" destId="{051FC775-81E1-4490-A0C7-C5B3299BA4B0}" srcOrd="1" destOrd="0" presId="urn:microsoft.com/office/officeart/2016/7/layout/VerticalDownArrowProcess"/>
    <dgm:cxn modelId="{086C120D-7415-454D-A421-DF7C828DDB23}" type="presParOf" srcId="{5936E048-712B-4D54-8A8E-9EA142589649}" destId="{0787A66B-D66A-4454-B1E0-5BB3E2CAFF7A}" srcOrd="2" destOrd="0" presId="urn:microsoft.com/office/officeart/2016/7/layout/VerticalDownArrowProcess"/>
    <dgm:cxn modelId="{71E3C8BC-3A12-4A2E-ABC0-0EB717AEF729}" type="presParOf" srcId="{AB695AF4-C38A-4662-9CF0-7E23F255C319}" destId="{CB20C43F-170C-4358-9336-2815AD138C1D}" srcOrd="3" destOrd="0" presId="urn:microsoft.com/office/officeart/2016/7/layout/VerticalDownArrowProcess"/>
    <dgm:cxn modelId="{9139BE5D-069F-4BFF-ACBC-A681107265E3}" type="presParOf" srcId="{AB695AF4-C38A-4662-9CF0-7E23F255C319}" destId="{92699208-3D5F-4D7E-8137-CF18FB7C6A8C}" srcOrd="4" destOrd="0" presId="urn:microsoft.com/office/officeart/2016/7/layout/VerticalDownArrowProcess"/>
    <dgm:cxn modelId="{DE89648E-72D6-4D27-A147-101C766B8C95}" type="presParOf" srcId="{92699208-3D5F-4D7E-8137-CF18FB7C6A8C}" destId="{852AA6D1-C9B5-4E43-9F3A-F478FC9F4F17}" srcOrd="0" destOrd="0" presId="urn:microsoft.com/office/officeart/2016/7/layout/VerticalDownArrowProcess"/>
    <dgm:cxn modelId="{220F203B-CB04-45BC-9DC5-A8343BB07C5A}" type="presParOf" srcId="{92699208-3D5F-4D7E-8137-CF18FB7C6A8C}" destId="{63E1E519-8D13-4A82-8CAB-3BDC88491795}" srcOrd="1" destOrd="0" presId="urn:microsoft.com/office/officeart/2016/7/layout/VerticalDownArrowProcess"/>
    <dgm:cxn modelId="{FFC4239F-2656-438F-B647-9D47DBF239B5}" type="presParOf" srcId="{92699208-3D5F-4D7E-8137-CF18FB7C6A8C}" destId="{5B5D1B54-594C-4AB0-AC56-12585CFF1AFA}"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5CB8ECD-6D60-4D65-A138-335F001F294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93ECA7B1-F893-4C71-9022-E7BF88ADF57D}">
      <dgm:prSet/>
      <dgm:spPr/>
      <dgm:t>
        <a:bodyPr/>
        <a:lstStyle/>
        <a:p>
          <a:r>
            <a:rPr lang="en-US" dirty="0">
              <a:latin typeface="Arial" panose="020B0604020202020204" pitchFamily="34" charset="0"/>
              <a:cs typeface="Arial" panose="020B0604020202020204" pitchFamily="34" charset="0"/>
            </a:rPr>
            <a:t>Inform the requester of Response Times</a:t>
          </a:r>
        </a:p>
      </dgm:t>
    </dgm:pt>
    <dgm:pt modelId="{9BA16EA4-9849-49DF-ACBE-BB9DADB8C7D1}" type="parTrans" cxnId="{915B65B4-50BF-4F48-9B06-EC7C8FE58D05}">
      <dgm:prSet/>
      <dgm:spPr/>
      <dgm:t>
        <a:bodyPr/>
        <a:lstStyle/>
        <a:p>
          <a:endParaRPr lang="en-US"/>
        </a:p>
      </dgm:t>
    </dgm:pt>
    <dgm:pt modelId="{3B4C708C-20DF-499C-AF34-639C968DAA27}" type="sibTrans" cxnId="{915B65B4-50BF-4F48-9B06-EC7C8FE58D05}">
      <dgm:prSet/>
      <dgm:spPr/>
      <dgm:t>
        <a:bodyPr/>
        <a:lstStyle/>
        <a:p>
          <a:endParaRPr lang="en-US"/>
        </a:p>
      </dgm:t>
    </dgm:pt>
    <dgm:pt modelId="{50A044FC-94F4-4E35-B924-484BBFDA068C}">
      <dgm:prSet/>
      <dgm:spPr/>
      <dgm:t>
        <a:bodyPr/>
        <a:lstStyle/>
        <a:p>
          <a:r>
            <a:rPr lang="en-US" dirty="0">
              <a:latin typeface="Arial" panose="020B0604020202020204" pitchFamily="34" charset="0"/>
              <a:cs typeface="Arial" panose="020B0604020202020204" pitchFamily="34" charset="0"/>
            </a:rPr>
            <a:t>15 Business Days to respond to a request for information</a:t>
          </a:r>
        </a:p>
      </dgm:t>
    </dgm:pt>
    <dgm:pt modelId="{184D4AF3-61EF-493A-A76E-7A9ADB05743C}" type="parTrans" cxnId="{1DA8E526-A0CC-411D-B075-D205381A5802}">
      <dgm:prSet/>
      <dgm:spPr/>
      <dgm:t>
        <a:bodyPr/>
        <a:lstStyle/>
        <a:p>
          <a:endParaRPr lang="en-US"/>
        </a:p>
      </dgm:t>
    </dgm:pt>
    <dgm:pt modelId="{34CBCBBE-8C1C-45A7-BED9-FF4978CAEAE3}" type="sibTrans" cxnId="{1DA8E526-A0CC-411D-B075-D205381A5802}">
      <dgm:prSet/>
      <dgm:spPr/>
      <dgm:t>
        <a:bodyPr/>
        <a:lstStyle/>
        <a:p>
          <a:endParaRPr lang="en-US"/>
        </a:p>
      </dgm:t>
    </dgm:pt>
    <dgm:pt modelId="{9A8FF946-92EE-46C0-A2FE-57CD243565FB}">
      <dgm:prSet/>
      <dgm:spPr/>
      <dgm:t>
        <a:bodyPr/>
        <a:lstStyle/>
        <a:p>
          <a:r>
            <a:rPr lang="en-US" dirty="0">
              <a:latin typeface="Arial" panose="020B0604020202020204" pitchFamily="34" charset="0"/>
              <a:cs typeface="Arial" panose="020B0604020202020204" pitchFamily="34" charset="0"/>
            </a:rPr>
            <a:t>MPD has 25 Business Days to respond to requests for Body-Worn Camera Footage</a:t>
          </a:r>
        </a:p>
      </dgm:t>
    </dgm:pt>
    <dgm:pt modelId="{49F165D0-DBC0-4A8F-B4EC-43B5713D8A9B}" type="parTrans" cxnId="{F03F730E-5775-4307-9FDE-E55CC59B74BC}">
      <dgm:prSet/>
      <dgm:spPr/>
      <dgm:t>
        <a:bodyPr/>
        <a:lstStyle/>
        <a:p>
          <a:endParaRPr lang="en-US"/>
        </a:p>
      </dgm:t>
    </dgm:pt>
    <dgm:pt modelId="{E496749C-A5A0-461B-AD60-E78B401E1577}" type="sibTrans" cxnId="{F03F730E-5775-4307-9FDE-E55CC59B74BC}">
      <dgm:prSet/>
      <dgm:spPr/>
      <dgm:t>
        <a:bodyPr/>
        <a:lstStyle/>
        <a:p>
          <a:endParaRPr lang="en-US"/>
        </a:p>
      </dgm:t>
    </dgm:pt>
    <dgm:pt modelId="{1D4A6B33-943A-4399-863C-E356FAD8EE25}" type="pres">
      <dgm:prSet presAssocID="{A5CB8ECD-6D60-4D65-A138-335F001F2945}" presName="hierChild1" presStyleCnt="0">
        <dgm:presLayoutVars>
          <dgm:chPref val="1"/>
          <dgm:dir/>
          <dgm:animOne val="branch"/>
          <dgm:animLvl val="lvl"/>
          <dgm:resizeHandles/>
        </dgm:presLayoutVars>
      </dgm:prSet>
      <dgm:spPr/>
    </dgm:pt>
    <dgm:pt modelId="{039FBC0A-39C5-4FE3-9EBE-022D049C9C67}" type="pres">
      <dgm:prSet presAssocID="{93ECA7B1-F893-4C71-9022-E7BF88ADF57D}" presName="hierRoot1" presStyleCnt="0"/>
      <dgm:spPr/>
    </dgm:pt>
    <dgm:pt modelId="{2F6B166E-DA8E-4175-86A9-0A78A1C67275}" type="pres">
      <dgm:prSet presAssocID="{93ECA7B1-F893-4C71-9022-E7BF88ADF57D}" presName="composite" presStyleCnt="0"/>
      <dgm:spPr/>
    </dgm:pt>
    <dgm:pt modelId="{A56A4BB9-348F-47DB-AA2E-F57E907F7431}" type="pres">
      <dgm:prSet presAssocID="{93ECA7B1-F893-4C71-9022-E7BF88ADF57D}" presName="background" presStyleLbl="node0" presStyleIdx="0" presStyleCnt="3"/>
      <dgm:spPr/>
    </dgm:pt>
    <dgm:pt modelId="{DB14F065-DEBA-42D9-8CA5-3F8AD8913355}" type="pres">
      <dgm:prSet presAssocID="{93ECA7B1-F893-4C71-9022-E7BF88ADF57D}" presName="text" presStyleLbl="fgAcc0" presStyleIdx="0" presStyleCnt="3">
        <dgm:presLayoutVars>
          <dgm:chPref val="3"/>
        </dgm:presLayoutVars>
      </dgm:prSet>
      <dgm:spPr/>
    </dgm:pt>
    <dgm:pt modelId="{20AFAE50-7E7C-4086-A975-5377D0A657C7}" type="pres">
      <dgm:prSet presAssocID="{93ECA7B1-F893-4C71-9022-E7BF88ADF57D}" presName="hierChild2" presStyleCnt="0"/>
      <dgm:spPr/>
    </dgm:pt>
    <dgm:pt modelId="{7CB98629-E86C-4B56-8D46-EC2B4B4DC34A}" type="pres">
      <dgm:prSet presAssocID="{50A044FC-94F4-4E35-B924-484BBFDA068C}" presName="hierRoot1" presStyleCnt="0"/>
      <dgm:spPr/>
    </dgm:pt>
    <dgm:pt modelId="{2873D777-226E-41F6-A8F4-18F5677F4B5A}" type="pres">
      <dgm:prSet presAssocID="{50A044FC-94F4-4E35-B924-484BBFDA068C}" presName="composite" presStyleCnt="0"/>
      <dgm:spPr/>
    </dgm:pt>
    <dgm:pt modelId="{8321D09D-A395-4650-89DD-B72050EAC6D9}" type="pres">
      <dgm:prSet presAssocID="{50A044FC-94F4-4E35-B924-484BBFDA068C}" presName="background" presStyleLbl="node0" presStyleIdx="1" presStyleCnt="3"/>
      <dgm:spPr/>
    </dgm:pt>
    <dgm:pt modelId="{46CE252D-FF82-4FFA-A789-828A61FCC6FD}" type="pres">
      <dgm:prSet presAssocID="{50A044FC-94F4-4E35-B924-484BBFDA068C}" presName="text" presStyleLbl="fgAcc0" presStyleIdx="1" presStyleCnt="3">
        <dgm:presLayoutVars>
          <dgm:chPref val="3"/>
        </dgm:presLayoutVars>
      </dgm:prSet>
      <dgm:spPr/>
    </dgm:pt>
    <dgm:pt modelId="{97462702-9105-48B1-B609-5D5FEACF5365}" type="pres">
      <dgm:prSet presAssocID="{50A044FC-94F4-4E35-B924-484BBFDA068C}" presName="hierChild2" presStyleCnt="0"/>
      <dgm:spPr/>
    </dgm:pt>
    <dgm:pt modelId="{191695B8-B468-4D2F-9EA3-15E38377DFC6}" type="pres">
      <dgm:prSet presAssocID="{9A8FF946-92EE-46C0-A2FE-57CD243565FB}" presName="hierRoot1" presStyleCnt="0"/>
      <dgm:spPr/>
    </dgm:pt>
    <dgm:pt modelId="{C88C82A9-527F-4691-8F91-F3ABC4DFE407}" type="pres">
      <dgm:prSet presAssocID="{9A8FF946-92EE-46C0-A2FE-57CD243565FB}" presName="composite" presStyleCnt="0"/>
      <dgm:spPr/>
    </dgm:pt>
    <dgm:pt modelId="{C1234002-D3E5-4039-808F-E9068EB00915}" type="pres">
      <dgm:prSet presAssocID="{9A8FF946-92EE-46C0-A2FE-57CD243565FB}" presName="background" presStyleLbl="node0" presStyleIdx="2" presStyleCnt="3"/>
      <dgm:spPr/>
    </dgm:pt>
    <dgm:pt modelId="{E63A8EC1-6CE9-4D00-B62B-7B3343DAA4C9}" type="pres">
      <dgm:prSet presAssocID="{9A8FF946-92EE-46C0-A2FE-57CD243565FB}" presName="text" presStyleLbl="fgAcc0" presStyleIdx="2" presStyleCnt="3">
        <dgm:presLayoutVars>
          <dgm:chPref val="3"/>
        </dgm:presLayoutVars>
      </dgm:prSet>
      <dgm:spPr/>
    </dgm:pt>
    <dgm:pt modelId="{137A7A06-22F4-471E-88D6-F971E8819421}" type="pres">
      <dgm:prSet presAssocID="{9A8FF946-92EE-46C0-A2FE-57CD243565FB}" presName="hierChild2" presStyleCnt="0"/>
      <dgm:spPr/>
    </dgm:pt>
  </dgm:ptLst>
  <dgm:cxnLst>
    <dgm:cxn modelId="{F03F730E-5775-4307-9FDE-E55CC59B74BC}" srcId="{A5CB8ECD-6D60-4D65-A138-335F001F2945}" destId="{9A8FF946-92EE-46C0-A2FE-57CD243565FB}" srcOrd="2" destOrd="0" parTransId="{49F165D0-DBC0-4A8F-B4EC-43B5713D8A9B}" sibTransId="{E496749C-A5A0-461B-AD60-E78B401E1577}"/>
    <dgm:cxn modelId="{1DA8E526-A0CC-411D-B075-D205381A5802}" srcId="{A5CB8ECD-6D60-4D65-A138-335F001F2945}" destId="{50A044FC-94F4-4E35-B924-484BBFDA068C}" srcOrd="1" destOrd="0" parTransId="{184D4AF3-61EF-493A-A76E-7A9ADB05743C}" sibTransId="{34CBCBBE-8C1C-45A7-BED9-FF4978CAEAE3}"/>
    <dgm:cxn modelId="{5A9CEC9E-D1D7-490C-9489-3B9DFB8B7A76}" type="presOf" srcId="{93ECA7B1-F893-4C71-9022-E7BF88ADF57D}" destId="{DB14F065-DEBA-42D9-8CA5-3F8AD8913355}" srcOrd="0" destOrd="0" presId="urn:microsoft.com/office/officeart/2005/8/layout/hierarchy1"/>
    <dgm:cxn modelId="{915B65B4-50BF-4F48-9B06-EC7C8FE58D05}" srcId="{A5CB8ECD-6D60-4D65-A138-335F001F2945}" destId="{93ECA7B1-F893-4C71-9022-E7BF88ADF57D}" srcOrd="0" destOrd="0" parTransId="{9BA16EA4-9849-49DF-ACBE-BB9DADB8C7D1}" sibTransId="{3B4C708C-20DF-499C-AF34-639C968DAA27}"/>
    <dgm:cxn modelId="{56C698F2-45BB-487E-9D06-A19CC46F3C96}" type="presOf" srcId="{A5CB8ECD-6D60-4D65-A138-335F001F2945}" destId="{1D4A6B33-943A-4399-863C-E356FAD8EE25}" srcOrd="0" destOrd="0" presId="urn:microsoft.com/office/officeart/2005/8/layout/hierarchy1"/>
    <dgm:cxn modelId="{3178DCFB-6A81-4D90-9C2A-831658FA5BDB}" type="presOf" srcId="{50A044FC-94F4-4E35-B924-484BBFDA068C}" destId="{46CE252D-FF82-4FFA-A789-828A61FCC6FD}" srcOrd="0" destOrd="0" presId="urn:microsoft.com/office/officeart/2005/8/layout/hierarchy1"/>
    <dgm:cxn modelId="{38F64BFC-51C3-4CF1-A099-1595DD291B6C}" type="presOf" srcId="{9A8FF946-92EE-46C0-A2FE-57CD243565FB}" destId="{E63A8EC1-6CE9-4D00-B62B-7B3343DAA4C9}" srcOrd="0" destOrd="0" presId="urn:microsoft.com/office/officeart/2005/8/layout/hierarchy1"/>
    <dgm:cxn modelId="{FE510071-43DA-482E-B54C-12E585A81BAA}" type="presParOf" srcId="{1D4A6B33-943A-4399-863C-E356FAD8EE25}" destId="{039FBC0A-39C5-4FE3-9EBE-022D049C9C67}" srcOrd="0" destOrd="0" presId="urn:microsoft.com/office/officeart/2005/8/layout/hierarchy1"/>
    <dgm:cxn modelId="{4962BF1F-F2ED-474E-8875-F807A9C533F2}" type="presParOf" srcId="{039FBC0A-39C5-4FE3-9EBE-022D049C9C67}" destId="{2F6B166E-DA8E-4175-86A9-0A78A1C67275}" srcOrd="0" destOrd="0" presId="urn:microsoft.com/office/officeart/2005/8/layout/hierarchy1"/>
    <dgm:cxn modelId="{E5971CD1-73A0-43F4-A2F8-899394040465}" type="presParOf" srcId="{2F6B166E-DA8E-4175-86A9-0A78A1C67275}" destId="{A56A4BB9-348F-47DB-AA2E-F57E907F7431}" srcOrd="0" destOrd="0" presId="urn:microsoft.com/office/officeart/2005/8/layout/hierarchy1"/>
    <dgm:cxn modelId="{2283564B-D0E7-4114-94E5-CEF3C238B8FD}" type="presParOf" srcId="{2F6B166E-DA8E-4175-86A9-0A78A1C67275}" destId="{DB14F065-DEBA-42D9-8CA5-3F8AD8913355}" srcOrd="1" destOrd="0" presId="urn:microsoft.com/office/officeart/2005/8/layout/hierarchy1"/>
    <dgm:cxn modelId="{6F764183-8158-44A0-81CF-46F30B1A2C7E}" type="presParOf" srcId="{039FBC0A-39C5-4FE3-9EBE-022D049C9C67}" destId="{20AFAE50-7E7C-4086-A975-5377D0A657C7}" srcOrd="1" destOrd="0" presId="urn:microsoft.com/office/officeart/2005/8/layout/hierarchy1"/>
    <dgm:cxn modelId="{6C4419FF-61BD-4C53-B613-80180945EF9C}" type="presParOf" srcId="{1D4A6B33-943A-4399-863C-E356FAD8EE25}" destId="{7CB98629-E86C-4B56-8D46-EC2B4B4DC34A}" srcOrd="1" destOrd="0" presId="urn:microsoft.com/office/officeart/2005/8/layout/hierarchy1"/>
    <dgm:cxn modelId="{E10DE7F8-0850-4D6D-A435-0C017B225157}" type="presParOf" srcId="{7CB98629-E86C-4B56-8D46-EC2B4B4DC34A}" destId="{2873D777-226E-41F6-A8F4-18F5677F4B5A}" srcOrd="0" destOrd="0" presId="urn:microsoft.com/office/officeart/2005/8/layout/hierarchy1"/>
    <dgm:cxn modelId="{3AD0DA89-C004-4280-98C1-5AD541614904}" type="presParOf" srcId="{2873D777-226E-41F6-A8F4-18F5677F4B5A}" destId="{8321D09D-A395-4650-89DD-B72050EAC6D9}" srcOrd="0" destOrd="0" presId="urn:microsoft.com/office/officeart/2005/8/layout/hierarchy1"/>
    <dgm:cxn modelId="{46477A36-69C8-4ACB-A731-28DBAAA2E789}" type="presParOf" srcId="{2873D777-226E-41F6-A8F4-18F5677F4B5A}" destId="{46CE252D-FF82-4FFA-A789-828A61FCC6FD}" srcOrd="1" destOrd="0" presId="urn:microsoft.com/office/officeart/2005/8/layout/hierarchy1"/>
    <dgm:cxn modelId="{D4680BB8-FFBA-4564-8049-53A1605CE42C}" type="presParOf" srcId="{7CB98629-E86C-4B56-8D46-EC2B4B4DC34A}" destId="{97462702-9105-48B1-B609-5D5FEACF5365}" srcOrd="1" destOrd="0" presId="urn:microsoft.com/office/officeart/2005/8/layout/hierarchy1"/>
    <dgm:cxn modelId="{BB02248D-17B3-4448-9756-AE25C859EBB4}" type="presParOf" srcId="{1D4A6B33-943A-4399-863C-E356FAD8EE25}" destId="{191695B8-B468-4D2F-9EA3-15E38377DFC6}" srcOrd="2" destOrd="0" presId="urn:microsoft.com/office/officeart/2005/8/layout/hierarchy1"/>
    <dgm:cxn modelId="{B344FC8C-F198-412A-8AA6-4D421E85E354}" type="presParOf" srcId="{191695B8-B468-4D2F-9EA3-15E38377DFC6}" destId="{C88C82A9-527F-4691-8F91-F3ABC4DFE407}" srcOrd="0" destOrd="0" presId="urn:microsoft.com/office/officeart/2005/8/layout/hierarchy1"/>
    <dgm:cxn modelId="{2122C18E-8802-48AA-A8CD-CA77B5A84C49}" type="presParOf" srcId="{C88C82A9-527F-4691-8F91-F3ABC4DFE407}" destId="{C1234002-D3E5-4039-808F-E9068EB00915}" srcOrd="0" destOrd="0" presId="urn:microsoft.com/office/officeart/2005/8/layout/hierarchy1"/>
    <dgm:cxn modelId="{7EC00C88-BD6C-43EB-8972-6CE9DBBEE1D8}" type="presParOf" srcId="{C88C82A9-527F-4691-8F91-F3ABC4DFE407}" destId="{E63A8EC1-6CE9-4D00-B62B-7B3343DAA4C9}" srcOrd="1" destOrd="0" presId="urn:microsoft.com/office/officeart/2005/8/layout/hierarchy1"/>
    <dgm:cxn modelId="{FB262166-DD7C-4296-889C-893D043E7B0F}" type="presParOf" srcId="{191695B8-B468-4D2F-9EA3-15E38377DFC6}" destId="{137A7A06-22F4-471E-88D6-F971E881942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2F0727A-F102-4DA7-A638-19B34F2228C9}"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8EB116B2-587A-4F70-87B3-384C034C8E32}">
      <dgm:prSet custT="1"/>
      <dgm:spPr/>
      <dgm:t>
        <a:bodyPr/>
        <a:lstStyle/>
        <a:p>
          <a:r>
            <a:rPr lang="en-US" sz="2000" dirty="0">
              <a:latin typeface="Arial" panose="020B0604020202020204" pitchFamily="34" charset="0"/>
              <a:cs typeface="Arial" panose="020B0604020202020204" pitchFamily="34" charset="0"/>
            </a:rPr>
            <a:t>In </a:t>
          </a:r>
          <a:r>
            <a:rPr lang="en-US" sz="2000" b="1" i="1" dirty="0">
              <a:latin typeface="Arial" panose="020B0604020202020204" pitchFamily="34" charset="0"/>
              <a:cs typeface="Arial" panose="020B0604020202020204" pitchFamily="34" charset="0"/>
            </a:rPr>
            <a:t>unusual circumstances</a:t>
          </a:r>
          <a:r>
            <a:rPr lang="en-US" sz="2000" dirty="0">
              <a:latin typeface="Arial" panose="020B0604020202020204" pitchFamily="34" charset="0"/>
              <a:cs typeface="Arial" panose="020B0604020202020204" pitchFamily="34" charset="0"/>
            </a:rPr>
            <a:t>, the agency may invoke a 10-day extension by written notice to the requester setting forth the reasons for the extension and the expected date for the determination;  </a:t>
          </a:r>
        </a:p>
      </dgm:t>
    </dgm:pt>
    <dgm:pt modelId="{5482D86C-2A8F-4F9A-85CB-39388C559891}" type="parTrans" cxnId="{4D5C29AF-48C5-4C84-898C-0690BFB58CFC}">
      <dgm:prSet/>
      <dgm:spPr/>
      <dgm:t>
        <a:bodyPr/>
        <a:lstStyle/>
        <a:p>
          <a:endParaRPr lang="en-US"/>
        </a:p>
      </dgm:t>
    </dgm:pt>
    <dgm:pt modelId="{EBBF99DF-E657-488F-8F35-638E738F83E6}" type="sibTrans" cxnId="{4D5C29AF-48C5-4C84-898C-0690BFB58CFC}">
      <dgm:prSet/>
      <dgm:spPr/>
      <dgm:t>
        <a:bodyPr/>
        <a:lstStyle/>
        <a:p>
          <a:endParaRPr lang="en-US"/>
        </a:p>
      </dgm:t>
    </dgm:pt>
    <dgm:pt modelId="{B50A4D53-0713-418B-96FE-A7763701D2E1}">
      <dgm:prSet custT="1"/>
      <dgm:spPr/>
      <dgm:t>
        <a:bodyPr/>
        <a:lstStyle/>
        <a:p>
          <a:r>
            <a:rPr lang="en-US" sz="2000" dirty="0">
              <a:latin typeface="Arial" panose="020B0604020202020204" pitchFamily="34" charset="0"/>
              <a:cs typeface="Arial" panose="020B0604020202020204" pitchFamily="34" charset="0"/>
            </a:rPr>
            <a:t>The need to search for, collect, and appropriately examine a </a:t>
          </a:r>
          <a:r>
            <a:rPr lang="en-US" sz="2000" b="1" dirty="0">
              <a:latin typeface="Arial" panose="020B0604020202020204" pitchFamily="34" charset="0"/>
              <a:cs typeface="Arial" panose="020B0604020202020204" pitchFamily="34" charset="0"/>
            </a:rPr>
            <a:t>voluminous</a:t>
          </a:r>
          <a:r>
            <a:rPr lang="en-US" sz="2000" b="0" dirty="0">
              <a:latin typeface="Arial" panose="020B0604020202020204" pitchFamily="34" charset="0"/>
              <a:cs typeface="Arial" panose="020B0604020202020204" pitchFamily="34" charset="0"/>
            </a:rPr>
            <a:t> amount of separate and distinct records </a:t>
          </a:r>
          <a:r>
            <a:rPr lang="en-US" sz="2000" dirty="0">
              <a:latin typeface="Arial" panose="020B0604020202020204" pitchFamily="34" charset="0"/>
              <a:cs typeface="Arial" panose="020B0604020202020204" pitchFamily="34" charset="0"/>
            </a:rPr>
            <a:t>that are demanded in a single request;</a:t>
          </a:r>
        </a:p>
      </dgm:t>
    </dgm:pt>
    <dgm:pt modelId="{85736FA1-363D-4DEC-B441-3D462EAC95CD}" type="parTrans" cxnId="{10A51F9E-72A5-48F0-8E4A-041821738038}">
      <dgm:prSet/>
      <dgm:spPr/>
      <dgm:t>
        <a:bodyPr/>
        <a:lstStyle/>
        <a:p>
          <a:endParaRPr lang="en-US"/>
        </a:p>
      </dgm:t>
    </dgm:pt>
    <dgm:pt modelId="{4C2141AF-00DA-4719-8844-97387D00AF57}" type="sibTrans" cxnId="{10A51F9E-72A5-48F0-8E4A-041821738038}">
      <dgm:prSet/>
      <dgm:spPr/>
      <dgm:t>
        <a:bodyPr/>
        <a:lstStyle/>
        <a:p>
          <a:endParaRPr lang="en-US"/>
        </a:p>
      </dgm:t>
    </dgm:pt>
    <dgm:pt modelId="{4BC71ADB-70EA-48A7-9AA8-0EBBD039DC50}">
      <dgm:prSet custT="1"/>
      <dgm:spPr/>
      <dgm:t>
        <a:bodyPr/>
        <a:lstStyle/>
        <a:p>
          <a:r>
            <a:rPr lang="en-US" sz="1600" dirty="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need for consultation</a:t>
          </a:r>
          <a:r>
            <a:rPr lang="en-US" sz="1600" dirty="0">
              <a:latin typeface="Arial" panose="020B0604020202020204" pitchFamily="34" charset="0"/>
              <a:cs typeface="Arial" panose="020B0604020202020204" pitchFamily="34" charset="0"/>
            </a:rPr>
            <a:t>, which shall be conducted with all practicable speed, with </a:t>
          </a:r>
          <a:r>
            <a:rPr lang="en-US" sz="1600" b="1" dirty="0">
              <a:latin typeface="Arial" panose="020B0604020202020204" pitchFamily="34" charset="0"/>
              <a:cs typeface="Arial" panose="020B0604020202020204" pitchFamily="34" charset="0"/>
            </a:rPr>
            <a:t>another public body</a:t>
          </a:r>
          <a:r>
            <a:rPr lang="en-US" sz="1600" dirty="0">
              <a:latin typeface="Arial" panose="020B0604020202020204" pitchFamily="34" charset="0"/>
              <a:cs typeface="Arial" panose="020B0604020202020204" pitchFamily="34" charset="0"/>
            </a:rPr>
            <a:t> having a substantial interest in the determination of the request or among 2 or more components of a public body having substantial subject-matter interest therein; or</a:t>
          </a:r>
        </a:p>
      </dgm:t>
    </dgm:pt>
    <dgm:pt modelId="{8BC66637-3E6B-457F-916B-BF1CB0C8201D}" type="parTrans" cxnId="{D94242F0-0799-4FFF-80B6-A5F0E2410DE6}">
      <dgm:prSet/>
      <dgm:spPr/>
      <dgm:t>
        <a:bodyPr/>
        <a:lstStyle/>
        <a:p>
          <a:endParaRPr lang="en-US"/>
        </a:p>
      </dgm:t>
    </dgm:pt>
    <dgm:pt modelId="{32E943B3-28E1-4B56-A11B-121B18ED66CC}" type="sibTrans" cxnId="{D94242F0-0799-4FFF-80B6-A5F0E2410DE6}">
      <dgm:prSet/>
      <dgm:spPr/>
      <dgm:t>
        <a:bodyPr/>
        <a:lstStyle/>
        <a:p>
          <a:endParaRPr lang="en-US"/>
        </a:p>
      </dgm:t>
    </dgm:pt>
    <dgm:pt modelId="{0A7AABF7-0670-4855-B1DC-4D9B01F9A65F}">
      <dgm:prSet custT="1"/>
      <dgm:spPr/>
      <dgm:t>
        <a:bodyPr/>
        <a:lstStyle/>
        <a:p>
          <a:r>
            <a:rPr lang="en-US" sz="2000" dirty="0">
              <a:latin typeface="Arial" panose="020B0604020202020204" pitchFamily="34" charset="0"/>
              <a:cs typeface="Arial" panose="020B0604020202020204" pitchFamily="34" charset="0"/>
            </a:rPr>
            <a:t>For body-worn camera recordings, the inability to </a:t>
          </a:r>
          <a:r>
            <a:rPr lang="en-US" sz="2000" b="1" dirty="0">
              <a:latin typeface="Arial" panose="020B0604020202020204" pitchFamily="34" charset="0"/>
              <a:cs typeface="Arial" panose="020B0604020202020204" pitchFamily="34" charset="0"/>
            </a:rPr>
            <a:t>procure a vendor </a:t>
          </a:r>
          <a:r>
            <a:rPr lang="en-US" sz="2000" dirty="0">
              <a:latin typeface="Arial" panose="020B0604020202020204" pitchFamily="34" charset="0"/>
              <a:cs typeface="Arial" panose="020B0604020202020204" pitchFamily="34" charset="0"/>
            </a:rPr>
            <a:t>that is able to perform the redactions within the 25-day time period</a:t>
          </a:r>
        </a:p>
      </dgm:t>
    </dgm:pt>
    <dgm:pt modelId="{0372FB80-C37C-4E93-BFA8-C69184BB5F60}" type="parTrans" cxnId="{329F5DEE-9195-4FB1-AD45-C12CE0964468}">
      <dgm:prSet/>
      <dgm:spPr/>
      <dgm:t>
        <a:bodyPr/>
        <a:lstStyle/>
        <a:p>
          <a:endParaRPr lang="en-US"/>
        </a:p>
      </dgm:t>
    </dgm:pt>
    <dgm:pt modelId="{0A0100B5-F79B-433C-8D91-146BB83C0C05}" type="sibTrans" cxnId="{329F5DEE-9195-4FB1-AD45-C12CE0964468}">
      <dgm:prSet/>
      <dgm:spPr/>
      <dgm:t>
        <a:bodyPr/>
        <a:lstStyle/>
        <a:p>
          <a:endParaRPr lang="en-US"/>
        </a:p>
      </dgm:t>
    </dgm:pt>
    <dgm:pt modelId="{52349869-0DE9-4C56-8108-A44AB2980C6C}" type="pres">
      <dgm:prSet presAssocID="{92F0727A-F102-4DA7-A638-19B34F2228C9}" presName="diagram" presStyleCnt="0">
        <dgm:presLayoutVars>
          <dgm:dir/>
          <dgm:resizeHandles val="exact"/>
        </dgm:presLayoutVars>
      </dgm:prSet>
      <dgm:spPr/>
    </dgm:pt>
    <dgm:pt modelId="{A9E9E48D-BFAB-4DFC-977C-A2D179224E11}" type="pres">
      <dgm:prSet presAssocID="{8EB116B2-587A-4F70-87B3-384C034C8E32}" presName="node" presStyleLbl="node1" presStyleIdx="0" presStyleCnt="4">
        <dgm:presLayoutVars>
          <dgm:bulletEnabled val="1"/>
        </dgm:presLayoutVars>
      </dgm:prSet>
      <dgm:spPr/>
    </dgm:pt>
    <dgm:pt modelId="{776EB78C-917E-4F0E-A8D9-E5A2BE4EFDA9}" type="pres">
      <dgm:prSet presAssocID="{EBBF99DF-E657-488F-8F35-638E738F83E6}" presName="sibTrans" presStyleCnt="0"/>
      <dgm:spPr/>
    </dgm:pt>
    <dgm:pt modelId="{684BDCC7-F15B-4D48-9A26-2AB49680A9F9}" type="pres">
      <dgm:prSet presAssocID="{B50A4D53-0713-418B-96FE-A7763701D2E1}" presName="node" presStyleLbl="node1" presStyleIdx="1" presStyleCnt="4">
        <dgm:presLayoutVars>
          <dgm:bulletEnabled val="1"/>
        </dgm:presLayoutVars>
      </dgm:prSet>
      <dgm:spPr/>
    </dgm:pt>
    <dgm:pt modelId="{E321044D-FF90-4F9C-B382-F0E0F8E9C92B}" type="pres">
      <dgm:prSet presAssocID="{4C2141AF-00DA-4719-8844-97387D00AF57}" presName="sibTrans" presStyleCnt="0"/>
      <dgm:spPr/>
    </dgm:pt>
    <dgm:pt modelId="{C82D4A57-E89E-46D6-AAA1-87455BDB344D}" type="pres">
      <dgm:prSet presAssocID="{4BC71ADB-70EA-48A7-9AA8-0EBBD039DC50}" presName="node" presStyleLbl="node1" presStyleIdx="2" presStyleCnt="4">
        <dgm:presLayoutVars>
          <dgm:bulletEnabled val="1"/>
        </dgm:presLayoutVars>
      </dgm:prSet>
      <dgm:spPr/>
    </dgm:pt>
    <dgm:pt modelId="{9DB506ED-3FA3-4CB0-9B0A-E451AF949814}" type="pres">
      <dgm:prSet presAssocID="{32E943B3-28E1-4B56-A11B-121B18ED66CC}" presName="sibTrans" presStyleCnt="0"/>
      <dgm:spPr/>
    </dgm:pt>
    <dgm:pt modelId="{4FB552E7-231B-46C1-8385-75A2ADD7FA88}" type="pres">
      <dgm:prSet presAssocID="{0A7AABF7-0670-4855-B1DC-4D9B01F9A65F}" presName="node" presStyleLbl="node1" presStyleIdx="3" presStyleCnt="4" custLinFactNeighborX="26" custLinFactNeighborY="645">
        <dgm:presLayoutVars>
          <dgm:bulletEnabled val="1"/>
        </dgm:presLayoutVars>
      </dgm:prSet>
      <dgm:spPr/>
    </dgm:pt>
  </dgm:ptLst>
  <dgm:cxnLst>
    <dgm:cxn modelId="{C589B23E-2BA9-4356-8C03-7329EC46FC4D}" type="presOf" srcId="{92F0727A-F102-4DA7-A638-19B34F2228C9}" destId="{52349869-0DE9-4C56-8108-A44AB2980C6C}" srcOrd="0" destOrd="0" presId="urn:microsoft.com/office/officeart/2005/8/layout/default"/>
    <dgm:cxn modelId="{D20CD462-74B1-4B24-8D77-6CF2795AC821}" type="presOf" srcId="{0A7AABF7-0670-4855-B1DC-4D9B01F9A65F}" destId="{4FB552E7-231B-46C1-8385-75A2ADD7FA88}" srcOrd="0" destOrd="0" presId="urn:microsoft.com/office/officeart/2005/8/layout/default"/>
    <dgm:cxn modelId="{10A51F9E-72A5-48F0-8E4A-041821738038}" srcId="{92F0727A-F102-4DA7-A638-19B34F2228C9}" destId="{B50A4D53-0713-418B-96FE-A7763701D2E1}" srcOrd="1" destOrd="0" parTransId="{85736FA1-363D-4DEC-B441-3D462EAC95CD}" sibTransId="{4C2141AF-00DA-4719-8844-97387D00AF57}"/>
    <dgm:cxn modelId="{7BFDBCA6-0D5A-416A-BC1B-BD6DF088052C}" type="presOf" srcId="{8EB116B2-587A-4F70-87B3-384C034C8E32}" destId="{A9E9E48D-BFAB-4DFC-977C-A2D179224E11}" srcOrd="0" destOrd="0" presId="urn:microsoft.com/office/officeart/2005/8/layout/default"/>
    <dgm:cxn modelId="{4D5C29AF-48C5-4C84-898C-0690BFB58CFC}" srcId="{92F0727A-F102-4DA7-A638-19B34F2228C9}" destId="{8EB116B2-587A-4F70-87B3-384C034C8E32}" srcOrd="0" destOrd="0" parTransId="{5482D86C-2A8F-4F9A-85CB-39388C559891}" sibTransId="{EBBF99DF-E657-488F-8F35-638E738F83E6}"/>
    <dgm:cxn modelId="{E3C753C1-B021-42EC-9439-D175E839C19D}" type="presOf" srcId="{4BC71ADB-70EA-48A7-9AA8-0EBBD039DC50}" destId="{C82D4A57-E89E-46D6-AAA1-87455BDB344D}" srcOrd="0" destOrd="0" presId="urn:microsoft.com/office/officeart/2005/8/layout/default"/>
    <dgm:cxn modelId="{329F5DEE-9195-4FB1-AD45-C12CE0964468}" srcId="{92F0727A-F102-4DA7-A638-19B34F2228C9}" destId="{0A7AABF7-0670-4855-B1DC-4D9B01F9A65F}" srcOrd="3" destOrd="0" parTransId="{0372FB80-C37C-4E93-BFA8-C69184BB5F60}" sibTransId="{0A0100B5-F79B-433C-8D91-146BB83C0C05}"/>
    <dgm:cxn modelId="{D94242F0-0799-4FFF-80B6-A5F0E2410DE6}" srcId="{92F0727A-F102-4DA7-A638-19B34F2228C9}" destId="{4BC71ADB-70EA-48A7-9AA8-0EBBD039DC50}" srcOrd="2" destOrd="0" parTransId="{8BC66637-3E6B-457F-916B-BF1CB0C8201D}" sibTransId="{32E943B3-28E1-4B56-A11B-121B18ED66CC}"/>
    <dgm:cxn modelId="{754114FE-7387-47D2-AA07-F636ECA2CCC7}" type="presOf" srcId="{B50A4D53-0713-418B-96FE-A7763701D2E1}" destId="{684BDCC7-F15B-4D48-9A26-2AB49680A9F9}" srcOrd="0" destOrd="0" presId="urn:microsoft.com/office/officeart/2005/8/layout/default"/>
    <dgm:cxn modelId="{57F1CBA0-A611-433F-9288-06BB8A2984CE}" type="presParOf" srcId="{52349869-0DE9-4C56-8108-A44AB2980C6C}" destId="{A9E9E48D-BFAB-4DFC-977C-A2D179224E11}" srcOrd="0" destOrd="0" presId="urn:microsoft.com/office/officeart/2005/8/layout/default"/>
    <dgm:cxn modelId="{BA1727BF-1F25-4BB3-ACC9-0CF3B741CBA9}" type="presParOf" srcId="{52349869-0DE9-4C56-8108-A44AB2980C6C}" destId="{776EB78C-917E-4F0E-A8D9-E5A2BE4EFDA9}" srcOrd="1" destOrd="0" presId="urn:microsoft.com/office/officeart/2005/8/layout/default"/>
    <dgm:cxn modelId="{8EB6DC68-1994-4760-95B3-6A799A9C590E}" type="presParOf" srcId="{52349869-0DE9-4C56-8108-A44AB2980C6C}" destId="{684BDCC7-F15B-4D48-9A26-2AB49680A9F9}" srcOrd="2" destOrd="0" presId="urn:microsoft.com/office/officeart/2005/8/layout/default"/>
    <dgm:cxn modelId="{1B760095-8F28-40EB-8642-79B395D4998A}" type="presParOf" srcId="{52349869-0DE9-4C56-8108-A44AB2980C6C}" destId="{E321044D-FF90-4F9C-B382-F0E0F8E9C92B}" srcOrd="3" destOrd="0" presId="urn:microsoft.com/office/officeart/2005/8/layout/default"/>
    <dgm:cxn modelId="{FF7217CF-95B8-461E-9CB7-650E8E0172CC}" type="presParOf" srcId="{52349869-0DE9-4C56-8108-A44AB2980C6C}" destId="{C82D4A57-E89E-46D6-AAA1-87455BDB344D}" srcOrd="4" destOrd="0" presId="urn:microsoft.com/office/officeart/2005/8/layout/default"/>
    <dgm:cxn modelId="{1ABD362F-A7C3-4AE1-943B-F90A6E6FE368}" type="presParOf" srcId="{52349869-0DE9-4C56-8108-A44AB2980C6C}" destId="{9DB506ED-3FA3-4CB0-9B0A-E451AF949814}" srcOrd="5" destOrd="0" presId="urn:microsoft.com/office/officeart/2005/8/layout/default"/>
    <dgm:cxn modelId="{84F1611D-9ECA-4165-9091-66D29397BF10}" type="presParOf" srcId="{52349869-0DE9-4C56-8108-A44AB2980C6C}" destId="{4FB552E7-231B-46C1-8385-75A2ADD7FA8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44648B-0D09-4994-9035-A161570DBC99}">
      <dsp:nvSpPr>
        <dsp:cNvPr id="0" name=""/>
        <dsp:cNvSpPr/>
      </dsp:nvSpPr>
      <dsp:spPr>
        <a:xfrm>
          <a:off x="0" y="164076"/>
          <a:ext cx="7213600" cy="121094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latin typeface="Arial" panose="020B0604020202020204" pitchFamily="34" charset="0"/>
              <a:cs typeface="Arial" panose="020B0604020202020204" pitchFamily="34" charset="0"/>
            </a:rPr>
            <a:t>The Freedom of Information Act (FOIA) is a District of Columbia law that gives the public the right to request records from District government agencies.</a:t>
          </a:r>
        </a:p>
      </dsp:txBody>
      <dsp:txXfrm>
        <a:off x="59114" y="223190"/>
        <a:ext cx="7095372" cy="1092721"/>
      </dsp:txXfrm>
    </dsp:sp>
    <dsp:sp modelId="{582385CC-B908-441C-A011-1D7972776218}">
      <dsp:nvSpPr>
        <dsp:cNvPr id="0" name=""/>
        <dsp:cNvSpPr/>
      </dsp:nvSpPr>
      <dsp:spPr>
        <a:xfrm>
          <a:off x="0" y="1441266"/>
          <a:ext cx="7213600" cy="1210949"/>
        </a:xfrm>
        <a:prstGeom prst="roundRect">
          <a:avLst/>
        </a:prstGeom>
        <a:solidFill>
          <a:schemeClr val="accent2">
            <a:hueOff val="-9688523"/>
            <a:satOff val="11169"/>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latin typeface="Arial" panose="020B0604020202020204" pitchFamily="34" charset="0"/>
              <a:cs typeface="Arial" panose="020B0604020202020204" pitchFamily="34" charset="0"/>
            </a:rPr>
            <a:t>The District government must release information that is requested unless that information is protected from disclosure.</a:t>
          </a:r>
        </a:p>
      </dsp:txBody>
      <dsp:txXfrm>
        <a:off x="59114" y="1500380"/>
        <a:ext cx="7095372" cy="1092721"/>
      </dsp:txXfrm>
    </dsp:sp>
    <dsp:sp modelId="{2F503C05-7EE1-438A-89EB-1E9856880248}">
      <dsp:nvSpPr>
        <dsp:cNvPr id="0" name=""/>
        <dsp:cNvSpPr/>
      </dsp:nvSpPr>
      <dsp:spPr>
        <a:xfrm>
          <a:off x="0" y="2718455"/>
          <a:ext cx="7213600" cy="1210949"/>
        </a:xfrm>
        <a:prstGeom prst="roundRect">
          <a:avLst/>
        </a:prstGeom>
        <a:solidFill>
          <a:schemeClr val="accent2">
            <a:hueOff val="-19377047"/>
            <a:satOff val="22338"/>
            <a:lumOff val="745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latin typeface="Arial" panose="020B0604020202020204" pitchFamily="34" charset="0"/>
              <a:cs typeface="Arial" panose="020B0604020202020204" pitchFamily="34" charset="0"/>
            </a:rPr>
            <a:t>D.C. Official Code §§ 2-531 – 2-540</a:t>
          </a:r>
        </a:p>
      </dsp:txBody>
      <dsp:txXfrm>
        <a:off x="59114" y="2777569"/>
        <a:ext cx="7095372" cy="109272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F3149-4B49-4837-AA36-CE8C3694274F}">
      <dsp:nvSpPr>
        <dsp:cNvPr id="0" name=""/>
        <dsp:cNvSpPr/>
      </dsp:nvSpPr>
      <dsp:spPr>
        <a:xfrm>
          <a:off x="332501" y="304"/>
          <a:ext cx="2046436" cy="1227861"/>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MAY INCLUDE:</a:t>
          </a:r>
        </a:p>
      </dsp:txBody>
      <dsp:txXfrm>
        <a:off x="332501" y="304"/>
        <a:ext cx="2046436" cy="1227861"/>
      </dsp:txXfrm>
    </dsp:sp>
    <dsp:sp modelId="{9A5A8D31-72CD-4DE0-A74D-E47CBA77B3E1}">
      <dsp:nvSpPr>
        <dsp:cNvPr id="0" name=""/>
        <dsp:cNvSpPr/>
      </dsp:nvSpPr>
      <dsp:spPr>
        <a:xfrm>
          <a:off x="2583581" y="0"/>
          <a:ext cx="2046436" cy="1227861"/>
        </a:xfrm>
        <a:prstGeom prst="rect">
          <a:avLst/>
        </a:prstGeom>
        <a:solidFill>
          <a:schemeClr val="accent2">
            <a:hueOff val="-3229508"/>
            <a:satOff val="3723"/>
            <a:lumOff val="124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An acknowledgment letter should include the </a:t>
          </a:r>
          <a:r>
            <a:rPr lang="en-US" sz="1600" b="0" kern="1200" dirty="0">
              <a:latin typeface="Arial" panose="020B0604020202020204" pitchFamily="34" charset="0"/>
              <a:cs typeface="Arial" panose="020B0604020202020204" pitchFamily="34" charset="0"/>
            </a:rPr>
            <a:t>FOIA request number</a:t>
          </a:r>
          <a:r>
            <a:rPr lang="en-US" sz="1600" b="1" kern="1200" dirty="0">
              <a:latin typeface="Arial" panose="020B0604020202020204" pitchFamily="34" charset="0"/>
              <a:cs typeface="Arial" panose="020B0604020202020204" pitchFamily="34" charset="0"/>
            </a:rPr>
            <a:t>;</a:t>
          </a:r>
        </a:p>
      </dsp:txBody>
      <dsp:txXfrm>
        <a:off x="2583581" y="0"/>
        <a:ext cx="2046436" cy="1227861"/>
      </dsp:txXfrm>
    </dsp:sp>
    <dsp:sp modelId="{9B583B77-8056-451A-987A-0EF10A9E7CBB}">
      <dsp:nvSpPr>
        <dsp:cNvPr id="0" name=""/>
        <dsp:cNvSpPr/>
      </dsp:nvSpPr>
      <dsp:spPr>
        <a:xfrm>
          <a:off x="4834661" y="304"/>
          <a:ext cx="2046436" cy="1227861"/>
        </a:xfrm>
        <a:prstGeom prst="rect">
          <a:avLst/>
        </a:prstGeom>
        <a:solidFill>
          <a:schemeClr val="accent2">
            <a:hueOff val="-6459016"/>
            <a:satOff val="7446"/>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An acknowledgment letter should include the </a:t>
          </a:r>
          <a:r>
            <a:rPr lang="en-US" sz="1600" b="0" kern="1200" dirty="0">
              <a:latin typeface="Arial" panose="020B0604020202020204" pitchFamily="34" charset="0"/>
              <a:cs typeface="Arial" panose="020B0604020202020204" pitchFamily="34" charset="0"/>
            </a:rPr>
            <a:t>request description </a:t>
          </a:r>
        </a:p>
      </dsp:txBody>
      <dsp:txXfrm>
        <a:off x="4834661" y="304"/>
        <a:ext cx="2046436" cy="1227861"/>
      </dsp:txXfrm>
    </dsp:sp>
    <dsp:sp modelId="{CAE85CE3-8278-4408-95D7-B722C26B2285}">
      <dsp:nvSpPr>
        <dsp:cNvPr id="0" name=""/>
        <dsp:cNvSpPr/>
      </dsp:nvSpPr>
      <dsp:spPr>
        <a:xfrm>
          <a:off x="332501" y="1432810"/>
          <a:ext cx="2046436" cy="1227861"/>
        </a:xfrm>
        <a:prstGeom prst="rect">
          <a:avLst/>
        </a:prstGeom>
        <a:solidFill>
          <a:schemeClr val="accent2">
            <a:hueOff val="-9688523"/>
            <a:satOff val="11169"/>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An acknowledgment letter should include discussion to </a:t>
          </a:r>
          <a:r>
            <a:rPr lang="en-US" sz="1600" kern="1200">
              <a:latin typeface="Arial" panose="020B0604020202020204" pitchFamily="34" charset="0"/>
              <a:cs typeface="Arial" panose="020B0604020202020204" pitchFamily="34" charset="0"/>
            </a:rPr>
            <a:t>narrow  </a:t>
          </a:r>
          <a:r>
            <a:rPr lang="en-US" sz="1600" kern="1200" dirty="0">
              <a:latin typeface="Arial" panose="020B0604020202020204" pitchFamily="34" charset="0"/>
              <a:cs typeface="Arial" panose="020B0604020202020204" pitchFamily="34" charset="0"/>
            </a:rPr>
            <a:t>if broad request </a:t>
          </a:r>
        </a:p>
      </dsp:txBody>
      <dsp:txXfrm>
        <a:off x="332501" y="1432810"/>
        <a:ext cx="2046436" cy="1227861"/>
      </dsp:txXfrm>
    </dsp:sp>
    <dsp:sp modelId="{0FC6291A-1FD4-479E-983C-AAD59D386CF6}">
      <dsp:nvSpPr>
        <dsp:cNvPr id="0" name=""/>
        <dsp:cNvSpPr/>
      </dsp:nvSpPr>
      <dsp:spPr>
        <a:xfrm>
          <a:off x="2583581" y="1432810"/>
          <a:ext cx="2046436" cy="1227861"/>
        </a:xfrm>
        <a:prstGeom prst="rect">
          <a:avLst/>
        </a:prstGeom>
        <a:solidFill>
          <a:schemeClr val="accent2">
            <a:hueOff val="-12918031"/>
            <a:satOff val="14892"/>
            <a:lumOff val="496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An acknowledgment letter should include the </a:t>
          </a:r>
          <a:r>
            <a:rPr lang="en-US" sz="1600" b="0" kern="1200" dirty="0">
              <a:latin typeface="Arial" panose="020B0604020202020204" pitchFamily="34" charset="0"/>
              <a:cs typeface="Arial" panose="020B0604020202020204" pitchFamily="34" charset="0"/>
            </a:rPr>
            <a:t>requester’s fee category and possible fees;</a:t>
          </a:r>
        </a:p>
      </dsp:txBody>
      <dsp:txXfrm>
        <a:off x="2583581" y="1432810"/>
        <a:ext cx="2046436" cy="1227861"/>
      </dsp:txXfrm>
    </dsp:sp>
    <dsp:sp modelId="{FB2F0D0D-67EF-47EA-8190-2BEE8B8F448F}">
      <dsp:nvSpPr>
        <dsp:cNvPr id="0" name=""/>
        <dsp:cNvSpPr/>
      </dsp:nvSpPr>
      <dsp:spPr>
        <a:xfrm>
          <a:off x="4834661" y="1432810"/>
          <a:ext cx="2046436" cy="1227861"/>
        </a:xfrm>
        <a:prstGeom prst="rect">
          <a:avLst/>
        </a:prstGeom>
        <a:solidFill>
          <a:schemeClr val="accent2">
            <a:hueOff val="-16147538"/>
            <a:satOff val="18615"/>
            <a:lumOff val="620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An acknowledgment letter should address a request for a </a:t>
          </a:r>
          <a:r>
            <a:rPr lang="en-US" sz="1600" b="0" kern="1200" dirty="0">
              <a:latin typeface="Arial" panose="020B0604020202020204" pitchFamily="34" charset="0"/>
              <a:cs typeface="Arial" panose="020B0604020202020204" pitchFamily="34" charset="0"/>
            </a:rPr>
            <a:t>fee waiver;</a:t>
          </a:r>
        </a:p>
      </dsp:txBody>
      <dsp:txXfrm>
        <a:off x="4834661" y="1432810"/>
        <a:ext cx="2046436" cy="1227861"/>
      </dsp:txXfrm>
    </dsp:sp>
    <dsp:sp modelId="{013846CB-8CFE-428F-89F8-FE47007DD632}">
      <dsp:nvSpPr>
        <dsp:cNvPr id="0" name=""/>
        <dsp:cNvSpPr/>
      </dsp:nvSpPr>
      <dsp:spPr>
        <a:xfrm>
          <a:off x="2583581" y="2865315"/>
          <a:ext cx="2046436" cy="1227861"/>
        </a:xfrm>
        <a:prstGeom prst="rect">
          <a:avLst/>
        </a:prstGeom>
        <a:solidFill>
          <a:schemeClr val="accent2">
            <a:hueOff val="-19377047"/>
            <a:satOff val="22338"/>
            <a:lumOff val="745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An acknowledgment letter should include </a:t>
          </a:r>
          <a:r>
            <a:rPr lang="en-US" sz="1600" b="0" kern="1200" dirty="0">
              <a:latin typeface="Arial" panose="020B0604020202020204" pitchFamily="34" charset="0"/>
              <a:cs typeface="Arial" panose="020B0604020202020204" pitchFamily="34" charset="0"/>
            </a:rPr>
            <a:t>response times </a:t>
          </a:r>
        </a:p>
      </dsp:txBody>
      <dsp:txXfrm>
        <a:off x="2583581" y="2865315"/>
        <a:ext cx="2046436" cy="122786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64836C-3269-41B3-8A78-3EC857828E47}">
      <dsp:nvSpPr>
        <dsp:cNvPr id="0" name=""/>
        <dsp:cNvSpPr/>
      </dsp:nvSpPr>
      <dsp:spPr>
        <a:xfrm>
          <a:off x="0" y="0"/>
          <a:ext cx="6131560" cy="122804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There is NO FEE to submit a FOIA request.</a:t>
          </a:r>
        </a:p>
      </dsp:txBody>
      <dsp:txXfrm>
        <a:off x="35968" y="35968"/>
        <a:ext cx="4806404" cy="1156108"/>
      </dsp:txXfrm>
    </dsp:sp>
    <dsp:sp modelId="{B2391A36-26B3-4CE9-AAB1-2CDCD2EB6168}">
      <dsp:nvSpPr>
        <dsp:cNvPr id="0" name=""/>
        <dsp:cNvSpPr/>
      </dsp:nvSpPr>
      <dsp:spPr>
        <a:xfrm>
          <a:off x="541019" y="1432718"/>
          <a:ext cx="6131560" cy="1228044"/>
        </a:xfrm>
        <a:prstGeom prst="roundRect">
          <a:avLst>
            <a:gd name="adj" fmla="val 10000"/>
          </a:avLst>
        </a:prstGeom>
        <a:solidFill>
          <a:schemeClr val="accent2">
            <a:hueOff val="-9688523"/>
            <a:satOff val="11169"/>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There are fees for searching, reviewing, and reproducing records. Fees are based upon the classification of the requester.</a:t>
          </a:r>
        </a:p>
      </dsp:txBody>
      <dsp:txXfrm>
        <a:off x="576987" y="1468686"/>
        <a:ext cx="4720375" cy="1156108"/>
      </dsp:txXfrm>
    </dsp:sp>
    <dsp:sp modelId="{E1436B79-BA10-4DA4-862D-2CF9E2FCDA0B}">
      <dsp:nvSpPr>
        <dsp:cNvPr id="0" name=""/>
        <dsp:cNvSpPr/>
      </dsp:nvSpPr>
      <dsp:spPr>
        <a:xfrm>
          <a:off x="1082039" y="2865437"/>
          <a:ext cx="6131560" cy="1228044"/>
        </a:xfrm>
        <a:prstGeom prst="roundRect">
          <a:avLst>
            <a:gd name="adj" fmla="val 10000"/>
          </a:avLst>
        </a:prstGeom>
        <a:solidFill>
          <a:schemeClr val="accent2">
            <a:hueOff val="-19377047"/>
            <a:satOff val="22338"/>
            <a:lumOff val="745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A FOIA requester may be charged fees even if the search does not locate responsive records or an exemption applies.</a:t>
          </a:r>
        </a:p>
      </dsp:txBody>
      <dsp:txXfrm>
        <a:off x="1118007" y="2901405"/>
        <a:ext cx="4720375" cy="1156108"/>
      </dsp:txXfrm>
    </dsp:sp>
    <dsp:sp modelId="{C7D9D46F-D92B-41CA-8E35-8FC5B45BD2DA}">
      <dsp:nvSpPr>
        <dsp:cNvPr id="0" name=""/>
        <dsp:cNvSpPr/>
      </dsp:nvSpPr>
      <dsp:spPr>
        <a:xfrm>
          <a:off x="5333331" y="931267"/>
          <a:ext cx="798228" cy="798228"/>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5512932" y="931267"/>
        <a:ext cx="439026" cy="600667"/>
      </dsp:txXfrm>
    </dsp:sp>
    <dsp:sp modelId="{3D3E095A-C438-4FA2-923A-812F2F244D92}">
      <dsp:nvSpPr>
        <dsp:cNvPr id="0" name=""/>
        <dsp:cNvSpPr/>
      </dsp:nvSpPr>
      <dsp:spPr>
        <a:xfrm>
          <a:off x="5874351" y="2355798"/>
          <a:ext cx="798228" cy="798228"/>
        </a:xfrm>
        <a:prstGeom prst="downArrow">
          <a:avLst>
            <a:gd name="adj1" fmla="val 55000"/>
            <a:gd name="adj2" fmla="val 45000"/>
          </a:avLst>
        </a:prstGeom>
        <a:solidFill>
          <a:schemeClr val="accent2">
            <a:tint val="40000"/>
            <a:alpha val="90000"/>
            <a:hueOff val="-20298181"/>
            <a:satOff val="32527"/>
            <a:lumOff val="2716"/>
            <a:alphaOff val="0"/>
          </a:schemeClr>
        </a:solidFill>
        <a:ln w="19050" cap="rnd" cmpd="sng" algn="ctr">
          <a:solidFill>
            <a:schemeClr val="accent2">
              <a:tint val="40000"/>
              <a:alpha val="90000"/>
              <a:hueOff val="-20298181"/>
              <a:satOff val="32527"/>
              <a:lumOff val="2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6053952" y="2355798"/>
        <a:ext cx="439026" cy="60066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56842-0EF7-4EFF-AB24-90FC89155A08}">
      <dsp:nvSpPr>
        <dsp:cNvPr id="0" name=""/>
        <dsp:cNvSpPr/>
      </dsp:nvSpPr>
      <dsp:spPr>
        <a:xfrm>
          <a:off x="3842" y="265983"/>
          <a:ext cx="2202339" cy="1101169"/>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Final Response to Requester</a:t>
          </a:r>
          <a:endParaRPr lang="en-US" sz="2400" kern="1200" dirty="0"/>
        </a:p>
      </dsp:txBody>
      <dsp:txXfrm>
        <a:off x="36094" y="298235"/>
        <a:ext cx="2137835" cy="1036665"/>
      </dsp:txXfrm>
    </dsp:sp>
    <dsp:sp modelId="{ADA51C93-14EE-4461-8940-08ED8F973171}">
      <dsp:nvSpPr>
        <dsp:cNvPr id="0" name=""/>
        <dsp:cNvSpPr/>
      </dsp:nvSpPr>
      <dsp:spPr>
        <a:xfrm>
          <a:off x="3842" y="1532328"/>
          <a:ext cx="2202339" cy="1101169"/>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Whether the record was released in full, partially released, or withheld in full; Discuss fees if applicable</a:t>
          </a:r>
        </a:p>
      </dsp:txBody>
      <dsp:txXfrm>
        <a:off x="36094" y="1564580"/>
        <a:ext cx="2137835" cy="1036665"/>
      </dsp:txXfrm>
    </dsp:sp>
    <dsp:sp modelId="{C83655B1-2A9B-4EE4-9502-2096B6D0EA5A}">
      <dsp:nvSpPr>
        <dsp:cNvPr id="0" name=""/>
        <dsp:cNvSpPr/>
      </dsp:nvSpPr>
      <dsp:spPr>
        <a:xfrm>
          <a:off x="3842" y="2798673"/>
          <a:ext cx="2202339" cy="1101169"/>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A final response denying records should include the following:</a:t>
          </a:r>
        </a:p>
      </dsp:txBody>
      <dsp:txXfrm>
        <a:off x="36094" y="2830925"/>
        <a:ext cx="2137835" cy="1036665"/>
      </dsp:txXfrm>
    </dsp:sp>
    <dsp:sp modelId="{A9247A29-BEE8-4194-8687-FAE39F068E2D}">
      <dsp:nvSpPr>
        <dsp:cNvPr id="0" name=""/>
        <dsp:cNvSpPr/>
      </dsp:nvSpPr>
      <dsp:spPr>
        <a:xfrm rot="18289469">
          <a:off x="1875339" y="2701290"/>
          <a:ext cx="1542620" cy="29590"/>
        </a:xfrm>
        <a:custGeom>
          <a:avLst/>
          <a:gdLst/>
          <a:ahLst/>
          <a:cxnLst/>
          <a:rect l="0" t="0" r="0" b="0"/>
          <a:pathLst>
            <a:path>
              <a:moveTo>
                <a:pt x="0" y="14795"/>
              </a:moveTo>
              <a:lnTo>
                <a:pt x="1542620" y="14795"/>
              </a:lnTo>
            </a:path>
          </a:pathLst>
        </a:custGeom>
        <a:noFill/>
        <a:ln w="1270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608084" y="2677519"/>
        <a:ext cx="77131" cy="77131"/>
      </dsp:txXfrm>
    </dsp:sp>
    <dsp:sp modelId="{1FA2E238-6BC3-4CE8-9278-0D08B0007D59}">
      <dsp:nvSpPr>
        <dsp:cNvPr id="0" name=""/>
        <dsp:cNvSpPr/>
      </dsp:nvSpPr>
      <dsp:spPr>
        <a:xfrm>
          <a:off x="3087117" y="1532328"/>
          <a:ext cx="2202339" cy="1101169"/>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the identity of each person responsible for the denial, if different from that of the person signing the letter of denial;</a:t>
          </a:r>
        </a:p>
      </dsp:txBody>
      <dsp:txXfrm>
        <a:off x="3119369" y="1564580"/>
        <a:ext cx="2137835" cy="1036665"/>
      </dsp:txXfrm>
    </dsp:sp>
    <dsp:sp modelId="{AE40A44B-3EF9-4CB4-8A7B-32A3D6167834}">
      <dsp:nvSpPr>
        <dsp:cNvPr id="0" name=""/>
        <dsp:cNvSpPr/>
      </dsp:nvSpPr>
      <dsp:spPr>
        <a:xfrm>
          <a:off x="2206182" y="3334462"/>
          <a:ext cx="880935" cy="29590"/>
        </a:xfrm>
        <a:custGeom>
          <a:avLst/>
          <a:gdLst/>
          <a:ahLst/>
          <a:cxnLst/>
          <a:rect l="0" t="0" r="0" b="0"/>
          <a:pathLst>
            <a:path>
              <a:moveTo>
                <a:pt x="0" y="14795"/>
              </a:moveTo>
              <a:lnTo>
                <a:pt x="880935" y="14795"/>
              </a:lnTo>
            </a:path>
          </a:pathLst>
        </a:custGeom>
        <a:noFill/>
        <a:ln w="1270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624626" y="3327234"/>
        <a:ext cx="44046" cy="44046"/>
      </dsp:txXfrm>
    </dsp:sp>
    <dsp:sp modelId="{F295A9F2-CCFA-46CF-8D5E-9F277DC51F1C}">
      <dsp:nvSpPr>
        <dsp:cNvPr id="0" name=""/>
        <dsp:cNvSpPr/>
      </dsp:nvSpPr>
      <dsp:spPr>
        <a:xfrm>
          <a:off x="3087117" y="2798673"/>
          <a:ext cx="2202339" cy="1101169"/>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a reference to the specific exemption or exemptions briefly describing how each exemption is applicable to each record withheld; </a:t>
          </a:r>
        </a:p>
      </dsp:txBody>
      <dsp:txXfrm>
        <a:off x="3119369" y="2830925"/>
        <a:ext cx="2137835" cy="1036665"/>
      </dsp:txXfrm>
    </dsp:sp>
    <dsp:sp modelId="{1B26FD28-CE73-44C8-951B-F46B755FC3C1}">
      <dsp:nvSpPr>
        <dsp:cNvPr id="0" name=""/>
        <dsp:cNvSpPr/>
      </dsp:nvSpPr>
      <dsp:spPr>
        <a:xfrm rot="3321217">
          <a:off x="1870415" y="3974633"/>
          <a:ext cx="1556311" cy="29590"/>
        </a:xfrm>
        <a:custGeom>
          <a:avLst/>
          <a:gdLst/>
          <a:ahLst/>
          <a:cxnLst/>
          <a:rect l="0" t="0" r="0" b="0"/>
          <a:pathLst>
            <a:path>
              <a:moveTo>
                <a:pt x="0" y="14795"/>
              </a:moveTo>
              <a:lnTo>
                <a:pt x="1556311" y="14795"/>
              </a:lnTo>
            </a:path>
          </a:pathLst>
        </a:custGeom>
        <a:noFill/>
        <a:ln w="12700"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609663" y="3950520"/>
        <a:ext cx="77815" cy="77815"/>
      </dsp:txXfrm>
    </dsp:sp>
    <dsp:sp modelId="{80827085-9C79-47AF-8AB5-06B0EA70221E}">
      <dsp:nvSpPr>
        <dsp:cNvPr id="0" name=""/>
        <dsp:cNvSpPr/>
      </dsp:nvSpPr>
      <dsp:spPr>
        <a:xfrm>
          <a:off x="3090960" y="4079014"/>
          <a:ext cx="2202339" cy="1101169"/>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a reference to the D.C. Code provision and/or case law that is the basis of the decision; a statement advising of  appeal rights</a:t>
          </a:r>
        </a:p>
      </dsp:txBody>
      <dsp:txXfrm>
        <a:off x="3123212" y="4111266"/>
        <a:ext cx="2137835" cy="1036665"/>
      </dsp:txXfrm>
    </dsp:sp>
    <dsp:sp modelId="{F6D0002E-77EB-41F3-A665-D51C903DF396}">
      <dsp:nvSpPr>
        <dsp:cNvPr id="0" name=""/>
        <dsp:cNvSpPr/>
      </dsp:nvSpPr>
      <dsp:spPr>
        <a:xfrm>
          <a:off x="3842" y="4065018"/>
          <a:ext cx="2202339" cy="1101169"/>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If a requested record cannot be located or has been destroyed or otherwise disposed of, notify the requester.</a:t>
          </a:r>
        </a:p>
      </dsp:txBody>
      <dsp:txXfrm>
        <a:off x="36094" y="4097270"/>
        <a:ext cx="2137835" cy="1036665"/>
      </dsp:txXfrm>
    </dsp:sp>
    <dsp:sp modelId="{7FB2C74D-A2EB-4142-86A1-6318C08E0AD8}">
      <dsp:nvSpPr>
        <dsp:cNvPr id="0" name=""/>
        <dsp:cNvSpPr/>
      </dsp:nvSpPr>
      <dsp:spPr>
        <a:xfrm>
          <a:off x="3842" y="5331363"/>
          <a:ext cx="2202339" cy="1101169"/>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1 DCMR  § 407</a:t>
          </a:r>
        </a:p>
      </dsp:txBody>
      <dsp:txXfrm>
        <a:off x="36094" y="5363615"/>
        <a:ext cx="2137835" cy="103666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29B95-3335-4C29-BE73-16930B13B464}">
      <dsp:nvSpPr>
        <dsp:cNvPr id="0" name=""/>
        <dsp:cNvSpPr/>
      </dsp:nvSpPr>
      <dsp:spPr>
        <a:xfrm>
          <a:off x="0" y="405165"/>
          <a:ext cx="4971603" cy="135135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Office of Open Government (OOG) is available to assist with FOIA requests.</a:t>
          </a:r>
        </a:p>
      </dsp:txBody>
      <dsp:txXfrm>
        <a:off x="65967" y="471132"/>
        <a:ext cx="4839669" cy="1219416"/>
      </dsp:txXfrm>
    </dsp:sp>
    <dsp:sp modelId="{15F725F7-CB49-4CF4-8780-76C9B444C735}">
      <dsp:nvSpPr>
        <dsp:cNvPr id="0" name=""/>
        <dsp:cNvSpPr/>
      </dsp:nvSpPr>
      <dsp:spPr>
        <a:xfrm>
          <a:off x="0" y="1814115"/>
          <a:ext cx="4971603" cy="1351350"/>
        </a:xfrm>
        <a:prstGeom prst="roundRect">
          <a:avLst/>
        </a:prstGeom>
        <a:gradFill rotWithShape="0">
          <a:gsLst>
            <a:gs pos="0">
              <a:schemeClr val="accent2">
                <a:hueOff val="-9688523"/>
                <a:satOff val="11169"/>
                <a:lumOff val="3725"/>
                <a:alphaOff val="0"/>
                <a:tint val="96000"/>
                <a:lumMod val="100000"/>
              </a:schemeClr>
            </a:gs>
            <a:gs pos="78000">
              <a:schemeClr val="accent2">
                <a:hueOff val="-9688523"/>
                <a:satOff val="11169"/>
                <a:lumOff val="372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OOG advocates for fair and efficient FOIA processing. </a:t>
          </a:r>
        </a:p>
      </dsp:txBody>
      <dsp:txXfrm>
        <a:off x="65967" y="1880082"/>
        <a:ext cx="4839669" cy="1219416"/>
      </dsp:txXfrm>
    </dsp:sp>
    <dsp:sp modelId="{EC14EB6A-9208-41E7-8D3F-3A2D23673009}">
      <dsp:nvSpPr>
        <dsp:cNvPr id="0" name=""/>
        <dsp:cNvSpPr/>
      </dsp:nvSpPr>
      <dsp:spPr>
        <a:xfrm>
          <a:off x="0" y="3223065"/>
          <a:ext cx="4971603" cy="1351350"/>
        </a:xfrm>
        <a:prstGeom prst="roundRect">
          <a:avLst/>
        </a:prstGeom>
        <a:gradFill rotWithShape="0">
          <a:gsLst>
            <a:gs pos="0">
              <a:schemeClr val="accent2">
                <a:hueOff val="-19377047"/>
                <a:satOff val="22338"/>
                <a:lumOff val="7450"/>
                <a:alphaOff val="0"/>
                <a:tint val="96000"/>
                <a:lumMod val="100000"/>
              </a:schemeClr>
            </a:gs>
            <a:gs pos="78000">
              <a:schemeClr val="accent2">
                <a:hueOff val="-19377047"/>
                <a:satOff val="22338"/>
                <a:lumOff val="745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 Director of OOG serves as the city's advisor to FOIA officers and provides formal and informal advice to agencies seeking guidance and compliance. </a:t>
          </a:r>
        </a:p>
      </dsp:txBody>
      <dsp:txXfrm>
        <a:off x="65967" y="3289032"/>
        <a:ext cx="4839669" cy="121941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0F3203-47F7-4BCA-99D2-575D008A1729}">
      <dsp:nvSpPr>
        <dsp:cNvPr id="0" name=""/>
        <dsp:cNvSpPr/>
      </dsp:nvSpPr>
      <dsp:spPr>
        <a:xfrm>
          <a:off x="499821" y="0"/>
          <a:ext cx="3882318" cy="3882318"/>
        </a:xfrm>
        <a:prstGeom prst="ellipse">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r>
            <a:rPr lang="en-US" sz="4100" kern="1200" dirty="0"/>
            <a:t>QUESTIONS</a:t>
          </a:r>
        </a:p>
        <a:p>
          <a:pPr marL="0" lvl="0" indent="0" algn="ctr" defTabSz="1822450">
            <a:lnSpc>
              <a:spcPct val="90000"/>
            </a:lnSpc>
            <a:spcBef>
              <a:spcPct val="0"/>
            </a:spcBef>
            <a:spcAft>
              <a:spcPct val="35000"/>
            </a:spcAft>
            <a:buNone/>
          </a:pPr>
          <a:r>
            <a:rPr lang="en-US" sz="4100" kern="1200" dirty="0"/>
            <a:t>???</a:t>
          </a:r>
        </a:p>
      </dsp:txBody>
      <dsp:txXfrm>
        <a:off x="1068373" y="568552"/>
        <a:ext cx="2745214" cy="27452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62491-ACBA-4E5D-8255-793FA988A684}">
      <dsp:nvSpPr>
        <dsp:cNvPr id="0" name=""/>
        <dsp:cNvSpPr/>
      </dsp:nvSpPr>
      <dsp:spPr>
        <a:xfrm>
          <a:off x="1560363" y="304"/>
          <a:ext cx="4092872" cy="409287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2533650">
            <a:lnSpc>
              <a:spcPct val="90000"/>
            </a:lnSpc>
            <a:spcBef>
              <a:spcPct val="0"/>
            </a:spcBef>
            <a:spcAft>
              <a:spcPct val="35000"/>
            </a:spcAft>
            <a:buNone/>
          </a:pPr>
          <a:r>
            <a:rPr lang="en-US" sz="5700" kern="1200" dirty="0">
              <a:latin typeface="Arial" panose="020B0604020202020204" pitchFamily="34" charset="0"/>
              <a:cs typeface="Arial" panose="020B0604020202020204" pitchFamily="34" charset="0"/>
            </a:rPr>
            <a:t>WHAT’S NEXT?</a:t>
          </a:r>
        </a:p>
      </dsp:txBody>
      <dsp:txXfrm>
        <a:off x="2159750" y="599691"/>
        <a:ext cx="2894098" cy="28940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D0378-9694-4813-A374-E888F165E479}">
      <dsp:nvSpPr>
        <dsp:cNvPr id="0" name=""/>
        <dsp:cNvSpPr/>
      </dsp:nvSpPr>
      <dsp:spPr>
        <a:xfrm>
          <a:off x="641011" y="320718"/>
          <a:ext cx="1921500" cy="19215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A4948D-3CE7-4E01-B8FD-7033EBB4F57E}">
      <dsp:nvSpPr>
        <dsp:cNvPr id="0" name=""/>
        <dsp:cNvSpPr/>
      </dsp:nvSpPr>
      <dsp:spPr>
        <a:xfrm>
          <a:off x="1050512" y="730218"/>
          <a:ext cx="1102500" cy="1102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DA3B8B7-3CCC-4D53-85EE-E5BCE02DE738}">
      <dsp:nvSpPr>
        <dsp:cNvPr id="0" name=""/>
        <dsp:cNvSpPr/>
      </dsp:nvSpPr>
      <dsp:spPr>
        <a:xfrm>
          <a:off x="26761" y="2840718"/>
          <a:ext cx="315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latin typeface="Arial" panose="020B0604020202020204" pitchFamily="34" charset="0"/>
              <a:cs typeface="Arial" panose="020B0604020202020204" pitchFamily="34" charset="0"/>
            </a:rPr>
            <a:t>The initial communication to a FOIA request is an Acknowledgment Letter </a:t>
          </a:r>
        </a:p>
      </dsp:txBody>
      <dsp:txXfrm>
        <a:off x="26761" y="2840718"/>
        <a:ext cx="3150000" cy="720000"/>
      </dsp:txXfrm>
    </dsp:sp>
    <dsp:sp modelId="{3DB82BF5-1C66-44E7-AF66-078CC29EA7D1}">
      <dsp:nvSpPr>
        <dsp:cNvPr id="0" name=""/>
        <dsp:cNvSpPr/>
      </dsp:nvSpPr>
      <dsp:spPr>
        <a:xfrm>
          <a:off x="4342262" y="320718"/>
          <a:ext cx="1921500" cy="1921500"/>
        </a:xfrm>
        <a:prstGeom prst="round2DiagRect">
          <a:avLst>
            <a:gd name="adj1" fmla="val 29727"/>
            <a:gd name="adj2" fmla="val 0"/>
          </a:avLst>
        </a:prstGeom>
        <a:solidFill>
          <a:schemeClr val="accent2">
            <a:hueOff val="-19377047"/>
            <a:satOff val="22338"/>
            <a:lumOff val="7450"/>
            <a:alphaOff val="0"/>
          </a:schemeClr>
        </a:solidFill>
        <a:ln>
          <a:noFill/>
        </a:ln>
        <a:effectLst/>
      </dsp:spPr>
      <dsp:style>
        <a:lnRef idx="0">
          <a:scrgbClr r="0" g="0" b="0"/>
        </a:lnRef>
        <a:fillRef idx="1">
          <a:scrgbClr r="0" g="0" b="0"/>
        </a:fillRef>
        <a:effectRef idx="0">
          <a:scrgbClr r="0" g="0" b="0"/>
        </a:effectRef>
        <a:fontRef idx="minor"/>
      </dsp:style>
    </dsp:sp>
    <dsp:sp modelId="{298F8204-42D5-4CE4-9BC6-D0E47FCB086A}">
      <dsp:nvSpPr>
        <dsp:cNvPr id="0" name=""/>
        <dsp:cNvSpPr/>
      </dsp:nvSpPr>
      <dsp:spPr>
        <a:xfrm>
          <a:off x="4751762" y="730218"/>
          <a:ext cx="1102500" cy="11025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217600-D81A-4E70-B147-4BC6C0BC9535}">
      <dsp:nvSpPr>
        <dsp:cNvPr id="0" name=""/>
        <dsp:cNvSpPr/>
      </dsp:nvSpPr>
      <dsp:spPr>
        <a:xfrm>
          <a:off x="3728012" y="2840718"/>
          <a:ext cx="315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latin typeface="Arial" panose="020B0604020202020204" pitchFamily="34" charset="0"/>
              <a:cs typeface="Arial" panose="020B0604020202020204" pitchFamily="34" charset="0"/>
            </a:rPr>
            <a:t>FOIA Officers should respond within 24 to 48 hours of receipt</a:t>
          </a:r>
        </a:p>
      </dsp:txBody>
      <dsp:txXfrm>
        <a:off x="3728012" y="2840718"/>
        <a:ext cx="315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62491-ACBA-4E5D-8255-793FA988A684}">
      <dsp:nvSpPr>
        <dsp:cNvPr id="0" name=""/>
        <dsp:cNvSpPr/>
      </dsp:nvSpPr>
      <dsp:spPr>
        <a:xfrm>
          <a:off x="1560363" y="304"/>
          <a:ext cx="4092872" cy="409287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Arial" panose="020B0604020202020204" pitchFamily="34" charset="0"/>
              <a:cs typeface="Arial" panose="020B0604020202020204" pitchFamily="34" charset="0"/>
            </a:rPr>
            <a:t>The acknowledgment letter should address issues  raised in the FOIA request. </a:t>
          </a:r>
        </a:p>
      </dsp:txBody>
      <dsp:txXfrm>
        <a:off x="2159750" y="599691"/>
        <a:ext cx="2894098" cy="28940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01637-D801-4119-BA07-A74A22B2AF1F}">
      <dsp:nvSpPr>
        <dsp:cNvPr id="0" name=""/>
        <dsp:cNvSpPr/>
      </dsp:nvSpPr>
      <dsp:spPr>
        <a:xfrm>
          <a:off x="0" y="49637"/>
          <a:ext cx="4971603" cy="1219622"/>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INCLUDE:</a:t>
          </a:r>
        </a:p>
      </dsp:txBody>
      <dsp:txXfrm>
        <a:off x="59537" y="109174"/>
        <a:ext cx="4852529" cy="1100548"/>
      </dsp:txXfrm>
    </dsp:sp>
    <dsp:sp modelId="{680F53A2-E7CD-4AE0-B981-D6FEEABD094D}">
      <dsp:nvSpPr>
        <dsp:cNvPr id="0" name=""/>
        <dsp:cNvSpPr/>
      </dsp:nvSpPr>
      <dsp:spPr>
        <a:xfrm>
          <a:off x="0" y="1233902"/>
          <a:ext cx="4971603" cy="1219622"/>
        </a:xfrm>
        <a:prstGeom prst="roundRect">
          <a:avLst/>
        </a:prstGeom>
        <a:gradFill rotWithShape="0">
          <a:gsLst>
            <a:gs pos="0">
              <a:schemeClr val="accent2">
                <a:hueOff val="-6459016"/>
                <a:satOff val="7446"/>
                <a:lumOff val="2483"/>
                <a:alphaOff val="0"/>
                <a:tint val="96000"/>
                <a:lumMod val="100000"/>
              </a:schemeClr>
            </a:gs>
            <a:gs pos="78000">
              <a:schemeClr val="accent2">
                <a:hueOff val="-6459016"/>
                <a:satOff val="7446"/>
                <a:lumOff val="248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Introductory Language: </a:t>
          </a:r>
        </a:p>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	Date; Requester’s Name; 	Requester’s Address</a:t>
          </a:r>
        </a:p>
      </dsp:txBody>
      <dsp:txXfrm>
        <a:off x="59537" y="1293439"/>
        <a:ext cx="4852529" cy="1100548"/>
      </dsp:txXfrm>
    </dsp:sp>
    <dsp:sp modelId="{B2A106A9-1649-45B7-95F7-0793F94EFE78}">
      <dsp:nvSpPr>
        <dsp:cNvPr id="0" name=""/>
        <dsp:cNvSpPr/>
      </dsp:nvSpPr>
      <dsp:spPr>
        <a:xfrm>
          <a:off x="0" y="2453525"/>
          <a:ext cx="4971603" cy="72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7848"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US" sz="400" kern="1200" dirty="0"/>
        </a:p>
      </dsp:txBody>
      <dsp:txXfrm>
        <a:off x="0" y="2453525"/>
        <a:ext cx="4971603" cy="72530"/>
      </dsp:txXfrm>
    </dsp:sp>
    <dsp:sp modelId="{C8B9A194-CC35-4CAC-850B-E379AE77EC97}">
      <dsp:nvSpPr>
        <dsp:cNvPr id="0" name=""/>
        <dsp:cNvSpPr/>
      </dsp:nvSpPr>
      <dsp:spPr>
        <a:xfrm>
          <a:off x="0" y="2526055"/>
          <a:ext cx="4971603" cy="1219622"/>
        </a:xfrm>
        <a:prstGeom prst="roundRect">
          <a:avLst/>
        </a:prstGeom>
        <a:gradFill rotWithShape="0">
          <a:gsLst>
            <a:gs pos="0">
              <a:schemeClr val="accent2">
                <a:hueOff val="-12918031"/>
                <a:satOff val="14892"/>
                <a:lumOff val="4967"/>
                <a:alphaOff val="0"/>
                <a:tint val="96000"/>
                <a:lumMod val="100000"/>
              </a:schemeClr>
            </a:gs>
            <a:gs pos="78000">
              <a:schemeClr val="accent2">
                <a:hueOff val="-12918031"/>
                <a:satOff val="14892"/>
                <a:lumOff val="496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Date FOIA Request was Filed </a:t>
          </a:r>
        </a:p>
      </dsp:txBody>
      <dsp:txXfrm>
        <a:off x="59537" y="2585592"/>
        <a:ext cx="4852529" cy="1100548"/>
      </dsp:txXfrm>
    </dsp:sp>
    <dsp:sp modelId="{CB64CE5F-FF15-462B-8EEC-AE067177708B}">
      <dsp:nvSpPr>
        <dsp:cNvPr id="0" name=""/>
        <dsp:cNvSpPr/>
      </dsp:nvSpPr>
      <dsp:spPr>
        <a:xfrm>
          <a:off x="0" y="3758292"/>
          <a:ext cx="4971603" cy="1219622"/>
        </a:xfrm>
        <a:prstGeom prst="roundRect">
          <a:avLst/>
        </a:prstGeom>
        <a:gradFill rotWithShape="0">
          <a:gsLst>
            <a:gs pos="0">
              <a:schemeClr val="accent2">
                <a:hueOff val="-19377047"/>
                <a:satOff val="22338"/>
                <a:lumOff val="7450"/>
                <a:alphaOff val="0"/>
                <a:tint val="96000"/>
                <a:lumMod val="100000"/>
              </a:schemeClr>
            </a:gs>
            <a:gs pos="78000">
              <a:schemeClr val="accent2">
                <a:hueOff val="-19377047"/>
                <a:satOff val="22338"/>
                <a:lumOff val="745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Date FOIA Request was 	Received in the District 	Agency</a:t>
          </a:r>
        </a:p>
      </dsp:txBody>
      <dsp:txXfrm>
        <a:off x="59537" y="3817829"/>
        <a:ext cx="4852529" cy="11005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C62491-ACBA-4E5D-8255-793FA988A684}">
      <dsp:nvSpPr>
        <dsp:cNvPr id="0" name=""/>
        <dsp:cNvSpPr/>
      </dsp:nvSpPr>
      <dsp:spPr>
        <a:xfrm>
          <a:off x="1560363" y="304"/>
          <a:ext cx="4092872" cy="409287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b="0" kern="1200" dirty="0">
              <a:solidFill>
                <a:schemeClr val="tx1"/>
              </a:solidFill>
              <a:latin typeface="Arial" panose="020B0604020202020204" pitchFamily="34" charset="0"/>
              <a:cs typeface="Arial" panose="020B0604020202020204" pitchFamily="34" charset="0"/>
            </a:rPr>
            <a:t>Fees are Assessed Based on Requester Categories </a:t>
          </a:r>
        </a:p>
        <a:p>
          <a:pPr marL="0" lvl="0" indent="0" algn="ctr" defTabSz="1200150">
            <a:lnSpc>
              <a:spcPct val="90000"/>
            </a:lnSpc>
            <a:spcBef>
              <a:spcPct val="0"/>
            </a:spcBef>
            <a:spcAft>
              <a:spcPct val="35000"/>
            </a:spcAft>
            <a:buNone/>
          </a:pPr>
          <a:r>
            <a:rPr lang="en-US" sz="2700" b="0" kern="1200" dirty="0">
              <a:solidFill>
                <a:schemeClr val="tx1"/>
              </a:solidFill>
              <a:latin typeface="Arial" panose="020B0604020202020204" pitchFamily="34" charset="0"/>
              <a:cs typeface="Arial" panose="020B0604020202020204" pitchFamily="34" charset="0"/>
            </a:rPr>
            <a:t>and </a:t>
          </a:r>
        </a:p>
        <a:p>
          <a:pPr marL="0" lvl="0" indent="0" algn="ctr" defTabSz="1200150">
            <a:lnSpc>
              <a:spcPct val="90000"/>
            </a:lnSpc>
            <a:spcBef>
              <a:spcPct val="0"/>
            </a:spcBef>
            <a:spcAft>
              <a:spcPct val="35000"/>
            </a:spcAft>
            <a:buNone/>
          </a:pPr>
          <a:r>
            <a:rPr lang="en-US" sz="2700" b="0" kern="1200" dirty="0">
              <a:solidFill>
                <a:schemeClr val="tx1"/>
              </a:solidFill>
              <a:latin typeface="Arial" panose="020B0604020202020204" pitchFamily="34" charset="0"/>
              <a:cs typeface="Arial" panose="020B0604020202020204" pitchFamily="34" charset="0"/>
            </a:rPr>
            <a:t>Use of Documents </a:t>
          </a:r>
          <a:r>
            <a:rPr lang="en-US" sz="2700" kern="1200" dirty="0">
              <a:latin typeface="Arial" panose="020B0604020202020204" pitchFamily="34" charset="0"/>
              <a:cs typeface="Arial" panose="020B0604020202020204" pitchFamily="34" charset="0"/>
            </a:rPr>
            <a:t>. </a:t>
          </a:r>
        </a:p>
      </dsp:txBody>
      <dsp:txXfrm>
        <a:off x="2159750" y="599691"/>
        <a:ext cx="2894098" cy="28940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A2A9D-2F8A-44D9-A5E6-0AFEE08D7453}">
      <dsp:nvSpPr>
        <dsp:cNvPr id="0" name=""/>
        <dsp:cNvSpPr/>
      </dsp:nvSpPr>
      <dsp:spPr>
        <a:xfrm>
          <a:off x="0" y="3081380"/>
          <a:ext cx="1803400" cy="1011377"/>
        </a:xfrm>
        <a:prstGeom prst="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258" tIns="135128" rIns="128258" bIns="135128" numCol="1" spcCol="1270" anchor="ctr" anchorCtr="0">
          <a:noAutofit/>
        </a:bodyPr>
        <a:lstStyle/>
        <a:p>
          <a:pPr marL="0" lvl="0" indent="0" algn="ctr" defTabSz="844550">
            <a:lnSpc>
              <a:spcPct val="90000"/>
            </a:lnSpc>
            <a:spcBef>
              <a:spcPct val="0"/>
            </a:spcBef>
            <a:spcAft>
              <a:spcPct val="35000"/>
            </a:spcAft>
            <a:buNone/>
          </a:pPr>
          <a:r>
            <a:rPr lang="en-US" sz="1900" b="1" kern="1200" dirty="0"/>
            <a:t>Advise</a:t>
          </a:r>
        </a:p>
      </dsp:txBody>
      <dsp:txXfrm>
        <a:off x="0" y="3081380"/>
        <a:ext cx="1803400" cy="1011377"/>
      </dsp:txXfrm>
    </dsp:sp>
    <dsp:sp modelId="{C54DF0BE-FB5B-48CA-9833-7C55A923CD6F}">
      <dsp:nvSpPr>
        <dsp:cNvPr id="0" name=""/>
        <dsp:cNvSpPr/>
      </dsp:nvSpPr>
      <dsp:spPr>
        <a:xfrm>
          <a:off x="1803399" y="3081380"/>
          <a:ext cx="5410200" cy="1011377"/>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9744" tIns="190500" rIns="109744" bIns="1905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If a voluminous amount of information is requested, ask the requester if they would like to discuss narrowing the request   </a:t>
          </a:r>
        </a:p>
      </dsp:txBody>
      <dsp:txXfrm>
        <a:off x="1803399" y="3081380"/>
        <a:ext cx="5410200" cy="1011377"/>
      </dsp:txXfrm>
    </dsp:sp>
    <dsp:sp modelId="{051FC775-81E1-4490-A0C7-C5B3299BA4B0}">
      <dsp:nvSpPr>
        <dsp:cNvPr id="0" name=""/>
        <dsp:cNvSpPr/>
      </dsp:nvSpPr>
      <dsp:spPr>
        <a:xfrm rot="10800000">
          <a:off x="0" y="1541052"/>
          <a:ext cx="1803400" cy="1555499"/>
        </a:xfrm>
        <a:prstGeom prst="upArrowCallout">
          <a:avLst>
            <a:gd name="adj1" fmla="val 5000"/>
            <a:gd name="adj2" fmla="val 10000"/>
            <a:gd name="adj3" fmla="val 15000"/>
            <a:gd name="adj4" fmla="val 64977"/>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258" tIns="135128" rIns="128258" bIns="135128" numCol="1" spcCol="1270" anchor="ctr" anchorCtr="0">
          <a:noAutofit/>
        </a:bodyPr>
        <a:lstStyle/>
        <a:p>
          <a:pPr marL="0" lvl="0" indent="0" algn="ctr" defTabSz="844550">
            <a:lnSpc>
              <a:spcPct val="90000"/>
            </a:lnSpc>
            <a:spcBef>
              <a:spcPct val="0"/>
            </a:spcBef>
            <a:spcAft>
              <a:spcPct val="35000"/>
            </a:spcAft>
            <a:buNone/>
          </a:pPr>
          <a:r>
            <a:rPr lang="en-US" sz="1900" b="1" kern="1200" dirty="0"/>
            <a:t>Inform</a:t>
          </a:r>
        </a:p>
      </dsp:txBody>
      <dsp:txXfrm rot="-10800000">
        <a:off x="0" y="1541052"/>
        <a:ext cx="1803400" cy="1011074"/>
      </dsp:txXfrm>
    </dsp:sp>
    <dsp:sp modelId="{0787A66B-D66A-4454-B1E0-5BB3E2CAFF7A}">
      <dsp:nvSpPr>
        <dsp:cNvPr id="0" name=""/>
        <dsp:cNvSpPr/>
      </dsp:nvSpPr>
      <dsp:spPr>
        <a:xfrm>
          <a:off x="1803399" y="1541052"/>
          <a:ext cx="5410200" cy="1011074"/>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9744" tIns="190500" rIns="109744" bIns="1905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Inform the requester that you will advise them of additional costs</a:t>
          </a:r>
        </a:p>
      </dsp:txBody>
      <dsp:txXfrm>
        <a:off x="1803399" y="1541052"/>
        <a:ext cx="5410200" cy="1011074"/>
      </dsp:txXfrm>
    </dsp:sp>
    <dsp:sp modelId="{63E1E519-8D13-4A82-8CAB-3BDC88491795}">
      <dsp:nvSpPr>
        <dsp:cNvPr id="0" name=""/>
        <dsp:cNvSpPr/>
      </dsp:nvSpPr>
      <dsp:spPr>
        <a:xfrm rot="10800000">
          <a:off x="0" y="723"/>
          <a:ext cx="1803400" cy="1555499"/>
        </a:xfrm>
        <a:prstGeom prst="upArrowCallout">
          <a:avLst>
            <a:gd name="adj1" fmla="val 5000"/>
            <a:gd name="adj2" fmla="val 10000"/>
            <a:gd name="adj3" fmla="val 15000"/>
            <a:gd name="adj4" fmla="val 64977"/>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258" tIns="135128" rIns="128258" bIns="135128" numCol="1" spcCol="1270" anchor="ctr" anchorCtr="0">
          <a:noAutofit/>
        </a:bodyPr>
        <a:lstStyle/>
        <a:p>
          <a:pPr marL="0" lvl="0" indent="0" algn="ctr" defTabSz="844550">
            <a:lnSpc>
              <a:spcPct val="90000"/>
            </a:lnSpc>
            <a:spcBef>
              <a:spcPct val="0"/>
            </a:spcBef>
            <a:spcAft>
              <a:spcPct val="35000"/>
            </a:spcAft>
            <a:buNone/>
          </a:pPr>
          <a:r>
            <a:rPr lang="en-US" sz="1900" b="1" kern="1200" dirty="0"/>
            <a:t>Acknowledge</a:t>
          </a:r>
        </a:p>
      </dsp:txBody>
      <dsp:txXfrm rot="-10800000">
        <a:off x="0" y="723"/>
        <a:ext cx="1803400" cy="1011074"/>
      </dsp:txXfrm>
    </dsp:sp>
    <dsp:sp modelId="{5B5D1B54-594C-4AB0-AC56-12585CFF1AFA}">
      <dsp:nvSpPr>
        <dsp:cNvPr id="0" name=""/>
        <dsp:cNvSpPr/>
      </dsp:nvSpPr>
      <dsp:spPr>
        <a:xfrm>
          <a:off x="1803399" y="723"/>
          <a:ext cx="5410200" cy="1011074"/>
        </a:xfrm>
        <a:prstGeom prst="rect">
          <a:avLst/>
        </a:prstGeom>
        <a:solidFill>
          <a:schemeClr val="accent2">
            <a:alpha val="90000"/>
            <a:tint val="40000"/>
            <a:hueOff val="0"/>
            <a:satOff val="0"/>
            <a:lumOff val="0"/>
            <a:alphaOff val="0"/>
          </a:schemeClr>
        </a:solidFill>
        <a:ln w="19050" cap="rnd"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9744" tIns="190500" rIns="109744" bIns="190500" numCol="1" spcCol="1270" anchor="ctr" anchorCtr="0">
          <a:noAutofit/>
        </a:bodyPr>
        <a:lstStyle/>
        <a:p>
          <a:pPr marL="0" lvl="0" indent="0" algn="l" defTabSz="666750">
            <a:lnSpc>
              <a:spcPct val="90000"/>
            </a:lnSpc>
            <a:spcBef>
              <a:spcPct val="0"/>
            </a:spcBef>
            <a:spcAft>
              <a:spcPct val="35000"/>
            </a:spcAft>
            <a:buNone/>
          </a:pPr>
          <a:r>
            <a:rPr lang="en-US" sz="1500" kern="1200" dirty="0">
              <a:latin typeface="Arial" panose="020B0604020202020204" pitchFamily="34" charset="0"/>
              <a:cs typeface="Arial" panose="020B0604020202020204" pitchFamily="34" charset="0"/>
            </a:rPr>
            <a:t>Acknowledge the amount the requester has agreed to pay</a:t>
          </a:r>
        </a:p>
      </dsp:txBody>
      <dsp:txXfrm>
        <a:off x="1803399" y="723"/>
        <a:ext cx="5410200" cy="10110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6A4BB9-348F-47DB-AA2E-F57E907F7431}">
      <dsp:nvSpPr>
        <dsp:cNvPr id="0" name=""/>
        <dsp:cNvSpPr/>
      </dsp:nvSpPr>
      <dsp:spPr>
        <a:xfrm>
          <a:off x="0" y="1155039"/>
          <a:ext cx="2408195" cy="152920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14F065-DEBA-42D9-8CA5-3F8AD8913355}">
      <dsp:nvSpPr>
        <dsp:cNvPr id="0" name=""/>
        <dsp:cNvSpPr/>
      </dsp:nvSpPr>
      <dsp:spPr>
        <a:xfrm>
          <a:off x="267577" y="1409238"/>
          <a:ext cx="2408195" cy="152920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Inform the requester of Response Times</a:t>
          </a:r>
        </a:p>
      </dsp:txBody>
      <dsp:txXfrm>
        <a:off x="312366" y="1454027"/>
        <a:ext cx="2318617" cy="1439626"/>
      </dsp:txXfrm>
    </dsp:sp>
    <dsp:sp modelId="{8321D09D-A395-4650-89DD-B72050EAC6D9}">
      <dsp:nvSpPr>
        <dsp:cNvPr id="0" name=""/>
        <dsp:cNvSpPr/>
      </dsp:nvSpPr>
      <dsp:spPr>
        <a:xfrm>
          <a:off x="2943350" y="1155039"/>
          <a:ext cx="2408195" cy="152920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CE252D-FF82-4FFA-A789-828A61FCC6FD}">
      <dsp:nvSpPr>
        <dsp:cNvPr id="0" name=""/>
        <dsp:cNvSpPr/>
      </dsp:nvSpPr>
      <dsp:spPr>
        <a:xfrm>
          <a:off x="3210927" y="1409238"/>
          <a:ext cx="2408195" cy="152920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15 Business Days to respond to a request for information</a:t>
          </a:r>
        </a:p>
      </dsp:txBody>
      <dsp:txXfrm>
        <a:off x="3255716" y="1454027"/>
        <a:ext cx="2318617" cy="1439626"/>
      </dsp:txXfrm>
    </dsp:sp>
    <dsp:sp modelId="{C1234002-D3E5-4039-808F-E9068EB00915}">
      <dsp:nvSpPr>
        <dsp:cNvPr id="0" name=""/>
        <dsp:cNvSpPr/>
      </dsp:nvSpPr>
      <dsp:spPr>
        <a:xfrm>
          <a:off x="5886700" y="1155039"/>
          <a:ext cx="2408195" cy="152920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3A8EC1-6CE9-4D00-B62B-7B3343DAA4C9}">
      <dsp:nvSpPr>
        <dsp:cNvPr id="0" name=""/>
        <dsp:cNvSpPr/>
      </dsp:nvSpPr>
      <dsp:spPr>
        <a:xfrm>
          <a:off x="6154277" y="1409238"/>
          <a:ext cx="2408195" cy="152920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MPD has 25 Business Days to respond to requests for Body-Worn Camera Footage</a:t>
          </a:r>
        </a:p>
      </dsp:txBody>
      <dsp:txXfrm>
        <a:off x="6199066" y="1454027"/>
        <a:ext cx="2318617" cy="14396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9E48D-BFAB-4DFC-977C-A2D179224E11}">
      <dsp:nvSpPr>
        <dsp:cNvPr id="0" name=""/>
        <dsp:cNvSpPr/>
      </dsp:nvSpPr>
      <dsp:spPr>
        <a:xfrm>
          <a:off x="926" y="279887"/>
          <a:ext cx="3613866" cy="216831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In </a:t>
          </a:r>
          <a:r>
            <a:rPr lang="en-US" sz="2000" b="1" i="1" kern="1200" dirty="0">
              <a:latin typeface="Arial" panose="020B0604020202020204" pitchFamily="34" charset="0"/>
              <a:cs typeface="Arial" panose="020B0604020202020204" pitchFamily="34" charset="0"/>
            </a:rPr>
            <a:t>unusual circumstances</a:t>
          </a:r>
          <a:r>
            <a:rPr lang="en-US" sz="2000" kern="1200" dirty="0">
              <a:latin typeface="Arial" panose="020B0604020202020204" pitchFamily="34" charset="0"/>
              <a:cs typeface="Arial" panose="020B0604020202020204" pitchFamily="34" charset="0"/>
            </a:rPr>
            <a:t>, the agency may invoke a 10-day extension by written notice to the requester setting forth the reasons for the extension and the expected date for the determination;  </a:t>
          </a:r>
        </a:p>
      </dsp:txBody>
      <dsp:txXfrm>
        <a:off x="926" y="279887"/>
        <a:ext cx="3613866" cy="2168319"/>
      </dsp:txXfrm>
    </dsp:sp>
    <dsp:sp modelId="{684BDCC7-F15B-4D48-9A26-2AB49680A9F9}">
      <dsp:nvSpPr>
        <dsp:cNvPr id="0" name=""/>
        <dsp:cNvSpPr/>
      </dsp:nvSpPr>
      <dsp:spPr>
        <a:xfrm>
          <a:off x="3976179" y="279887"/>
          <a:ext cx="3613866" cy="2168319"/>
        </a:xfrm>
        <a:prstGeom prst="rect">
          <a:avLst/>
        </a:prstGeom>
        <a:solidFill>
          <a:schemeClr val="accent2">
            <a:hueOff val="-6459016"/>
            <a:satOff val="7446"/>
            <a:lumOff val="248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The need to search for, collect, and appropriately examine a </a:t>
          </a:r>
          <a:r>
            <a:rPr lang="en-US" sz="2000" b="1" kern="1200" dirty="0">
              <a:latin typeface="Arial" panose="020B0604020202020204" pitchFamily="34" charset="0"/>
              <a:cs typeface="Arial" panose="020B0604020202020204" pitchFamily="34" charset="0"/>
            </a:rPr>
            <a:t>voluminous</a:t>
          </a:r>
          <a:r>
            <a:rPr lang="en-US" sz="2000" b="0" kern="1200" dirty="0">
              <a:latin typeface="Arial" panose="020B0604020202020204" pitchFamily="34" charset="0"/>
              <a:cs typeface="Arial" panose="020B0604020202020204" pitchFamily="34" charset="0"/>
            </a:rPr>
            <a:t> amount of separate and distinct records </a:t>
          </a:r>
          <a:r>
            <a:rPr lang="en-US" sz="2000" kern="1200" dirty="0">
              <a:latin typeface="Arial" panose="020B0604020202020204" pitchFamily="34" charset="0"/>
              <a:cs typeface="Arial" panose="020B0604020202020204" pitchFamily="34" charset="0"/>
            </a:rPr>
            <a:t>that are demanded in a single request;</a:t>
          </a:r>
        </a:p>
      </dsp:txBody>
      <dsp:txXfrm>
        <a:off x="3976179" y="279887"/>
        <a:ext cx="3613866" cy="2168319"/>
      </dsp:txXfrm>
    </dsp:sp>
    <dsp:sp modelId="{C82D4A57-E89E-46D6-AAA1-87455BDB344D}">
      <dsp:nvSpPr>
        <dsp:cNvPr id="0" name=""/>
        <dsp:cNvSpPr/>
      </dsp:nvSpPr>
      <dsp:spPr>
        <a:xfrm>
          <a:off x="926" y="2809593"/>
          <a:ext cx="3613866" cy="2168319"/>
        </a:xfrm>
        <a:prstGeom prst="rect">
          <a:avLst/>
        </a:prstGeom>
        <a:solidFill>
          <a:schemeClr val="accent2">
            <a:hueOff val="-12918031"/>
            <a:satOff val="14892"/>
            <a:lumOff val="496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The </a:t>
          </a:r>
          <a:r>
            <a:rPr lang="en-US" sz="1600" b="1" kern="1200" dirty="0">
              <a:latin typeface="Arial" panose="020B0604020202020204" pitchFamily="34" charset="0"/>
              <a:cs typeface="Arial" panose="020B0604020202020204" pitchFamily="34" charset="0"/>
            </a:rPr>
            <a:t>need for consultation</a:t>
          </a:r>
          <a:r>
            <a:rPr lang="en-US" sz="1600" kern="1200" dirty="0">
              <a:latin typeface="Arial" panose="020B0604020202020204" pitchFamily="34" charset="0"/>
              <a:cs typeface="Arial" panose="020B0604020202020204" pitchFamily="34" charset="0"/>
            </a:rPr>
            <a:t>, which shall be conducted with all practicable speed, with </a:t>
          </a:r>
          <a:r>
            <a:rPr lang="en-US" sz="1600" b="1" kern="1200" dirty="0">
              <a:latin typeface="Arial" panose="020B0604020202020204" pitchFamily="34" charset="0"/>
              <a:cs typeface="Arial" panose="020B0604020202020204" pitchFamily="34" charset="0"/>
            </a:rPr>
            <a:t>another public body</a:t>
          </a:r>
          <a:r>
            <a:rPr lang="en-US" sz="1600" kern="1200" dirty="0">
              <a:latin typeface="Arial" panose="020B0604020202020204" pitchFamily="34" charset="0"/>
              <a:cs typeface="Arial" panose="020B0604020202020204" pitchFamily="34" charset="0"/>
            </a:rPr>
            <a:t> having a substantial interest in the determination of the request or among 2 or more components of a public body having substantial subject-matter interest therein; or</a:t>
          </a:r>
        </a:p>
      </dsp:txBody>
      <dsp:txXfrm>
        <a:off x="926" y="2809593"/>
        <a:ext cx="3613866" cy="2168319"/>
      </dsp:txXfrm>
    </dsp:sp>
    <dsp:sp modelId="{4FB552E7-231B-46C1-8385-75A2ADD7FA88}">
      <dsp:nvSpPr>
        <dsp:cNvPr id="0" name=""/>
        <dsp:cNvSpPr/>
      </dsp:nvSpPr>
      <dsp:spPr>
        <a:xfrm>
          <a:off x="3977105" y="2823578"/>
          <a:ext cx="3613866" cy="2168319"/>
        </a:xfrm>
        <a:prstGeom prst="rect">
          <a:avLst/>
        </a:prstGeom>
        <a:solidFill>
          <a:schemeClr val="accent2">
            <a:hueOff val="-19377047"/>
            <a:satOff val="22338"/>
            <a:lumOff val="745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For body-worn camera recordings, the inability to </a:t>
          </a:r>
          <a:r>
            <a:rPr lang="en-US" sz="2000" b="1" kern="1200" dirty="0">
              <a:latin typeface="Arial" panose="020B0604020202020204" pitchFamily="34" charset="0"/>
              <a:cs typeface="Arial" panose="020B0604020202020204" pitchFamily="34" charset="0"/>
            </a:rPr>
            <a:t>procure a vendor </a:t>
          </a:r>
          <a:r>
            <a:rPr lang="en-US" sz="2000" kern="1200" dirty="0">
              <a:latin typeface="Arial" panose="020B0604020202020204" pitchFamily="34" charset="0"/>
              <a:cs typeface="Arial" panose="020B0604020202020204" pitchFamily="34" charset="0"/>
            </a:rPr>
            <a:t>that is able to perform the redactions within the 25-day time period</a:t>
          </a:r>
        </a:p>
      </dsp:txBody>
      <dsp:txXfrm>
        <a:off x="3977105" y="2823578"/>
        <a:ext cx="3613866" cy="216831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FF5CDA-33E1-4D5B-93B8-9C4A610DFB30}"/>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45BEBB30-EBE5-4B81-8EB2-EBD3AA038C6C}"/>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B625A06-4DF8-4458-84EC-3784104AA768}" type="datetimeFigureOut">
              <a:rPr lang="en-US" smtClean="0"/>
              <a:t>7/20/2023</a:t>
            </a:fld>
            <a:endParaRPr lang="en-US" dirty="0"/>
          </a:p>
        </p:txBody>
      </p:sp>
      <p:sp>
        <p:nvSpPr>
          <p:cNvPr id="4" name="Footer Placeholder 3">
            <a:extLst>
              <a:ext uri="{FF2B5EF4-FFF2-40B4-BE49-F238E27FC236}">
                <a16:creationId xmlns:a16="http://schemas.microsoft.com/office/drawing/2014/main" id="{276DC63B-0B99-45FD-8843-65EF86A31B92}"/>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B90530A-EEBC-4C31-BE47-CD6CDAC575A5}"/>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CDEA82B-B82B-462C-91C4-D5CBC984BBF0}" type="slidenum">
              <a:rPr lang="en-US" smtClean="0"/>
              <a:t>‹#›</a:t>
            </a:fld>
            <a:endParaRPr lang="en-US" dirty="0"/>
          </a:p>
        </p:txBody>
      </p:sp>
    </p:spTree>
    <p:extLst>
      <p:ext uri="{BB962C8B-B14F-4D97-AF65-F5344CB8AC3E}">
        <p14:creationId xmlns:p14="http://schemas.microsoft.com/office/powerpoint/2010/main" val="2454266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1FF82E8-8ECB-4654-8E61-07511970B6A0}" type="datetimeFigureOut">
              <a:rPr lang="en-US" smtClean="0"/>
              <a:t>7/20/2023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989728A-F6A6-4BBF-90E4-2E7537F416A1}" type="slidenum">
              <a:rPr lang="en-US" smtClean="0"/>
              <a:t>‹#›</a:t>
            </a:fld>
            <a:endParaRPr lang="en-US" dirty="0"/>
          </a:p>
        </p:txBody>
      </p:sp>
    </p:spTree>
    <p:extLst>
      <p:ext uri="{BB962C8B-B14F-4D97-AF65-F5344CB8AC3E}">
        <p14:creationId xmlns:p14="http://schemas.microsoft.com/office/powerpoint/2010/main" val="3331338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89728A-F6A6-4BBF-90E4-2E7537F416A1}" type="slidenum">
              <a:rPr lang="en-US" smtClean="0"/>
              <a:t>16</a:t>
            </a:fld>
            <a:endParaRPr lang="en-US" dirty="0"/>
          </a:p>
        </p:txBody>
      </p:sp>
    </p:spTree>
    <p:extLst>
      <p:ext uri="{BB962C8B-B14F-4D97-AF65-F5344CB8AC3E}">
        <p14:creationId xmlns:p14="http://schemas.microsoft.com/office/powerpoint/2010/main" val="289751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89728A-F6A6-4BBF-90E4-2E7537F416A1}" type="slidenum">
              <a:rPr lang="en-US" smtClean="0"/>
              <a:t>23</a:t>
            </a:fld>
            <a:endParaRPr lang="en-US" dirty="0"/>
          </a:p>
        </p:txBody>
      </p:sp>
    </p:spTree>
    <p:extLst>
      <p:ext uri="{BB962C8B-B14F-4D97-AF65-F5344CB8AC3E}">
        <p14:creationId xmlns:p14="http://schemas.microsoft.com/office/powerpoint/2010/main" val="1162383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115196-1C6F-4784-83AC-30756D8F10B3}"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dirty="0"/>
          </a:p>
        </p:txBody>
      </p:sp>
    </p:spTree>
    <p:extLst>
      <p:ext uri="{BB962C8B-B14F-4D97-AF65-F5344CB8AC3E}">
        <p14:creationId xmlns:p14="http://schemas.microsoft.com/office/powerpoint/2010/main" val="1918251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378149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1002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1546893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37128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4109008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39439595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29595719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16358484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115196-1C6F-4784-83AC-30756D8F10B3}"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dirty="0"/>
          </a:p>
        </p:txBody>
      </p:sp>
    </p:spTree>
    <p:extLst>
      <p:ext uri="{BB962C8B-B14F-4D97-AF65-F5344CB8AC3E}">
        <p14:creationId xmlns:p14="http://schemas.microsoft.com/office/powerpoint/2010/main" val="38135321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2565816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19431079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24152443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12093632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31192641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F80293-6CB8-C64C-8286-C27E5D4C95F1}"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2C73D0-4A3A-C443-8A1E-5A49B631757D}" type="slidenum">
              <a:rPr lang="en-US" smtClean="0"/>
              <a:t>‹#›</a:t>
            </a:fld>
            <a:endParaRPr lang="en-US" dirty="0"/>
          </a:p>
        </p:txBody>
      </p:sp>
    </p:spTree>
    <p:extLst>
      <p:ext uri="{BB962C8B-B14F-4D97-AF65-F5344CB8AC3E}">
        <p14:creationId xmlns:p14="http://schemas.microsoft.com/office/powerpoint/2010/main" val="18437395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F80293-6CB8-C64C-8286-C27E5D4C95F1}" type="datetimeFigureOut">
              <a:rPr lang="en-US" smtClean="0"/>
              <a:t>7/20/2023</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CE2C73D0-4A3A-C443-8A1E-5A49B631757D}" type="slidenum">
              <a:rPr lang="en-US" smtClean="0"/>
              <a:t>‹#›</a:t>
            </a:fld>
            <a:endParaRPr lang="en-US" dirty="0"/>
          </a:p>
        </p:txBody>
      </p:sp>
    </p:spTree>
    <p:extLst>
      <p:ext uri="{BB962C8B-B14F-4D97-AF65-F5344CB8AC3E}">
        <p14:creationId xmlns:p14="http://schemas.microsoft.com/office/powerpoint/2010/main" val="994900862"/>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2" r:id="rId12"/>
    <p:sldLayoutId id="2147484153" r:id="rId13"/>
    <p:sldLayoutId id="2147484154" r:id="rId14"/>
    <p:sldLayoutId id="2147484155" r:id="rId15"/>
    <p:sldLayoutId id="2147484156" r:id="rId16"/>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mailto:FOIAOfficer@cartoonnetwork.go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8" Type="http://schemas.openxmlformats.org/officeDocument/2006/relationships/hyperlink" Target="mailto:kevon.bridges@dc.gov" TargetMode="External"/><Relationship Id="rId3" Type="http://schemas.openxmlformats.org/officeDocument/2006/relationships/hyperlink" Target="mailto:ohnnie.barton2@dc.gov" TargetMode="External"/><Relationship Id="rId7" Type="http://schemas.openxmlformats.org/officeDocument/2006/relationships/hyperlink" Target="mailto:anthony.scerbo1@dc.gov" TargetMode="External"/><Relationship Id="rId2" Type="http://schemas.openxmlformats.org/officeDocument/2006/relationships/hyperlink" Target="mailto:Niquelle.allen@dc.gov" TargetMode="External"/><Relationship Id="rId1" Type="http://schemas.openxmlformats.org/officeDocument/2006/relationships/slideLayout" Target="../slideLayouts/slideLayout2.xml"/><Relationship Id="rId6" Type="http://schemas.openxmlformats.org/officeDocument/2006/relationships/hyperlink" Target="mailto:kimberly.brown6@dc.gov" TargetMode="External"/><Relationship Id="rId5" Type="http://schemas.openxmlformats.org/officeDocument/2006/relationships/hyperlink" Target="mailto:nicholas.weil@dc.gov" TargetMode="External"/><Relationship Id="rId4" Type="http://schemas.openxmlformats.org/officeDocument/2006/relationships/hyperlink" Target="mailto:Sheree.deberry1@dc.gov"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25" name="Straight Connector 24">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5" name="Rectangle 34">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6225920"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844732" y="1939097"/>
            <a:ext cx="4098012" cy="2312883"/>
          </a:xfrm>
        </p:spPr>
        <p:txBody>
          <a:bodyPr>
            <a:normAutofit/>
          </a:bodyPr>
          <a:lstStyle/>
          <a:p>
            <a:pPr defTabSz="278892"/>
            <a:r>
              <a:rPr lang="en-US" sz="610" b="1" kern="1200" dirty="0">
                <a:solidFill>
                  <a:schemeClr val="accent1">
                    <a:lumMod val="75000"/>
                  </a:schemeClr>
                </a:solidFill>
                <a:latin typeface="tahoma" panose="020B0604030504040204" pitchFamily="34" charset="0"/>
                <a:ea typeface="+mj-ea"/>
                <a:cs typeface="+mj-cs"/>
              </a:rPr>
              <a:t>"</a:t>
            </a:r>
            <a:endParaRPr lang="en-US" sz="2800" dirty="0"/>
          </a:p>
        </p:txBody>
      </p:sp>
      <p:sp>
        <p:nvSpPr>
          <p:cNvPr id="3" name="Subtitle 2"/>
          <p:cNvSpPr>
            <a:spLocks noGrp="1"/>
          </p:cNvSpPr>
          <p:nvPr>
            <p:ph type="subTitle" idx="1"/>
          </p:nvPr>
        </p:nvSpPr>
        <p:spPr>
          <a:xfrm>
            <a:off x="1169815" y="914400"/>
            <a:ext cx="5118690" cy="4812632"/>
          </a:xfrm>
        </p:spPr>
        <p:txBody>
          <a:bodyPr>
            <a:normAutofit/>
          </a:bodyPr>
          <a:lstStyle/>
          <a:p>
            <a:pPr defTabSz="278892">
              <a:spcBef>
                <a:spcPts val="610"/>
              </a:spcBef>
            </a:pPr>
            <a:endParaRPr lang="en-US" sz="1098" b="1" kern="12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defTabSz="278892">
              <a:spcBef>
                <a:spcPts val="610"/>
              </a:spcBef>
            </a:pPr>
            <a:endParaRPr lang="en-US" sz="1098" b="1" kern="12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defTabSz="278892">
              <a:spcBef>
                <a:spcPts val="610"/>
              </a:spcBef>
            </a:pPr>
            <a:endParaRPr lang="en-US" sz="1098" b="1" kern="12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defTabSz="278892">
              <a:spcBef>
                <a:spcPts val="610"/>
              </a:spcBef>
            </a:pPr>
            <a:endParaRPr lang="en-US" sz="1098" b="1" kern="12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algn="ctr" defTabSz="278892">
              <a:spcBef>
                <a:spcPts val="610"/>
              </a:spcBef>
            </a:pPr>
            <a:r>
              <a:rPr lang="en-US" sz="2800" b="1" kern="1200" dirty="0">
                <a:solidFill>
                  <a:schemeClr val="tx1"/>
                </a:solidFill>
                <a:latin typeface="+mj-lt"/>
                <a:ea typeface="Tahoma" panose="020B0604030504040204" pitchFamily="34" charset="0"/>
                <a:cs typeface="Arial" panose="020B0604020202020204" pitchFamily="34" charset="0"/>
              </a:rPr>
              <a:t>District of Columbia </a:t>
            </a:r>
            <a:br>
              <a:rPr lang="en-US" sz="2800" b="1" kern="1200" dirty="0">
                <a:solidFill>
                  <a:schemeClr val="tx1"/>
                </a:solidFill>
                <a:latin typeface="+mj-lt"/>
                <a:ea typeface="Tahoma" panose="020B0604030504040204" pitchFamily="34" charset="0"/>
                <a:cs typeface="Arial" panose="020B0604020202020204" pitchFamily="34" charset="0"/>
              </a:rPr>
            </a:br>
            <a:r>
              <a:rPr lang="en-US" sz="2800" b="1" kern="1200" dirty="0">
                <a:solidFill>
                  <a:schemeClr val="tx1"/>
                </a:solidFill>
                <a:latin typeface="+mj-lt"/>
                <a:ea typeface="Tahoma" panose="020B0604030504040204" pitchFamily="34" charset="0"/>
                <a:cs typeface="Arial" panose="020B0604020202020204" pitchFamily="34" charset="0"/>
              </a:rPr>
              <a:t>Freedom of Information Act</a:t>
            </a:r>
            <a:br>
              <a:rPr lang="en-US" sz="2800" kern="1200" dirty="0">
                <a:solidFill>
                  <a:schemeClr val="tx1"/>
                </a:solidFill>
                <a:latin typeface="+mj-lt"/>
                <a:ea typeface="+mn-ea"/>
                <a:cs typeface="Arial" panose="020B0604020202020204" pitchFamily="34" charset="0"/>
              </a:rPr>
            </a:br>
            <a:br>
              <a:rPr lang="en-US" sz="2800" kern="1200" dirty="0">
                <a:solidFill>
                  <a:schemeClr val="tx1">
                    <a:lumMod val="50000"/>
                    <a:lumOff val="50000"/>
                  </a:schemeClr>
                </a:solidFill>
                <a:latin typeface="+mj-lt"/>
                <a:ea typeface="+mn-ea"/>
                <a:cs typeface="Arial" panose="020B0604020202020204" pitchFamily="34" charset="0"/>
              </a:rPr>
            </a:br>
            <a:endParaRPr lang="en-US" sz="2800" dirty="0">
              <a:latin typeface="+mj-lt"/>
              <a:cs typeface="Arial" panose="020B0604020202020204" pitchFamily="34" charset="0"/>
            </a:endParaRPr>
          </a:p>
        </p:txBody>
      </p:sp>
      <p:sp>
        <p:nvSpPr>
          <p:cNvPr id="4" name="TextBox 3"/>
          <p:cNvSpPr txBox="1"/>
          <p:nvPr/>
        </p:nvSpPr>
        <p:spPr>
          <a:xfrm>
            <a:off x="2066235" y="4127550"/>
            <a:ext cx="4658090" cy="1554272"/>
          </a:xfrm>
          <a:prstGeom prst="rect">
            <a:avLst/>
          </a:prstGeom>
          <a:noFill/>
        </p:spPr>
        <p:txBody>
          <a:bodyPr wrap="square" rtlCol="0">
            <a:spAutoFit/>
          </a:bodyPr>
          <a:lstStyle/>
          <a:p>
            <a:pPr defTabSz="278892">
              <a:spcAft>
                <a:spcPts val="600"/>
              </a:spcAft>
            </a:pPr>
            <a:r>
              <a:rPr lang="en-US" sz="2000" b="1" kern="1200" dirty="0">
                <a:solidFill>
                  <a:schemeClr val="tx1"/>
                </a:solidFill>
                <a:latin typeface="+mn-lt"/>
                <a:ea typeface="Tahoma" panose="020B0604030504040204" pitchFamily="34" charset="0"/>
                <a:cs typeface="Arial" panose="020B0604020202020204" pitchFamily="34" charset="0"/>
              </a:rPr>
              <a:t>Presented by:</a:t>
            </a:r>
          </a:p>
          <a:p>
            <a:pPr defTabSz="278892">
              <a:spcAft>
                <a:spcPts val="600"/>
              </a:spcAft>
            </a:pPr>
            <a:r>
              <a:rPr lang="en-US" sz="2000" b="1" kern="1200" dirty="0">
                <a:solidFill>
                  <a:schemeClr val="tx1"/>
                </a:solidFill>
                <a:latin typeface="+mn-lt"/>
                <a:ea typeface="Tahoma" panose="020B0604030504040204" pitchFamily="34" charset="0"/>
                <a:cs typeface="Arial" panose="020B0604020202020204" pitchFamily="34" charset="0"/>
              </a:rPr>
              <a:t>Sheree DeBerry, Attorney Advisor</a:t>
            </a:r>
          </a:p>
          <a:p>
            <a:pPr defTabSz="278892">
              <a:spcAft>
                <a:spcPts val="600"/>
              </a:spcAft>
            </a:pPr>
            <a:r>
              <a:rPr lang="en-US" sz="2000" b="1" kern="1200" dirty="0">
                <a:solidFill>
                  <a:schemeClr val="tx1"/>
                </a:solidFill>
                <a:latin typeface="+mn-lt"/>
                <a:ea typeface="Tahoma" panose="020B0604030504040204" pitchFamily="34" charset="0"/>
                <a:cs typeface="Arial" panose="020B0604020202020204" pitchFamily="34" charset="0"/>
              </a:rPr>
              <a:t>Office of Open Government</a:t>
            </a:r>
          </a:p>
          <a:p>
            <a:pPr defTabSz="278892">
              <a:spcAft>
                <a:spcPts val="600"/>
              </a:spcAft>
            </a:pPr>
            <a:r>
              <a:rPr lang="en-US" sz="2000" b="1" kern="1200" dirty="0">
                <a:solidFill>
                  <a:schemeClr val="tx1"/>
                </a:solidFill>
                <a:latin typeface="+mn-lt"/>
                <a:ea typeface="Tahoma" panose="020B0604030504040204" pitchFamily="34" charset="0"/>
                <a:cs typeface="Arial" panose="020B0604020202020204" pitchFamily="34" charset="0"/>
              </a:rPr>
              <a:t>July 18, 2023</a:t>
            </a:r>
            <a:endParaRPr lang="en-US" sz="2000" b="1" dirty="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7697970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6E489-6CBD-5A42-8A01-B916BCA865F4}"/>
              </a:ext>
            </a:extLst>
          </p:cNvPr>
          <p:cNvSpPr>
            <a:spLocks noGrp="1"/>
          </p:cNvSpPr>
          <p:nvPr>
            <p:ph type="title"/>
          </p:nvPr>
        </p:nvSpPr>
        <p:spPr>
          <a:xfrm>
            <a:off x="622300" y="854529"/>
            <a:ext cx="4542194" cy="5148943"/>
          </a:xfrm>
        </p:spPr>
        <p:txBody>
          <a:bodyPr vert="horz" lIns="91440" tIns="45720" rIns="91440" bIns="45720" rtlCol="0" anchor="ctr">
            <a:normAutofit fontScale="90000"/>
          </a:bodyPr>
          <a:lstStyle/>
          <a:p>
            <a:pPr algn="r">
              <a:lnSpc>
                <a:spcPct val="90000"/>
              </a:lnSpc>
            </a:pPr>
            <a:r>
              <a:rPr lang="en-US" sz="3200" b="1" dirty="0"/>
              <a:t>Acknowledgment Letters</a:t>
            </a:r>
            <a:br>
              <a:rPr lang="en-US" sz="3200" b="1" dirty="0"/>
            </a:br>
            <a:br>
              <a:rPr lang="en-US" sz="2100" b="1" dirty="0"/>
            </a:br>
            <a:br>
              <a:rPr lang="en-US" sz="2100" b="1" dirty="0"/>
            </a:br>
            <a:r>
              <a:rPr lang="en-US" sz="2700" b="1" dirty="0"/>
              <a:t>Include:</a:t>
            </a:r>
            <a:br>
              <a:rPr lang="en-US" sz="2100" dirty="0"/>
            </a:br>
            <a:br>
              <a:rPr lang="en-US" sz="2100" dirty="0"/>
            </a:br>
            <a:r>
              <a:rPr lang="en-US" sz="2100" dirty="0">
                <a:solidFill>
                  <a:schemeClr val="tx1"/>
                </a:solidFill>
                <a:latin typeface="Arial" panose="020B0604020202020204" pitchFamily="34" charset="0"/>
                <a:cs typeface="Arial" panose="020B0604020202020204" pitchFamily="34" charset="0"/>
              </a:rPr>
              <a:t>Assigned FOIA request number in order to reference the request; </a:t>
            </a:r>
            <a:br>
              <a:rPr lang="en-US" sz="2100" dirty="0">
                <a:solidFill>
                  <a:schemeClr val="tx1"/>
                </a:solidFill>
                <a:latin typeface="Arial" panose="020B0604020202020204" pitchFamily="34" charset="0"/>
                <a:cs typeface="Arial" panose="020B0604020202020204" pitchFamily="34" charset="0"/>
              </a:rPr>
            </a:br>
            <a:r>
              <a:rPr lang="en-US" sz="2100" dirty="0">
                <a:solidFill>
                  <a:schemeClr val="tx1"/>
                </a:solidFill>
                <a:latin typeface="Arial" panose="020B0604020202020204" pitchFamily="34" charset="0"/>
                <a:cs typeface="Arial" panose="020B0604020202020204" pitchFamily="34" charset="0"/>
              </a:rPr>
              <a:t>2024-FOIA-00001 </a:t>
            </a:r>
            <a:br>
              <a:rPr lang="en-US" sz="2100" dirty="0">
                <a:solidFill>
                  <a:schemeClr val="tx1"/>
                </a:solidFill>
                <a:latin typeface="Arial" panose="020B0604020202020204" pitchFamily="34" charset="0"/>
                <a:cs typeface="Arial" panose="020B0604020202020204" pitchFamily="34" charset="0"/>
              </a:rPr>
            </a:br>
            <a:br>
              <a:rPr lang="en-US" sz="2100" dirty="0">
                <a:solidFill>
                  <a:schemeClr val="tx1"/>
                </a:solidFill>
                <a:latin typeface="Arial" panose="020B0604020202020204" pitchFamily="34" charset="0"/>
                <a:cs typeface="Arial" panose="020B0604020202020204" pitchFamily="34" charset="0"/>
              </a:rPr>
            </a:br>
            <a:r>
              <a:rPr lang="en-US" sz="2100" dirty="0">
                <a:solidFill>
                  <a:schemeClr val="tx1"/>
                </a:solidFill>
                <a:latin typeface="Arial" panose="020B0604020202020204" pitchFamily="34" charset="0"/>
                <a:cs typeface="Arial" panose="020B0604020202020204" pitchFamily="34" charset="0"/>
              </a:rPr>
              <a:t>Request number is generated by FOIAXpress or within your agency; </a:t>
            </a:r>
            <a:br>
              <a:rPr lang="en-US" sz="2100" dirty="0">
                <a:solidFill>
                  <a:schemeClr val="tx1"/>
                </a:solidFill>
                <a:latin typeface="Arial" panose="020B0604020202020204" pitchFamily="34" charset="0"/>
                <a:cs typeface="Arial" panose="020B0604020202020204" pitchFamily="34" charset="0"/>
              </a:rPr>
            </a:br>
            <a:br>
              <a:rPr lang="en-US" sz="2100" dirty="0">
                <a:solidFill>
                  <a:schemeClr val="tx1"/>
                </a:solidFill>
                <a:latin typeface="Arial" panose="020B0604020202020204" pitchFamily="34" charset="0"/>
                <a:cs typeface="Arial" panose="020B0604020202020204" pitchFamily="34" charset="0"/>
              </a:rPr>
            </a:br>
            <a:br>
              <a:rPr lang="en-US" sz="2100" dirty="0">
                <a:solidFill>
                  <a:schemeClr val="tx1"/>
                </a:solidFill>
                <a:latin typeface="Arial" panose="020B0604020202020204" pitchFamily="34" charset="0"/>
                <a:cs typeface="Arial" panose="020B0604020202020204" pitchFamily="34" charset="0"/>
              </a:rPr>
            </a:br>
            <a:r>
              <a:rPr lang="en-US" sz="2100" dirty="0">
                <a:solidFill>
                  <a:schemeClr val="tx1"/>
                </a:solidFill>
                <a:latin typeface="Arial" panose="020B0604020202020204" pitchFamily="34" charset="0"/>
                <a:cs typeface="Arial" panose="020B0604020202020204" pitchFamily="34" charset="0"/>
              </a:rPr>
              <a:t>The request description should be  quoted verbatim</a:t>
            </a:r>
            <a:br>
              <a:rPr lang="en-US" sz="2100" dirty="0">
                <a:solidFill>
                  <a:schemeClr val="tx1"/>
                </a:solidFill>
                <a:latin typeface="Arial" panose="020B0604020202020204" pitchFamily="34" charset="0"/>
                <a:cs typeface="Arial" panose="020B0604020202020204" pitchFamily="34" charset="0"/>
              </a:rPr>
            </a:br>
            <a:br>
              <a:rPr lang="en-US" sz="2100" dirty="0">
                <a:solidFill>
                  <a:schemeClr val="tx1"/>
                </a:solidFill>
                <a:latin typeface="Arial" panose="020B0604020202020204" pitchFamily="34" charset="0"/>
                <a:cs typeface="Arial" panose="020B0604020202020204" pitchFamily="34" charset="0"/>
              </a:rPr>
            </a:br>
            <a:endParaRPr lang="en-US" sz="2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45046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27" name="Straight Connector 26">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Isosceles Triangle 34">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F766E489-6CBD-5A42-8A01-B916BCA865F4}"/>
              </a:ext>
            </a:extLst>
          </p:cNvPr>
          <p:cNvSpPr>
            <a:spLocks noGrp="1"/>
          </p:cNvSpPr>
          <p:nvPr>
            <p:ph type="title"/>
          </p:nvPr>
        </p:nvSpPr>
        <p:spPr>
          <a:xfrm>
            <a:off x="739476" y="4553712"/>
            <a:ext cx="6216024" cy="1096316"/>
          </a:xfrm>
        </p:spPr>
        <p:txBody>
          <a:bodyPr vert="horz" lIns="91440" tIns="45720" rIns="91440" bIns="45720" rtlCol="0" anchor="b">
            <a:normAutofit/>
          </a:bodyPr>
          <a:lstStyle/>
          <a:p>
            <a:pPr algn="ctr">
              <a:lnSpc>
                <a:spcPct val="90000"/>
              </a:lnSpc>
            </a:pPr>
            <a:r>
              <a:rPr lang="en-US" sz="2300" kern="1200" dirty="0">
                <a:solidFill>
                  <a:schemeClr val="tx1"/>
                </a:solidFill>
                <a:latin typeface="Arial" panose="020B0604020202020204" pitchFamily="34" charset="0"/>
                <a:cs typeface="Arial" panose="020B0604020202020204" pitchFamily="34" charset="0"/>
              </a:rPr>
              <a:t>The acknowledgment letter should include the classification of the requester.</a:t>
            </a:r>
            <a:br>
              <a:rPr lang="en-US" sz="2300" kern="1200" dirty="0">
                <a:solidFill>
                  <a:schemeClr val="tx1"/>
                </a:solidFill>
                <a:latin typeface="Arial" panose="020B0604020202020204" pitchFamily="34" charset="0"/>
                <a:cs typeface="Arial" panose="020B0604020202020204" pitchFamily="34" charset="0"/>
              </a:rPr>
            </a:br>
            <a:endParaRPr lang="en-US" sz="2300" kern="1200" dirty="0">
              <a:solidFill>
                <a:schemeClr val="tx1"/>
              </a:solidFill>
              <a:latin typeface="Arial" panose="020B0604020202020204" pitchFamily="34" charset="0"/>
              <a:cs typeface="Arial" panose="020B0604020202020204" pitchFamily="34" charset="0"/>
            </a:endParaRPr>
          </a:p>
        </p:txBody>
      </p:sp>
      <p:pic>
        <p:nvPicPr>
          <p:cNvPr id="6" name="Graphic 5" descr="Open envelope">
            <a:extLst>
              <a:ext uri="{FF2B5EF4-FFF2-40B4-BE49-F238E27FC236}">
                <a16:creationId xmlns:a16="http://schemas.microsoft.com/office/drawing/2014/main" id="{BD178B2D-0C06-2F01-A351-D87E05FC8E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97763" y="934222"/>
            <a:ext cx="3299450" cy="3299450"/>
          </a:xfrm>
          <a:prstGeom prst="rect">
            <a:avLst/>
          </a:prstGeom>
        </p:spPr>
      </p:pic>
    </p:spTree>
    <p:extLst>
      <p:ext uri="{BB962C8B-B14F-4D97-AF65-F5344CB8AC3E}">
        <p14:creationId xmlns:p14="http://schemas.microsoft.com/office/powerpoint/2010/main" val="39139158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ntent Placeholder 2">
            <a:extLst>
              <a:ext uri="{FF2B5EF4-FFF2-40B4-BE49-F238E27FC236}">
                <a16:creationId xmlns:a16="http://schemas.microsoft.com/office/drawing/2014/main" id="{E265A1B6-9E3A-1D00-C643-8278B142EB72}"/>
              </a:ext>
            </a:extLst>
          </p:cNvPr>
          <p:cNvSpPr>
            <a:spLocks noGrp="1"/>
          </p:cNvSpPr>
          <p:nvPr>
            <p:ph idx="1"/>
          </p:nvPr>
        </p:nvSpPr>
        <p:spPr>
          <a:xfrm>
            <a:off x="508000" y="1253067"/>
            <a:ext cx="4616450" cy="4351866"/>
          </a:xfrm>
        </p:spPr>
        <p:txBody>
          <a:bodyPr anchor="ctr">
            <a:normAutofit/>
          </a:bodyPr>
          <a:lstStyle/>
          <a:p>
            <a:pPr marL="0" marR="0" indent="0">
              <a:spcBef>
                <a:spcPts val="0"/>
              </a:spcBef>
              <a:spcAft>
                <a:spcPts val="0"/>
              </a:spcAft>
              <a:buNone/>
            </a:pPr>
            <a:endParaRPr lang="en-US" dirty="0">
              <a:effectLst/>
              <a:latin typeface="Arial" panose="020B0604020202020204" pitchFamily="34" charset="0"/>
              <a:ea typeface="Calibri" panose="020F0502020204030204" pitchFamily="34" charset="0"/>
              <a:cs typeface="Arial" panose="020B0604020202020204" pitchFamily="34" charset="0"/>
            </a:endParaRPr>
          </a:p>
          <a:p>
            <a:r>
              <a:rPr lang="en-US" kern="0" dirty="0">
                <a:effectLst/>
                <a:latin typeface="Arial" panose="020B0604020202020204" pitchFamily="34" charset="0"/>
                <a:ea typeface="Times New Roman" panose="02020603050405020304" pitchFamily="18" charset="0"/>
                <a:cs typeface="Arial" panose="020B0604020202020204" pitchFamily="34" charset="0"/>
              </a:rPr>
              <a:t>Under D.C. FOIA, agencies must first determine a requester’s fee category to ascertain fees that agencies may charge to process requests. </a:t>
            </a:r>
          </a:p>
          <a:p>
            <a:endParaRPr lang="en-US" kern="0" dirty="0">
              <a:latin typeface="Arial" panose="020B0604020202020204" pitchFamily="34" charset="0"/>
              <a:ea typeface="Times New Roman" panose="02020603050405020304" pitchFamily="18" charset="0"/>
              <a:cs typeface="Arial" panose="020B0604020202020204" pitchFamily="34" charset="0"/>
            </a:endParaRPr>
          </a:p>
          <a:p>
            <a:r>
              <a:rPr lang="en-US" kern="0" dirty="0">
                <a:effectLst/>
                <a:latin typeface="Arial" panose="020B0604020202020204" pitchFamily="34" charset="0"/>
                <a:ea typeface="Times New Roman" panose="02020603050405020304" pitchFamily="18" charset="0"/>
                <a:cs typeface="Arial" panose="020B0604020202020204" pitchFamily="34" charset="0"/>
              </a:rPr>
              <a:t>Requesters fall into one of three categories based upon the intended use of the records. </a:t>
            </a:r>
            <a:endParaRPr lang="en-US" dirty="0">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26" name="Straight Connector 25">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FFA081-4413-E1D6-1C6F-AD568C3F9708}"/>
              </a:ext>
            </a:extLst>
          </p:cNvPr>
          <p:cNvSpPr>
            <a:spLocks noGrp="1"/>
          </p:cNvSpPr>
          <p:nvPr>
            <p:ph type="title"/>
          </p:nvPr>
        </p:nvSpPr>
        <p:spPr>
          <a:xfrm>
            <a:off x="5694947" y="1253067"/>
            <a:ext cx="3449053" cy="4351866"/>
          </a:xfrm>
        </p:spPr>
        <p:txBody>
          <a:bodyPr anchor="ctr">
            <a:normAutofit/>
          </a:bodyPr>
          <a:lstStyle/>
          <a:p>
            <a:r>
              <a:rPr lang="en-US" sz="3100" b="1" dirty="0">
                <a:solidFill>
                  <a:schemeClr val="bg1"/>
                </a:solidFill>
              </a:rPr>
              <a:t>Acknowledgment</a:t>
            </a:r>
            <a:br>
              <a:rPr lang="en-US" sz="3100" b="1" dirty="0">
                <a:solidFill>
                  <a:schemeClr val="bg1"/>
                </a:solidFill>
              </a:rPr>
            </a:br>
            <a:r>
              <a:rPr lang="en-US" sz="3100" b="1" dirty="0">
                <a:solidFill>
                  <a:schemeClr val="bg1"/>
                </a:solidFill>
              </a:rPr>
              <a:t>Letters</a:t>
            </a:r>
          </a:p>
        </p:txBody>
      </p:sp>
    </p:spTree>
    <p:extLst>
      <p:ext uri="{BB962C8B-B14F-4D97-AF65-F5344CB8AC3E}">
        <p14:creationId xmlns:p14="http://schemas.microsoft.com/office/powerpoint/2010/main" val="21486326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542A1125-BEEF-4B06-B7A6-5C89AFBF8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341AF29A-C02E-4F6E-AE31-4D61F939D5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64803267-175B-4586-A120-09F386B975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080511B-7DEB-E8EB-21AD-B2A22BB39F2C}"/>
              </a:ext>
            </a:extLst>
          </p:cNvPr>
          <p:cNvSpPr>
            <a:spLocks noGrp="1"/>
          </p:cNvSpPr>
          <p:nvPr>
            <p:ph type="title"/>
          </p:nvPr>
        </p:nvSpPr>
        <p:spPr>
          <a:xfrm>
            <a:off x="965199" y="609600"/>
            <a:ext cx="7648121" cy="1099457"/>
          </a:xfrm>
        </p:spPr>
        <p:txBody>
          <a:bodyPr>
            <a:normAutofit fontScale="90000"/>
          </a:bodyPr>
          <a:lstStyle/>
          <a:p>
            <a:pPr algn="ctr"/>
            <a:r>
              <a:rPr lang="en-US" b="1" dirty="0">
                <a:cs typeface="Arial" panose="020B0604020202020204" pitchFamily="34" charset="0"/>
              </a:rPr>
              <a:t>REQUESTER FEE CATEGORIES </a:t>
            </a:r>
            <a:br>
              <a:rPr lang="en-US" b="1" dirty="0">
                <a:cs typeface="Arial" panose="020B0604020202020204" pitchFamily="34" charset="0"/>
              </a:rPr>
            </a:br>
            <a:r>
              <a:rPr lang="en-US" b="1" dirty="0">
                <a:cs typeface="Arial" panose="020B0604020202020204" pitchFamily="34" charset="0"/>
              </a:rPr>
              <a:t>COST PROVISIONS</a:t>
            </a:r>
          </a:p>
        </p:txBody>
      </p:sp>
      <p:graphicFrame>
        <p:nvGraphicFramePr>
          <p:cNvPr id="5" name="Content Placeholder 2">
            <a:extLst>
              <a:ext uri="{FF2B5EF4-FFF2-40B4-BE49-F238E27FC236}">
                <a16:creationId xmlns:a16="http://schemas.microsoft.com/office/drawing/2014/main" id="{C3C51CD6-7AFD-2BFB-48D8-AACF37E9AA6F}"/>
              </a:ext>
            </a:extLst>
          </p:cNvPr>
          <p:cNvGraphicFramePr>
            <a:graphicFrameLocks noGrp="1"/>
          </p:cNvGraphicFramePr>
          <p:nvPr>
            <p:ph idx="1"/>
            <p:extLst>
              <p:ext uri="{D42A27DB-BD31-4B8C-83A1-F6EECF244321}">
                <p14:modId xmlns:p14="http://schemas.microsoft.com/office/powerpoint/2010/main" val="3361515390"/>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00744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6">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ntent Placeholder 2">
            <a:extLst>
              <a:ext uri="{FF2B5EF4-FFF2-40B4-BE49-F238E27FC236}">
                <a16:creationId xmlns:a16="http://schemas.microsoft.com/office/drawing/2014/main" id="{E265A1B6-9E3A-1D00-C643-8278B142EB72}"/>
              </a:ext>
            </a:extLst>
          </p:cNvPr>
          <p:cNvSpPr>
            <a:spLocks noGrp="1"/>
          </p:cNvSpPr>
          <p:nvPr>
            <p:ph idx="1"/>
          </p:nvPr>
        </p:nvSpPr>
        <p:spPr>
          <a:xfrm>
            <a:off x="508000" y="1253067"/>
            <a:ext cx="4616450" cy="4351866"/>
          </a:xfrm>
        </p:spPr>
        <p:txBody>
          <a:bodyPr anchor="ctr">
            <a:normAutofit/>
          </a:bodyPr>
          <a:lstStyle/>
          <a:p>
            <a:pPr>
              <a:lnSpc>
                <a:spcPct val="90000"/>
              </a:lnSpc>
            </a:pPr>
            <a:r>
              <a:rPr lang="en-US" sz="1600" kern="0" dirty="0">
                <a:effectLst/>
                <a:latin typeface="Arial" panose="020B0604020202020204" pitchFamily="34" charset="0"/>
                <a:ea typeface="Times New Roman" panose="02020603050405020304" pitchFamily="18" charset="0"/>
                <a:cs typeface="Arial" panose="020B0604020202020204" pitchFamily="34" charset="0"/>
              </a:rPr>
              <a:t>Commercial Use. Fees for commercial use may include reasonable charges for document </a:t>
            </a:r>
            <a:r>
              <a:rPr lang="en-US" sz="1600" b="1" kern="0" dirty="0">
                <a:effectLst/>
                <a:latin typeface="Arial" panose="020B0604020202020204" pitchFamily="34" charset="0"/>
                <a:ea typeface="Times New Roman" panose="02020603050405020304" pitchFamily="18" charset="0"/>
                <a:cs typeface="Arial" panose="020B0604020202020204" pitchFamily="34" charset="0"/>
              </a:rPr>
              <a:t>search, duplication, and review.</a:t>
            </a:r>
          </a:p>
          <a:p>
            <a:pPr>
              <a:lnSpc>
                <a:spcPct val="90000"/>
              </a:lnSpc>
            </a:pPr>
            <a:endParaRPr lang="en-US" sz="1600" kern="0" dirty="0">
              <a:effectLst/>
              <a:latin typeface="Arial" panose="020B0604020202020204" pitchFamily="34" charset="0"/>
              <a:ea typeface="Times New Roman" panose="02020603050405020304" pitchFamily="18" charset="0"/>
              <a:cs typeface="Arial" panose="020B0604020202020204" pitchFamily="34" charset="0"/>
            </a:endParaRPr>
          </a:p>
          <a:p>
            <a:pPr>
              <a:lnSpc>
                <a:spcPct val="90000"/>
              </a:lnSpc>
            </a:pPr>
            <a:r>
              <a:rPr lang="en-US" sz="1600" kern="0" dirty="0">
                <a:effectLst/>
                <a:latin typeface="Arial" panose="020B0604020202020204" pitchFamily="34" charset="0"/>
                <a:ea typeface="Times New Roman" panose="02020603050405020304" pitchFamily="18" charset="0"/>
                <a:cs typeface="Arial" panose="020B0604020202020204" pitchFamily="34" charset="0"/>
              </a:rPr>
              <a:t>Non-commercial use. These include requests made by educational institutions, non-commercial scientific institutions, and representatives of the news media. Agencies may charge these requesters document </a:t>
            </a:r>
            <a:r>
              <a:rPr lang="en-US" sz="1600" b="1" kern="0" dirty="0">
                <a:effectLst/>
                <a:latin typeface="Arial" panose="020B0604020202020204" pitchFamily="34" charset="0"/>
                <a:ea typeface="Times New Roman" panose="02020603050405020304" pitchFamily="18" charset="0"/>
                <a:cs typeface="Arial" panose="020B0604020202020204" pitchFamily="34" charset="0"/>
              </a:rPr>
              <a:t>duplication costs.</a:t>
            </a:r>
          </a:p>
          <a:p>
            <a:pPr>
              <a:lnSpc>
                <a:spcPct val="90000"/>
              </a:lnSpc>
            </a:pPr>
            <a:endParaRPr lang="en-US" sz="1600" kern="0" dirty="0">
              <a:effectLst/>
              <a:latin typeface="Arial" panose="020B0604020202020204" pitchFamily="34" charset="0"/>
              <a:ea typeface="Times New Roman" panose="02020603050405020304" pitchFamily="18" charset="0"/>
              <a:cs typeface="Arial" panose="020B0604020202020204" pitchFamily="34" charset="0"/>
            </a:endParaRPr>
          </a:p>
          <a:p>
            <a:pPr>
              <a:lnSpc>
                <a:spcPct val="90000"/>
              </a:lnSpc>
            </a:pPr>
            <a:r>
              <a:rPr lang="en-US" sz="1600" kern="0" dirty="0">
                <a:effectLst/>
                <a:latin typeface="Arial" panose="020B0604020202020204" pitchFamily="34" charset="0"/>
                <a:ea typeface="Times New Roman" panose="02020603050405020304" pitchFamily="18" charset="0"/>
                <a:cs typeface="Arial" panose="020B0604020202020204" pitchFamily="34" charset="0"/>
              </a:rPr>
              <a:t>Other-Use. Documents not sought for scholarly or scientific purposes by an educational or non-commercial entity, are not sought by a media representative, and are not sought for commercial use, then fees are limited to </a:t>
            </a:r>
            <a:r>
              <a:rPr lang="en-US" sz="1600" b="1" kern="0" dirty="0">
                <a:effectLst/>
                <a:latin typeface="Arial" panose="020B0604020202020204" pitchFamily="34" charset="0"/>
                <a:ea typeface="Times New Roman" panose="02020603050405020304" pitchFamily="18" charset="0"/>
                <a:cs typeface="Arial" panose="020B0604020202020204" pitchFamily="34" charset="0"/>
              </a:rPr>
              <a:t>duplication and search costs.</a:t>
            </a:r>
            <a:endParaRPr lang="en-US" sz="1600" b="1" kern="0" dirty="0">
              <a:latin typeface="Arial" panose="020B0604020202020204" pitchFamily="34" charset="0"/>
              <a:ea typeface="Times New Roman" panose="02020603050405020304" pitchFamily="18" charset="0"/>
              <a:cs typeface="Arial" panose="020B0604020202020204" pitchFamily="34" charset="0"/>
            </a:endParaRPr>
          </a:p>
        </p:txBody>
      </p:sp>
      <p:sp>
        <p:nvSpPr>
          <p:cNvPr id="49" name="Rectangle 48">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51" name="Straight Connector 50">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55"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7" name="Isosceles Triangle 66">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FFA081-4413-E1D6-1C6F-AD568C3F9708}"/>
              </a:ext>
            </a:extLst>
          </p:cNvPr>
          <p:cNvSpPr>
            <a:spLocks noGrp="1"/>
          </p:cNvSpPr>
          <p:nvPr>
            <p:ph type="title"/>
          </p:nvPr>
        </p:nvSpPr>
        <p:spPr>
          <a:xfrm>
            <a:off x="5872243" y="1253067"/>
            <a:ext cx="2528807" cy="4351866"/>
          </a:xfrm>
        </p:spPr>
        <p:txBody>
          <a:bodyPr anchor="ctr">
            <a:normAutofit/>
          </a:bodyPr>
          <a:lstStyle/>
          <a:p>
            <a:r>
              <a:rPr lang="en-US" sz="2300" b="1" dirty="0">
                <a:solidFill>
                  <a:schemeClr val="bg1"/>
                </a:solidFill>
              </a:rPr>
              <a:t>Acknowledgment</a:t>
            </a:r>
            <a:br>
              <a:rPr lang="en-US" sz="2300" b="1" dirty="0">
                <a:solidFill>
                  <a:schemeClr val="bg1"/>
                </a:solidFill>
              </a:rPr>
            </a:br>
            <a:r>
              <a:rPr lang="en-US" sz="2300" b="1" dirty="0">
                <a:solidFill>
                  <a:schemeClr val="bg1"/>
                </a:solidFill>
              </a:rPr>
              <a:t>Letters</a:t>
            </a:r>
          </a:p>
        </p:txBody>
      </p:sp>
    </p:spTree>
    <p:extLst>
      <p:ext uri="{BB962C8B-B14F-4D97-AF65-F5344CB8AC3E}">
        <p14:creationId xmlns:p14="http://schemas.microsoft.com/office/powerpoint/2010/main" val="36069135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1" name="Group 4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42" name="Straight Connector 4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4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Isosceles Triangle 4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Isosceles Triangle 5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F766E489-6CBD-5A42-8A01-B916BCA865F4}"/>
              </a:ext>
            </a:extLst>
          </p:cNvPr>
          <p:cNvSpPr>
            <a:spLocks noGrp="1"/>
          </p:cNvSpPr>
          <p:nvPr>
            <p:ph type="title"/>
          </p:nvPr>
        </p:nvSpPr>
        <p:spPr>
          <a:xfrm>
            <a:off x="3730752" y="1265314"/>
            <a:ext cx="3224750" cy="3249131"/>
          </a:xfrm>
        </p:spPr>
        <p:txBody>
          <a:bodyPr vert="horz" lIns="91440" tIns="45720" rIns="91440" bIns="45720" rtlCol="0" anchor="b">
            <a:normAutofit/>
          </a:bodyPr>
          <a:lstStyle/>
          <a:p>
            <a:pPr>
              <a:lnSpc>
                <a:spcPct val="90000"/>
              </a:lnSpc>
            </a:pPr>
            <a:r>
              <a:rPr lang="en-US" sz="3000" kern="1200" dirty="0">
                <a:solidFill>
                  <a:schemeClr val="tx1"/>
                </a:solidFill>
                <a:effectLst/>
                <a:latin typeface="Arial" panose="020B0604020202020204" pitchFamily="34" charset="0"/>
                <a:cs typeface="Arial" panose="020B0604020202020204" pitchFamily="34" charset="0"/>
              </a:rPr>
              <a:t>The acknowledgment letter should include the possible costs associated with the request.</a:t>
            </a:r>
            <a:endParaRPr lang="en-US" sz="3000" kern="1200" dirty="0">
              <a:solidFill>
                <a:schemeClr val="tx1"/>
              </a:solidFill>
              <a:latin typeface="Arial" panose="020B0604020202020204" pitchFamily="34" charset="0"/>
              <a:cs typeface="Arial" panose="020B0604020202020204" pitchFamily="34" charset="0"/>
            </a:endParaRPr>
          </a:p>
        </p:txBody>
      </p:sp>
      <p:sp>
        <p:nvSpPr>
          <p:cNvPr id="53" name="Isosceles Triangle 52">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380" y="1270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6" name="Graphic 5" descr="Open envelope">
            <a:extLst>
              <a:ext uri="{FF2B5EF4-FFF2-40B4-BE49-F238E27FC236}">
                <a16:creationId xmlns:a16="http://schemas.microsoft.com/office/drawing/2014/main" id="{BD178B2D-0C06-2F01-A351-D87E05FC8E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6453" y="2020850"/>
            <a:ext cx="2824269" cy="2824269"/>
          </a:xfrm>
          <a:prstGeom prst="rect">
            <a:avLst/>
          </a:prstGeom>
        </p:spPr>
      </p:pic>
    </p:spTree>
    <p:extLst>
      <p:ext uri="{BB962C8B-B14F-4D97-AF65-F5344CB8AC3E}">
        <p14:creationId xmlns:p14="http://schemas.microsoft.com/office/powerpoint/2010/main" val="17933467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3" name="Rectangle 82">
            <a:extLst>
              <a:ext uri="{FF2B5EF4-FFF2-40B4-BE49-F238E27FC236}">
                <a16:creationId xmlns:a16="http://schemas.microsoft.com/office/drawing/2014/main" id="{4D7B8F8F-4528-4480-AFA3-A006195F5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1E62801-0A1D-8AF7-74BC-8F61A490E9D9}"/>
              </a:ext>
            </a:extLst>
          </p:cNvPr>
          <p:cNvSpPr>
            <a:spLocks noGrp="1"/>
          </p:cNvSpPr>
          <p:nvPr>
            <p:ph type="title"/>
          </p:nvPr>
        </p:nvSpPr>
        <p:spPr>
          <a:xfrm>
            <a:off x="965199" y="609600"/>
            <a:ext cx="7648121" cy="1099457"/>
          </a:xfrm>
        </p:spPr>
        <p:txBody>
          <a:bodyPr>
            <a:normAutofit/>
          </a:bodyPr>
          <a:lstStyle/>
          <a:p>
            <a:r>
              <a:rPr lang="en-US" dirty="0"/>
              <a:t>	</a:t>
            </a:r>
            <a:r>
              <a:rPr lang="en-US" b="1" dirty="0"/>
              <a:t>Acknowledgment Letters</a:t>
            </a:r>
          </a:p>
        </p:txBody>
      </p:sp>
      <p:sp>
        <p:nvSpPr>
          <p:cNvPr id="85" name="Isosceles Triangle 84">
            <a:extLst>
              <a:ext uri="{FF2B5EF4-FFF2-40B4-BE49-F238E27FC236}">
                <a16:creationId xmlns:a16="http://schemas.microsoft.com/office/drawing/2014/main" id="{4F8B2185-AE38-43EA-9FA9-E5378AD7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Isosceles Triangle 86">
            <a:extLst>
              <a:ext uri="{FF2B5EF4-FFF2-40B4-BE49-F238E27FC236}">
                <a16:creationId xmlns:a16="http://schemas.microsoft.com/office/drawing/2014/main" id="{0D36BD5A-BF22-48CD-8A55-28B19177CE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8" name="Content Placeholder 2">
            <a:extLst>
              <a:ext uri="{FF2B5EF4-FFF2-40B4-BE49-F238E27FC236}">
                <a16:creationId xmlns:a16="http://schemas.microsoft.com/office/drawing/2014/main" id="{B08B9E40-D9A6-8F28-265A-4ABB76EE69FF}"/>
              </a:ext>
            </a:extLst>
          </p:cNvPr>
          <p:cNvGraphicFramePr>
            <a:graphicFrameLocks noGrp="1"/>
          </p:cNvGraphicFramePr>
          <p:nvPr>
            <p:ph idx="1"/>
            <p:extLst>
              <p:ext uri="{D42A27DB-BD31-4B8C-83A1-F6EECF244321}">
                <p14:modId xmlns:p14="http://schemas.microsoft.com/office/powerpoint/2010/main" val="4286390455"/>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8814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4D7B8F8F-4528-4480-AFA3-A006195F5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65199" y="609600"/>
            <a:ext cx="7648121" cy="1099457"/>
          </a:xfrm>
        </p:spPr>
        <p:txBody>
          <a:bodyPr>
            <a:normAutofit/>
          </a:bodyPr>
          <a:lstStyle/>
          <a:p>
            <a:pPr algn="ctr"/>
            <a:r>
              <a:rPr lang="en-US" b="1" dirty="0"/>
              <a:t>RESPONSE TIMES</a:t>
            </a:r>
          </a:p>
        </p:txBody>
      </p:sp>
      <p:sp>
        <p:nvSpPr>
          <p:cNvPr id="39" name="Isosceles Triangle 38">
            <a:extLst>
              <a:ext uri="{FF2B5EF4-FFF2-40B4-BE49-F238E27FC236}">
                <a16:creationId xmlns:a16="http://schemas.microsoft.com/office/drawing/2014/main" id="{4F8B2185-AE38-43EA-9FA9-E5378AD7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Isosceles Triangle 40">
            <a:extLst>
              <a:ext uri="{FF2B5EF4-FFF2-40B4-BE49-F238E27FC236}">
                <a16:creationId xmlns:a16="http://schemas.microsoft.com/office/drawing/2014/main" id="{0D36BD5A-BF22-48CD-8A55-28B19177CE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32" name="Content Placeholder 2">
            <a:extLst>
              <a:ext uri="{FF2B5EF4-FFF2-40B4-BE49-F238E27FC236}">
                <a16:creationId xmlns:a16="http://schemas.microsoft.com/office/drawing/2014/main" id="{B84AE237-961D-CF4B-7CE6-B051334FCF0A}"/>
              </a:ext>
            </a:extLst>
          </p:cNvPr>
          <p:cNvGraphicFramePr>
            <a:graphicFrameLocks noGrp="1"/>
          </p:cNvGraphicFramePr>
          <p:nvPr>
            <p:ph idx="1"/>
            <p:extLst>
              <p:ext uri="{D42A27DB-BD31-4B8C-83A1-F6EECF244321}">
                <p14:modId xmlns:p14="http://schemas.microsoft.com/office/powerpoint/2010/main" val="1695488668"/>
              </p:ext>
            </p:extLst>
          </p:nvPr>
        </p:nvGraphicFramePr>
        <p:xfrm>
          <a:off x="332874" y="1948543"/>
          <a:ext cx="856247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52456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5199" y="609600"/>
            <a:ext cx="7648121" cy="1099457"/>
          </a:xfrm>
        </p:spPr>
        <p:txBody>
          <a:bodyPr>
            <a:normAutofit/>
          </a:bodyPr>
          <a:lstStyle/>
          <a:p>
            <a:r>
              <a:rPr lang="en-US" b="1" dirty="0"/>
              <a:t>What is UNUSUAL?</a:t>
            </a:r>
          </a:p>
        </p:txBody>
      </p:sp>
      <p:graphicFrame>
        <p:nvGraphicFramePr>
          <p:cNvPr id="44" name="Content Placeholder 2">
            <a:extLst>
              <a:ext uri="{FF2B5EF4-FFF2-40B4-BE49-F238E27FC236}">
                <a16:creationId xmlns:a16="http://schemas.microsoft.com/office/drawing/2014/main" id="{9288A59A-4D4D-1340-66A3-FAB77C80C96E}"/>
              </a:ext>
            </a:extLst>
          </p:cNvPr>
          <p:cNvGraphicFramePr>
            <a:graphicFrameLocks noGrp="1"/>
          </p:cNvGraphicFramePr>
          <p:nvPr>
            <p:ph idx="1"/>
            <p:extLst>
              <p:ext uri="{D42A27DB-BD31-4B8C-83A1-F6EECF244321}">
                <p14:modId xmlns:p14="http://schemas.microsoft.com/office/powerpoint/2010/main" val="1761561438"/>
              </p:ext>
            </p:extLst>
          </p:nvPr>
        </p:nvGraphicFramePr>
        <p:xfrm>
          <a:off x="965199" y="1394927"/>
          <a:ext cx="7590972"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06551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FFA081-4413-E1D6-1C6F-AD568C3F9708}"/>
              </a:ext>
            </a:extLst>
          </p:cNvPr>
          <p:cNvSpPr>
            <a:spLocks noGrp="1"/>
          </p:cNvSpPr>
          <p:nvPr>
            <p:ph type="title"/>
          </p:nvPr>
        </p:nvSpPr>
        <p:spPr>
          <a:xfrm>
            <a:off x="1000126" y="609600"/>
            <a:ext cx="6447501" cy="734351"/>
          </a:xfrm>
        </p:spPr>
        <p:txBody>
          <a:bodyPr>
            <a:normAutofit/>
          </a:bodyPr>
          <a:lstStyle/>
          <a:p>
            <a:r>
              <a:rPr lang="en-US" sz="3200" b="1" dirty="0"/>
              <a:t>	ACKNOWLEDGMENT LETTER </a:t>
            </a:r>
          </a:p>
        </p:txBody>
      </p:sp>
      <p:sp>
        <p:nvSpPr>
          <p:cNvPr id="24" name="Isosceles Triangle 23">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Content Placeholder 2">
            <a:extLst>
              <a:ext uri="{FF2B5EF4-FFF2-40B4-BE49-F238E27FC236}">
                <a16:creationId xmlns:a16="http://schemas.microsoft.com/office/drawing/2014/main" id="{E265A1B6-9E3A-1D00-C643-8278B142EB72}"/>
              </a:ext>
            </a:extLst>
          </p:cNvPr>
          <p:cNvSpPr>
            <a:spLocks noGrp="1"/>
          </p:cNvSpPr>
          <p:nvPr>
            <p:ph idx="1"/>
          </p:nvPr>
        </p:nvSpPr>
        <p:spPr>
          <a:xfrm>
            <a:off x="453190" y="1800725"/>
            <a:ext cx="8530390" cy="4240637"/>
          </a:xfrm>
        </p:spPr>
        <p:txBody>
          <a:bodyPr>
            <a:normAutofit lnSpcReduction="10000"/>
          </a:bodyPr>
          <a:lstStyle/>
          <a:p>
            <a:pPr marL="0" marR="0" indent="0">
              <a:lnSpc>
                <a:spcPct val="90000"/>
              </a:lnSpc>
              <a:spcBef>
                <a:spcPts val="0"/>
              </a:spcBef>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November 17, 2050</a:t>
            </a:r>
          </a:p>
          <a:p>
            <a:pPr marL="0" marR="0" indent="0">
              <a:lnSpc>
                <a:spcPct val="90000"/>
              </a:lnSpc>
              <a:spcBef>
                <a:spcPts val="0"/>
              </a:spcBef>
              <a:spcAft>
                <a:spcPts val="0"/>
              </a:spcAft>
              <a:buNone/>
            </a:pP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90000"/>
              </a:lnSpc>
              <a:spcBef>
                <a:spcPts val="0"/>
              </a:spcBef>
              <a:spcAft>
                <a:spcPts val="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Ms. Sailor Moon</a:t>
            </a:r>
          </a:p>
          <a:p>
            <a:pPr marL="0" marR="0" indent="0">
              <a:lnSpc>
                <a:spcPct val="90000"/>
              </a:lnSpc>
              <a:spcBef>
                <a:spcPts val="0"/>
              </a:spcBef>
              <a:spcAft>
                <a:spcPts val="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1990 Hollywood Studios</a:t>
            </a:r>
          </a:p>
          <a:p>
            <a:pPr marL="0" marR="0" indent="0">
              <a:lnSpc>
                <a:spcPct val="90000"/>
              </a:lnSpc>
              <a:spcBef>
                <a:spcPts val="0"/>
              </a:spcBef>
              <a:spcAft>
                <a:spcPts val="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Orlando, Florida  12345</a:t>
            </a:r>
          </a:p>
          <a:p>
            <a:pPr marL="0" marR="0" indent="0">
              <a:lnSpc>
                <a:spcPct val="90000"/>
              </a:lnSpc>
              <a:spcBef>
                <a:spcPts val="0"/>
              </a:spcBef>
              <a:spcAft>
                <a:spcPts val="0"/>
              </a:spcAft>
              <a:buNone/>
            </a:pPr>
            <a:r>
              <a:rPr lang="en-US" sz="1400" dirty="0">
                <a:latin typeface="Arial" panose="020B0604020202020204" pitchFamily="34" charset="0"/>
                <a:ea typeface="Calibri" panose="020F0502020204030204" pitchFamily="34" charset="0"/>
                <a:cs typeface="Arial" panose="020B0604020202020204" pitchFamily="34" charset="0"/>
              </a:rPr>
              <a:t>csd</a:t>
            </a:r>
            <a:r>
              <a:rPr lang="en-US" sz="1400" dirty="0">
                <a:effectLst/>
                <a:latin typeface="Arial" panose="020B0604020202020204" pitchFamily="34" charset="0"/>
                <a:ea typeface="Calibri" panose="020F0502020204030204" pitchFamily="34" charset="0"/>
                <a:cs typeface="Arial" panose="020B0604020202020204" pitchFamily="34" charset="0"/>
              </a:rPr>
              <a:t>isney@world.com</a:t>
            </a:r>
          </a:p>
          <a:p>
            <a:pPr marL="0" marR="0" indent="0">
              <a:lnSpc>
                <a:spcPct val="90000"/>
              </a:lnSpc>
              <a:spcBef>
                <a:spcPts val="0"/>
              </a:spcBef>
              <a:spcAft>
                <a:spcPts val="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 </a:t>
            </a:r>
          </a:p>
          <a:p>
            <a:pPr marL="0" marR="0" indent="0">
              <a:lnSpc>
                <a:spcPct val="90000"/>
              </a:lnSpc>
              <a:spcBef>
                <a:spcPts val="0"/>
              </a:spcBef>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Re: FOIA Request, 2050-FOIA-00123</a:t>
            </a:r>
          </a:p>
          <a:p>
            <a:pPr marL="0" marR="0" indent="0">
              <a:lnSpc>
                <a:spcPct val="90000"/>
              </a:lnSpc>
              <a:spcBef>
                <a:spcPts val="0"/>
              </a:spcBef>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Dear Ms. Moon:</a:t>
            </a:r>
          </a:p>
          <a:p>
            <a:pPr marL="0" marR="0" indent="0">
              <a:lnSpc>
                <a:spcPct val="90000"/>
              </a:lnSpc>
              <a:spcBef>
                <a:spcPts val="0"/>
              </a:spcBef>
              <a:spcAft>
                <a:spcPts val="800"/>
              </a:spcAft>
              <a:buNone/>
              <a:tabLst>
                <a:tab pos="457200" algn="l"/>
              </a:tabLst>
            </a:pPr>
            <a:r>
              <a:rPr lang="en-US" sz="1400" dirty="0">
                <a:effectLst/>
                <a:latin typeface="Arial" panose="020B0604020202020204" pitchFamily="34" charset="0"/>
                <a:ea typeface="Calibri" panose="020F0502020204030204" pitchFamily="34" charset="0"/>
                <a:cs typeface="Arial" panose="020B0604020202020204" pitchFamily="34" charset="0"/>
              </a:rPr>
              <a:t>On November 15, 2050, you filed a Freedom of Information Act (FOIA) request with the Agency of Cartoon Visions. Your FOIA request was received by the Agency of Cartoon Visions for processing on April 16, 2050. Please refer to request, 2050-FOIA-00123, when communicating with our </a:t>
            </a:r>
            <a:r>
              <a:rPr lang="en-US" sz="1400" dirty="0">
                <a:latin typeface="Arial" panose="020B0604020202020204" pitchFamily="34" charset="0"/>
                <a:ea typeface="Calibri" panose="020F0502020204030204" pitchFamily="34" charset="0"/>
                <a:cs typeface="Arial" panose="020B0604020202020204" pitchFamily="34" charset="0"/>
              </a:rPr>
              <a:t>office. </a:t>
            </a:r>
            <a:r>
              <a:rPr lang="en-US" sz="1400" dirty="0">
                <a:effectLst/>
                <a:latin typeface="Arial" panose="020B0604020202020204" pitchFamily="34" charset="0"/>
                <a:ea typeface="Calibri" panose="020F0502020204030204" pitchFamily="34" charset="0"/>
                <a:cs typeface="Arial" panose="020B0604020202020204" pitchFamily="34" charset="0"/>
              </a:rPr>
              <a:t>You requested the following:   </a:t>
            </a:r>
          </a:p>
          <a:p>
            <a:pPr marL="457200" marR="0" indent="0">
              <a:lnSpc>
                <a:spcPct val="90000"/>
              </a:lnSpc>
              <a:spcBef>
                <a:spcPts val="0"/>
              </a:spcBef>
              <a:spcAft>
                <a:spcPts val="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“Any documents (including emails or other work products) from any official or D.C. government employee that includes the phrase “My Hero Academia” or “Naruto” or “Pokemon”, or references to </a:t>
            </a:r>
            <a:r>
              <a:rPr lang="en-US" sz="1400" dirty="0">
                <a:latin typeface="Arial" panose="020B0604020202020204" pitchFamily="34" charset="0"/>
                <a:ea typeface="Calibri" panose="020F0502020204030204" pitchFamily="34" charset="0"/>
                <a:cs typeface="Arial" panose="020B0604020202020204" pitchFamily="34" charset="0"/>
              </a:rPr>
              <a:t>“Star Wars.” </a:t>
            </a:r>
            <a:r>
              <a:rPr lang="en-US" sz="1400" dirty="0">
                <a:effectLst/>
                <a:latin typeface="Arial" panose="020B0604020202020204" pitchFamily="34" charset="0"/>
                <a:ea typeface="Calibri" panose="020F0502020204030204" pitchFamily="34" charset="0"/>
                <a:cs typeface="Arial" panose="020B0604020202020204" pitchFamily="34" charset="0"/>
              </a:rPr>
              <a:t>(Date Range for Record Search: From 11/18/2040 to present).”</a:t>
            </a:r>
          </a:p>
          <a:p>
            <a:pPr marL="457200" marR="0" indent="0">
              <a:lnSpc>
                <a:spcPct val="90000"/>
              </a:lnSpc>
              <a:spcBef>
                <a:spcPts val="0"/>
              </a:spcBef>
              <a:spcAft>
                <a:spcPts val="0"/>
              </a:spcAft>
              <a:buNone/>
            </a:pP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90000"/>
              </a:lnSpc>
              <a:spcBef>
                <a:spcPts val="0"/>
              </a:spcBef>
              <a:spcAft>
                <a:spcPts val="800"/>
              </a:spcAft>
              <a:buNone/>
            </a:pPr>
            <a:r>
              <a:rPr lang="en-US" sz="1400" dirty="0">
                <a:effectLst/>
                <a:latin typeface="Arial" panose="020B0604020202020204" pitchFamily="34" charset="0"/>
                <a:ea typeface="Calibri" panose="020F0502020204030204" pitchFamily="34" charset="0"/>
                <a:cs typeface="Arial" panose="020B0604020202020204" pitchFamily="34" charset="0"/>
              </a:rPr>
              <a:t>We have classified your request as an “other-use” requester. An “other-use” requester is entitled to receive 2 hours of search time and 100 pages of responsive records before being charged for search and duplication. </a:t>
            </a:r>
          </a:p>
          <a:p>
            <a:pPr marL="0" marR="0" indent="0">
              <a:lnSpc>
                <a:spcPct val="90000"/>
              </a:lnSpc>
              <a:spcBef>
                <a:spcPts val="0"/>
              </a:spcBef>
              <a:spcAft>
                <a:spcPts val="0"/>
              </a:spcAft>
              <a:buNone/>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90000"/>
              </a:lnSpc>
            </a:pPr>
            <a:endParaRPr lang="en-US" sz="1000" dirty="0"/>
          </a:p>
        </p:txBody>
      </p:sp>
      <p:sp>
        <p:nvSpPr>
          <p:cNvPr id="26" name="Isosceles Triangle 25">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122521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5" name="Group 6">
            <a:extLst>
              <a:ext uri="{FF2B5EF4-FFF2-40B4-BE49-F238E27FC236}">
                <a16:creationId xmlns:a16="http://schemas.microsoft.com/office/drawing/2014/main" id="{38369844-B327-4D49-98E4-827203ADF0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8" name="Straight Connector 7">
              <a:extLst>
                <a:ext uri="{FF2B5EF4-FFF2-40B4-BE49-F238E27FC236}">
                  <a16:creationId xmlns:a16="http://schemas.microsoft.com/office/drawing/2014/main" id="{715249AA-E70E-4DAE-A265-2E3DE9D7C9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D16B149-ADB4-41B1-A60E-1A035887900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B53998E5-48EB-4528-87CF-792F414686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870554EF-7AD0-4B55-9FFF-38E8FA108D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2CB215DE-9630-439F-A0A9-1D96839C5D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F73C83A3-9645-481D-A4C0-430939918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2FA98AB7-2E6E-4C28-BB73-33EA56364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C11A2791-813E-4B8A-BE6F-BF3F8979EA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6DFFDA6E-1AB0-456D-9AFE-6CA686043F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3E3E1654-1512-4D06-9969-80D50078FB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56" name="Rectangle 1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Isosceles Triangle 2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Freeform: Shape 2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5034" y="0"/>
            <a:ext cx="4078966"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0" name="Straight Connector 24">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08607" y="0"/>
            <a:ext cx="645472"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cxnSp>
        <p:nvCxnSpPr>
          <p:cNvPr id="61" name="Straight Connector 26">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090307" y="3483429"/>
            <a:ext cx="5053693"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sp>
        <p:nvSpPr>
          <p:cNvPr id="62" name="Isosceles Triangle 2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12053" y="0"/>
            <a:ext cx="631947"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DF0E3F8-3CB8-4586-F90A-A5B9E34D74DA}"/>
              </a:ext>
            </a:extLst>
          </p:cNvPr>
          <p:cNvSpPr>
            <a:spLocks noGrp="1"/>
          </p:cNvSpPr>
          <p:nvPr>
            <p:ph type="title"/>
          </p:nvPr>
        </p:nvSpPr>
        <p:spPr>
          <a:xfrm>
            <a:off x="622300" y="854529"/>
            <a:ext cx="4349749" cy="5148943"/>
          </a:xfrm>
        </p:spPr>
        <p:txBody>
          <a:bodyPr vert="horz" lIns="91440" tIns="45720" rIns="91440" bIns="45720" rtlCol="0" anchor="ctr">
            <a:normAutofit/>
          </a:bodyPr>
          <a:lstStyle/>
          <a:p>
            <a:pPr algn="r">
              <a:lnSpc>
                <a:spcPct val="90000"/>
              </a:lnSpc>
            </a:pPr>
            <a:r>
              <a:rPr lang="en-US" sz="2500" b="1" dirty="0">
                <a:solidFill>
                  <a:schemeClr val="tx1"/>
                </a:solidFill>
              </a:rPr>
              <a:t>District of Columbia </a:t>
            </a:r>
            <a:br>
              <a:rPr lang="en-US" sz="2500" b="1" dirty="0">
                <a:solidFill>
                  <a:schemeClr val="tx1"/>
                </a:solidFill>
              </a:rPr>
            </a:br>
            <a:r>
              <a:rPr lang="en-US" sz="2500" b="1" dirty="0">
                <a:solidFill>
                  <a:schemeClr val="tx1"/>
                </a:solidFill>
              </a:rPr>
              <a:t>Freedom of Information Act</a:t>
            </a:r>
            <a:br>
              <a:rPr lang="en-US" sz="2500" dirty="0">
                <a:solidFill>
                  <a:schemeClr val="tx1"/>
                </a:solidFill>
              </a:rPr>
            </a:br>
            <a:br>
              <a:rPr lang="en-US" sz="2500" dirty="0">
                <a:solidFill>
                  <a:schemeClr val="tx1"/>
                </a:solidFill>
              </a:rPr>
            </a:br>
            <a:br>
              <a:rPr lang="en-US" sz="2500" dirty="0">
                <a:solidFill>
                  <a:schemeClr val="tx1"/>
                </a:solidFill>
              </a:rPr>
            </a:br>
            <a:r>
              <a:rPr lang="en-US" sz="2500" b="1" dirty="0">
                <a:solidFill>
                  <a:schemeClr val="tx1"/>
                </a:solidFill>
              </a:rPr>
              <a:t>Acknowledgment Letters</a:t>
            </a:r>
            <a:br>
              <a:rPr lang="en-US" sz="2500" b="1" dirty="0">
                <a:solidFill>
                  <a:schemeClr val="tx1"/>
                </a:solidFill>
              </a:rPr>
            </a:br>
            <a:br>
              <a:rPr lang="en-US" sz="2500" b="1" dirty="0">
                <a:solidFill>
                  <a:schemeClr val="tx1"/>
                </a:solidFill>
              </a:rPr>
            </a:br>
            <a:r>
              <a:rPr lang="en-US" sz="2500" b="1" dirty="0">
                <a:solidFill>
                  <a:schemeClr val="tx1"/>
                </a:solidFill>
              </a:rPr>
              <a:t>FOIA Fees</a:t>
            </a:r>
            <a:br>
              <a:rPr lang="en-US" sz="2500" b="1" dirty="0">
                <a:solidFill>
                  <a:schemeClr val="tx1"/>
                </a:solidFill>
              </a:rPr>
            </a:br>
            <a:br>
              <a:rPr lang="en-US" sz="2500" b="1" dirty="0">
                <a:solidFill>
                  <a:schemeClr val="tx1"/>
                </a:solidFill>
              </a:rPr>
            </a:br>
            <a:r>
              <a:rPr lang="en-US" sz="2500" b="1" dirty="0">
                <a:solidFill>
                  <a:schemeClr val="tx1"/>
                </a:solidFill>
              </a:rPr>
              <a:t>Requester Fee Categories</a:t>
            </a:r>
            <a:br>
              <a:rPr lang="en-US" sz="2500" b="1" dirty="0">
                <a:solidFill>
                  <a:schemeClr val="tx1"/>
                </a:solidFill>
              </a:rPr>
            </a:br>
            <a:br>
              <a:rPr lang="en-US" sz="2500" b="1" dirty="0">
                <a:solidFill>
                  <a:schemeClr val="tx1"/>
                </a:solidFill>
              </a:rPr>
            </a:br>
            <a:r>
              <a:rPr lang="en-US" sz="2500" b="1" dirty="0">
                <a:solidFill>
                  <a:schemeClr val="tx1"/>
                </a:solidFill>
              </a:rPr>
              <a:t>Decision Letters</a:t>
            </a:r>
            <a:br>
              <a:rPr lang="en-US" sz="2500" dirty="0">
                <a:solidFill>
                  <a:schemeClr val="tx1"/>
                </a:solidFill>
              </a:rPr>
            </a:br>
            <a:br>
              <a:rPr lang="en-US" sz="2500" dirty="0">
                <a:solidFill>
                  <a:schemeClr val="tx1"/>
                </a:solidFill>
              </a:rPr>
            </a:br>
            <a:endParaRPr lang="en-US" sz="2500" dirty="0">
              <a:solidFill>
                <a:schemeClr val="tx1"/>
              </a:solidFill>
            </a:endParaRPr>
          </a:p>
        </p:txBody>
      </p:sp>
    </p:spTree>
    <p:extLst>
      <p:ext uri="{BB962C8B-B14F-4D97-AF65-F5344CB8AC3E}">
        <p14:creationId xmlns:p14="http://schemas.microsoft.com/office/powerpoint/2010/main" val="6993504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FFA081-4413-E1D6-1C6F-AD568C3F9708}"/>
              </a:ext>
            </a:extLst>
          </p:cNvPr>
          <p:cNvSpPr>
            <a:spLocks noGrp="1"/>
          </p:cNvSpPr>
          <p:nvPr>
            <p:ph type="title"/>
          </p:nvPr>
        </p:nvSpPr>
        <p:spPr>
          <a:xfrm>
            <a:off x="1000126" y="609600"/>
            <a:ext cx="6447501" cy="734351"/>
          </a:xfrm>
        </p:spPr>
        <p:txBody>
          <a:bodyPr>
            <a:normAutofit/>
          </a:bodyPr>
          <a:lstStyle/>
          <a:p>
            <a:r>
              <a:rPr lang="en-US" sz="3200" b="1" dirty="0"/>
              <a:t>	ACKNOWLEDGMENT LETTER </a:t>
            </a:r>
          </a:p>
        </p:txBody>
      </p:sp>
      <p:sp>
        <p:nvSpPr>
          <p:cNvPr id="24" name="Isosceles Triangle 23">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Content Placeholder 2">
            <a:extLst>
              <a:ext uri="{FF2B5EF4-FFF2-40B4-BE49-F238E27FC236}">
                <a16:creationId xmlns:a16="http://schemas.microsoft.com/office/drawing/2014/main" id="{E265A1B6-9E3A-1D00-C643-8278B142EB72}"/>
              </a:ext>
            </a:extLst>
          </p:cNvPr>
          <p:cNvSpPr>
            <a:spLocks noGrp="1"/>
          </p:cNvSpPr>
          <p:nvPr>
            <p:ph idx="1"/>
          </p:nvPr>
        </p:nvSpPr>
        <p:spPr>
          <a:xfrm>
            <a:off x="453190" y="1800725"/>
            <a:ext cx="8530390" cy="4240637"/>
          </a:xfrm>
        </p:spPr>
        <p:txBody>
          <a:bodyPr>
            <a:normAutofit fontScale="92500" lnSpcReduction="20000"/>
          </a:bodyPr>
          <a:lstStyle/>
          <a:p>
            <a:pPr marL="0" indent="0">
              <a:lnSpc>
                <a:spcPct val="90000"/>
              </a:lnSpc>
              <a:spcBef>
                <a:spcPts val="0"/>
              </a:spcBef>
              <a:spcAft>
                <a:spcPts val="800"/>
              </a:spcAft>
              <a:buNone/>
            </a:pPr>
            <a:r>
              <a:rPr lang="en-US" sz="1500" dirty="0">
                <a:latin typeface="Arial" panose="020B0604020202020204" pitchFamily="34" charset="0"/>
                <a:ea typeface="Calibri" panose="020F0502020204030204" pitchFamily="34" charset="0"/>
                <a:cs typeface="Arial" panose="020B0604020202020204" pitchFamily="34" charset="0"/>
              </a:rPr>
              <a:t>We have forwarded your request to the Office of the Chief Technology Officer for a search of the requested emails. We have also forwarded your request to the Office of Cartoon Junior for a search of its files. You should expect to hear from us shortly regarding the results of the search.</a:t>
            </a:r>
          </a:p>
          <a:p>
            <a:pPr marL="0" indent="0">
              <a:lnSpc>
                <a:spcPct val="90000"/>
              </a:lnSpc>
              <a:spcBef>
                <a:spcPts val="0"/>
              </a:spcBef>
              <a:spcAft>
                <a:spcPts val="800"/>
              </a:spcAft>
              <a:buNone/>
            </a:pPr>
            <a:endParaRPr lang="en-US" sz="1500" dirty="0">
              <a:latin typeface="Arial" panose="020B0604020202020204" pitchFamily="34" charset="0"/>
              <a:ea typeface="Calibri" panose="020F0502020204030204" pitchFamily="34" charset="0"/>
              <a:cs typeface="Arial" panose="020B0604020202020204" pitchFamily="34" charset="0"/>
            </a:endParaRPr>
          </a:p>
          <a:p>
            <a:pPr marL="0" indent="0">
              <a:lnSpc>
                <a:spcPct val="90000"/>
              </a:lnSpc>
              <a:spcBef>
                <a:spcPts val="0"/>
              </a:spcBef>
              <a:spcAft>
                <a:spcPts val="800"/>
              </a:spcAft>
              <a:buNone/>
            </a:pPr>
            <a:r>
              <a:rPr lang="en-US" sz="1500" dirty="0">
                <a:effectLst/>
                <a:latin typeface="Arial" panose="020B0604020202020204" pitchFamily="34" charset="0"/>
                <a:ea typeface="Calibri" panose="020F0502020204030204" pitchFamily="34" charset="0"/>
                <a:cs typeface="Arial" panose="020B0604020202020204" pitchFamily="34" charset="0"/>
              </a:rPr>
              <a:t>Agencies usually have 15 business days to respond to a FOIA request (D.C. Official Code § 2- 532(c)(1)). However, in this instance, we are extending the response time for an additional 10 business days due to the voluminous amount of documents requested and the need to consult with one or more offices within our agency. (D.C. Official Code § 2-532(d)). </a:t>
            </a:r>
            <a:endParaRPr lang="en-US" sz="1500" dirty="0">
              <a:latin typeface="Arial" panose="020B0604020202020204" pitchFamily="34" charset="0"/>
              <a:ea typeface="Calibri" panose="020F0502020204030204" pitchFamily="34" charset="0"/>
              <a:cs typeface="Arial" panose="020B0604020202020204" pitchFamily="34" charset="0"/>
            </a:endParaRPr>
          </a:p>
          <a:p>
            <a:pPr marL="0" marR="0" indent="0">
              <a:lnSpc>
                <a:spcPct val="90000"/>
              </a:lnSpc>
              <a:spcBef>
                <a:spcPts val="0"/>
              </a:spcBef>
              <a:spcAft>
                <a:spcPts val="800"/>
              </a:spcAft>
              <a:buNone/>
            </a:pP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90000"/>
              </a:lnSpc>
              <a:spcBef>
                <a:spcPts val="0"/>
              </a:spcBef>
              <a:spcAft>
                <a:spcPts val="800"/>
              </a:spcAft>
              <a:buNone/>
              <a:tabLst>
                <a:tab pos="457200" algn="l"/>
              </a:tabLst>
            </a:pPr>
            <a:r>
              <a:rPr lang="en-US" sz="1500" dirty="0">
                <a:effectLst/>
                <a:latin typeface="Arial" panose="020B0604020202020204" pitchFamily="34" charset="0"/>
                <a:ea typeface="Calibri" panose="020F0502020204030204" pitchFamily="34" charset="0"/>
                <a:cs typeface="Arial" panose="020B0604020202020204" pitchFamily="34" charset="0"/>
              </a:rPr>
              <a:t>If you have any questions regarding your request, you may reach me via email at </a:t>
            </a:r>
            <a:r>
              <a:rPr lang="en-US" sz="1500" b="1" dirty="0">
                <a:effectLst/>
                <a:latin typeface="Arial" panose="020B0604020202020204" pitchFamily="34" charset="0"/>
                <a:ea typeface="Calibri" panose="020F0502020204030204" pitchFamily="34" charset="0"/>
                <a:cs typeface="Arial" panose="020B0604020202020204" pitchFamily="34" charset="0"/>
                <a:hlinkClick r:id="rId2"/>
              </a:rPr>
              <a:t>FOIAOfficer@cartoonvisions.gov</a:t>
            </a:r>
            <a:r>
              <a:rPr lang="en-US" sz="1500" b="1" dirty="0">
                <a:effectLst/>
                <a:latin typeface="Arial" panose="020B0604020202020204" pitchFamily="34" charset="0"/>
                <a:ea typeface="Calibri" panose="020F0502020204030204" pitchFamily="34" charset="0"/>
                <a:cs typeface="Arial" panose="020B0604020202020204" pitchFamily="34" charset="0"/>
              </a:rPr>
              <a:t> </a:t>
            </a:r>
            <a:r>
              <a:rPr lang="en-US" sz="1500" dirty="0">
                <a:effectLst/>
                <a:latin typeface="Arial" panose="020B0604020202020204" pitchFamily="34" charset="0"/>
                <a:ea typeface="Calibri" panose="020F0502020204030204" pitchFamily="34" charset="0"/>
                <a:cs typeface="Arial" panose="020B0604020202020204" pitchFamily="34" charset="0"/>
              </a:rPr>
              <a:t>or at (202) 888-5555. Please have your FOIA reference number available when you contact our office.</a:t>
            </a:r>
          </a:p>
          <a:p>
            <a:pPr marL="0" marR="0" indent="0">
              <a:lnSpc>
                <a:spcPct val="90000"/>
              </a:lnSpc>
              <a:spcBef>
                <a:spcPts val="0"/>
              </a:spcBef>
              <a:spcAft>
                <a:spcPts val="800"/>
              </a:spcAft>
              <a:buNone/>
            </a:pP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90000"/>
              </a:lnSpc>
              <a:spcBef>
                <a:spcPts val="0"/>
              </a:spcBef>
              <a:spcAft>
                <a:spcPts val="800"/>
              </a:spcAft>
              <a:buNone/>
            </a:pPr>
            <a:r>
              <a:rPr lang="en-US" sz="1500" dirty="0">
                <a:effectLst/>
                <a:latin typeface="Arial" panose="020B0604020202020204" pitchFamily="34" charset="0"/>
                <a:ea typeface="Calibri" panose="020F0502020204030204" pitchFamily="34" charset="0"/>
                <a:cs typeface="Arial" panose="020B0604020202020204" pitchFamily="34" charset="0"/>
              </a:rPr>
              <a:t>Sincerely,</a:t>
            </a:r>
          </a:p>
          <a:p>
            <a:pPr marL="0" marR="0" indent="0">
              <a:lnSpc>
                <a:spcPct val="90000"/>
              </a:lnSpc>
              <a:spcBef>
                <a:spcPts val="0"/>
              </a:spcBef>
              <a:spcAft>
                <a:spcPts val="800"/>
              </a:spcAft>
              <a:buNone/>
            </a:pPr>
            <a:r>
              <a:rPr lang="en-US" sz="1500" dirty="0">
                <a:effectLst/>
                <a:latin typeface="Arial" panose="020B0604020202020204" pitchFamily="34" charset="0"/>
                <a:ea typeface="Calibri" panose="020F0502020204030204" pitchFamily="34" charset="0"/>
                <a:cs typeface="Arial" panose="020B0604020202020204" pitchFamily="34" charset="0"/>
              </a:rPr>
              <a:t> /s/ </a:t>
            </a:r>
          </a:p>
          <a:p>
            <a:pPr marL="0" marR="0" indent="0">
              <a:lnSpc>
                <a:spcPct val="90000"/>
              </a:lnSpc>
              <a:spcBef>
                <a:spcPts val="0"/>
              </a:spcBef>
              <a:spcAft>
                <a:spcPts val="0"/>
              </a:spcAft>
              <a:buNone/>
            </a:pPr>
            <a:r>
              <a:rPr lang="en-US" sz="1500" dirty="0">
                <a:effectLst/>
                <a:latin typeface="Arial" panose="020B0604020202020204" pitchFamily="34" charset="0"/>
                <a:ea typeface="Calibri" panose="020F0502020204030204" pitchFamily="34" charset="0"/>
                <a:cs typeface="Arial" panose="020B0604020202020204" pitchFamily="34" charset="0"/>
              </a:rPr>
              <a:t>FOIA Officer’s Name &amp; Title</a:t>
            </a:r>
          </a:p>
          <a:p>
            <a:pPr marL="0" marR="0" indent="0">
              <a:lnSpc>
                <a:spcPct val="90000"/>
              </a:lnSpc>
              <a:spcBef>
                <a:spcPts val="0"/>
              </a:spcBef>
              <a:spcAft>
                <a:spcPts val="0"/>
              </a:spcAft>
              <a:buNone/>
            </a:pPr>
            <a:r>
              <a:rPr lang="en-US" sz="1500" dirty="0">
                <a:effectLst/>
                <a:latin typeface="Arial" panose="020B0604020202020204" pitchFamily="34" charset="0"/>
                <a:ea typeface="Calibri" panose="020F0502020204030204" pitchFamily="34" charset="0"/>
                <a:cs typeface="Arial" panose="020B0604020202020204" pitchFamily="34" charset="0"/>
              </a:rPr>
              <a:t>Agency Name</a:t>
            </a:r>
          </a:p>
          <a:p>
            <a:pPr marL="0" marR="0" indent="0">
              <a:lnSpc>
                <a:spcPct val="90000"/>
              </a:lnSpc>
              <a:spcBef>
                <a:spcPts val="0"/>
              </a:spcBef>
              <a:spcAft>
                <a:spcPts val="800"/>
              </a:spcAft>
              <a:buNone/>
            </a:pPr>
            <a:r>
              <a:rPr lang="en-US" sz="1500" dirty="0">
                <a:effectLst/>
                <a:latin typeface="Arial" panose="020B0604020202020204" pitchFamily="34" charset="0"/>
                <a:ea typeface="Calibri" panose="020F0502020204030204" pitchFamily="34" charset="0"/>
                <a:cs typeface="Arial" panose="020B0604020202020204" pitchFamily="34" charset="0"/>
              </a:rPr>
              <a:t> </a:t>
            </a:r>
          </a:p>
          <a:p>
            <a:pPr marL="0" marR="0" indent="0">
              <a:lnSpc>
                <a:spcPct val="90000"/>
              </a:lnSpc>
              <a:spcBef>
                <a:spcPts val="0"/>
              </a:spcBef>
              <a:spcAft>
                <a:spcPts val="0"/>
              </a:spcAft>
              <a:buNone/>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90000"/>
              </a:lnSpc>
              <a:spcBef>
                <a:spcPts val="0"/>
              </a:spcBef>
              <a:spcAft>
                <a:spcPts val="0"/>
              </a:spcAft>
              <a:buNone/>
            </a:pPr>
            <a:r>
              <a:rPr lang="en-US" sz="1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90000"/>
              </a:lnSpc>
            </a:pPr>
            <a:endParaRPr lang="en-US" sz="1000" dirty="0"/>
          </a:p>
        </p:txBody>
      </p:sp>
      <p:sp>
        <p:nvSpPr>
          <p:cNvPr id="26" name="Isosceles Triangle 25">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297079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5199" y="609600"/>
            <a:ext cx="7648121" cy="1099457"/>
          </a:xfrm>
        </p:spPr>
        <p:txBody>
          <a:bodyPr>
            <a:normAutofit/>
          </a:bodyPr>
          <a:lstStyle/>
          <a:p>
            <a:r>
              <a:rPr lang="en-US" b="1" dirty="0"/>
              <a:t>ACKNOWLEDGMENT LETTERS</a:t>
            </a:r>
          </a:p>
        </p:txBody>
      </p:sp>
      <p:graphicFrame>
        <p:nvGraphicFramePr>
          <p:cNvPr id="38" name="Content Placeholder 2">
            <a:extLst>
              <a:ext uri="{FF2B5EF4-FFF2-40B4-BE49-F238E27FC236}">
                <a16:creationId xmlns:a16="http://schemas.microsoft.com/office/drawing/2014/main" id="{CC58F3C3-B9D2-2E63-FB29-2469E9374409}"/>
              </a:ext>
            </a:extLst>
          </p:cNvPr>
          <p:cNvGraphicFramePr>
            <a:graphicFrameLocks noGrp="1"/>
          </p:cNvGraphicFramePr>
          <p:nvPr>
            <p:ph idx="1"/>
            <p:extLst>
              <p:ext uri="{D42A27DB-BD31-4B8C-83A1-F6EECF244321}">
                <p14:modId xmlns:p14="http://schemas.microsoft.com/office/powerpoint/2010/main" val="1770181824"/>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17580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4D7B8F8F-4528-4480-AFA3-A006195F5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65199" y="609600"/>
            <a:ext cx="7648121" cy="1099457"/>
          </a:xfrm>
        </p:spPr>
        <p:txBody>
          <a:bodyPr>
            <a:normAutofit/>
          </a:bodyPr>
          <a:lstStyle/>
          <a:p>
            <a:r>
              <a:rPr lang="en-US" b="1" dirty="0"/>
              <a:t>FEES</a:t>
            </a:r>
          </a:p>
        </p:txBody>
      </p:sp>
      <p:sp>
        <p:nvSpPr>
          <p:cNvPr id="45" name="Isosceles Triangle 44">
            <a:extLst>
              <a:ext uri="{FF2B5EF4-FFF2-40B4-BE49-F238E27FC236}">
                <a16:creationId xmlns:a16="http://schemas.microsoft.com/office/drawing/2014/main" id="{4F8B2185-AE38-43EA-9FA9-E5378AD7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Isosceles Triangle 46">
            <a:extLst>
              <a:ext uri="{FF2B5EF4-FFF2-40B4-BE49-F238E27FC236}">
                <a16:creationId xmlns:a16="http://schemas.microsoft.com/office/drawing/2014/main" id="{0D36BD5A-BF22-48CD-8A55-28B19177CE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38" name="Content Placeholder 2">
            <a:extLst>
              <a:ext uri="{FF2B5EF4-FFF2-40B4-BE49-F238E27FC236}">
                <a16:creationId xmlns:a16="http://schemas.microsoft.com/office/drawing/2014/main" id="{B5DDA881-8A5E-E1A4-430B-454B63293C5A}"/>
              </a:ext>
            </a:extLst>
          </p:cNvPr>
          <p:cNvGraphicFramePr>
            <a:graphicFrameLocks noGrp="1"/>
          </p:cNvGraphicFramePr>
          <p:nvPr>
            <p:ph idx="1"/>
            <p:extLst>
              <p:ext uri="{D42A27DB-BD31-4B8C-83A1-F6EECF244321}">
                <p14:modId xmlns:p14="http://schemas.microsoft.com/office/powerpoint/2010/main" val="832801373"/>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2403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2D1CBBC-6E9F-4212-9806-7A638C828B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9144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0" name="Group 9">
            <a:extLst>
              <a:ext uri="{FF2B5EF4-FFF2-40B4-BE49-F238E27FC236}">
                <a16:creationId xmlns:a16="http://schemas.microsoft.com/office/drawing/2014/main" id="{8EC26330-6D02-4C84-B89F-C5A8CF2B56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68955" y="-8467"/>
            <a:ext cx="3575053" cy="6866467"/>
            <a:chOff x="7425267" y="-8467"/>
            <a:chExt cx="4766733" cy="6866467"/>
          </a:xfrm>
        </p:grpSpPr>
        <p:cxnSp>
          <p:nvCxnSpPr>
            <p:cNvPr id="11" name="Straight Connector 10">
              <a:extLst>
                <a:ext uri="{FF2B5EF4-FFF2-40B4-BE49-F238E27FC236}">
                  <a16:creationId xmlns:a16="http://schemas.microsoft.com/office/drawing/2014/main" id="{5A5297F0-74D7-4E56-8C85-DD608539D4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E424313-B840-4A19-A378-B1D1774B50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72B411D-D18B-488A-B22A-9F139EED8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19FBF2-9C9F-49B5-AE1A-AB5049D503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A30DE6B7-51C9-49A9-9B80-91E1A8D60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EDFE8946-BACE-4C56-9B6E-85E11C099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90A658F-D524-467C-BDFC-D37A227BF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4F01FE87-3030-45CD-B330-DBA287297D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89C2E5F-7F20-475D-88BE-29D4128DD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28EC6EDD-78EB-4A50-85CB-7C3CE363A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508000" y="425470"/>
            <a:ext cx="6447501" cy="3880773"/>
          </a:xfrm>
        </p:spPr>
        <p:txBody>
          <a:bodyPr anchor="ctr">
            <a:normAutofit/>
          </a:bodyPr>
          <a:lstStyle/>
          <a:p>
            <a:pPr>
              <a:lnSpc>
                <a:spcPct val="90000"/>
              </a:lnSpc>
            </a:pPr>
            <a:endParaRPr lang="en-US" sz="1400" dirty="0">
              <a:latin typeface="Arial" panose="020B0604020202020204" pitchFamily="34" charset="0"/>
              <a:cs typeface="Arial" panose="020B0604020202020204" pitchFamily="34" charset="0"/>
            </a:endParaRPr>
          </a:p>
          <a:p>
            <a:pPr>
              <a:lnSpc>
                <a:spcPct val="90000"/>
              </a:lnSpc>
            </a:pPr>
            <a:r>
              <a:rPr lang="en-US" sz="1400" dirty="0">
                <a:latin typeface="Arial" panose="020B0604020202020204" pitchFamily="34" charset="0"/>
                <a:cs typeface="Arial" panose="020B0604020202020204" pitchFamily="34" charset="0"/>
              </a:rPr>
              <a:t>Searching for records: $16.00 to $40.00 per hour based on the pay grade of the personnel who performs the search with the first hour free.</a:t>
            </a:r>
          </a:p>
          <a:p>
            <a:pPr>
              <a:lnSpc>
                <a:spcPct val="90000"/>
              </a:lnSpc>
            </a:pPr>
            <a:r>
              <a:rPr lang="en-US" sz="1400" dirty="0">
                <a:latin typeface="Arial" panose="020B0604020202020204" pitchFamily="34" charset="0"/>
                <a:cs typeface="Arial" panose="020B0604020202020204" pitchFamily="34" charset="0"/>
              </a:rPr>
              <a:t>Charges for initial review of documents: $16.00 to $40.00 per hour based on the pay grade of the personnel who performs the review with the first hour free.</a:t>
            </a:r>
          </a:p>
          <a:p>
            <a:pPr>
              <a:lnSpc>
                <a:spcPct val="90000"/>
              </a:lnSpc>
            </a:pPr>
            <a:r>
              <a:rPr lang="en-US" sz="1400" dirty="0">
                <a:latin typeface="Arial" panose="020B0604020202020204" pitchFamily="34" charset="0"/>
                <a:cs typeface="Arial" panose="020B0604020202020204" pitchFamily="34" charset="0"/>
              </a:rPr>
              <a:t>Photocopies: $0.25 per page.</a:t>
            </a:r>
          </a:p>
          <a:p>
            <a:pPr>
              <a:lnSpc>
                <a:spcPct val="90000"/>
              </a:lnSpc>
            </a:pPr>
            <a:r>
              <a:rPr lang="en-US" sz="1400" dirty="0">
                <a:latin typeface="Arial" panose="020B0604020202020204" pitchFamily="34" charset="0"/>
                <a:cs typeface="Arial" panose="020B0604020202020204" pitchFamily="34" charset="0"/>
              </a:rPr>
              <a:t>Document certification: $1.00 per document to certify a document as a true copy of an agency record.</a:t>
            </a:r>
          </a:p>
          <a:p>
            <a:pPr>
              <a:lnSpc>
                <a:spcPct val="90000"/>
              </a:lnSpc>
            </a:pPr>
            <a:r>
              <a:rPr lang="en-US" sz="1400" kern="100" dirty="0">
                <a:effectLst/>
                <a:latin typeface="Arial" panose="020B0604020202020204" pitchFamily="34" charset="0"/>
                <a:ea typeface="SimSun" panose="02010600030101010101" pitchFamily="2" charset="-122"/>
                <a:cs typeface="Arial" panose="020B0604020202020204" pitchFamily="34" charset="0"/>
              </a:rPr>
              <a:t>When a response to a request requires services or materials for which a fee has not been established, the direct cost of the services or materials to the government may be charged, BUT you must notify the requester before costs are incurred.</a:t>
            </a:r>
          </a:p>
          <a:p>
            <a:pPr marL="114300" indent="0">
              <a:lnSpc>
                <a:spcPct val="90000"/>
              </a:lnSpc>
              <a:buNone/>
            </a:pPr>
            <a:endParaRPr lang="en-US" sz="1400" dirty="0">
              <a:latin typeface="Arial" panose="020B0604020202020204" pitchFamily="34" charset="0"/>
              <a:cs typeface="Arial" panose="020B0604020202020204" pitchFamily="34" charset="0"/>
            </a:endParaRPr>
          </a:p>
          <a:p>
            <a:pPr marL="114300" indent="0">
              <a:lnSpc>
                <a:spcPct val="90000"/>
              </a:lnSpc>
              <a:buNone/>
            </a:pPr>
            <a:r>
              <a:rPr lang="en-US" sz="1400" dirty="0">
                <a:latin typeface="Arial" panose="020B0604020202020204" pitchFamily="34" charset="0"/>
                <a:cs typeface="Arial" panose="020B0604020202020204" pitchFamily="34" charset="0"/>
              </a:rPr>
              <a:t>1 DCMR § 408</a:t>
            </a:r>
          </a:p>
          <a:p>
            <a:pPr marL="114300" indent="0">
              <a:lnSpc>
                <a:spcPct val="90000"/>
              </a:lnSpc>
              <a:buNone/>
            </a:pPr>
            <a:endParaRPr lang="en-US" sz="1400" dirty="0"/>
          </a:p>
        </p:txBody>
      </p:sp>
      <p:sp>
        <p:nvSpPr>
          <p:cNvPr id="2" name="Title 1"/>
          <p:cNvSpPr>
            <a:spLocks noGrp="1"/>
          </p:cNvSpPr>
          <p:nvPr>
            <p:ph type="title"/>
          </p:nvPr>
        </p:nvSpPr>
        <p:spPr>
          <a:xfrm>
            <a:off x="508000" y="4765972"/>
            <a:ext cx="6447501" cy="1320800"/>
          </a:xfrm>
        </p:spPr>
        <p:txBody>
          <a:bodyPr anchor="ctr">
            <a:normAutofit/>
          </a:bodyPr>
          <a:lstStyle/>
          <a:p>
            <a:r>
              <a:rPr lang="en-US" sz="3800" b="1" dirty="0">
                <a:solidFill>
                  <a:schemeClr val="bg1"/>
                </a:solidFill>
              </a:rPr>
              <a:t>FEES</a:t>
            </a:r>
          </a:p>
        </p:txBody>
      </p:sp>
    </p:spTree>
    <p:extLst>
      <p:ext uri="{BB962C8B-B14F-4D97-AF65-F5344CB8AC3E}">
        <p14:creationId xmlns:p14="http://schemas.microsoft.com/office/powerpoint/2010/main" val="10755490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508000" y="1253067"/>
            <a:ext cx="4616450" cy="4351866"/>
          </a:xfrm>
        </p:spPr>
        <p:txBody>
          <a:bodyPr vert="horz" lIns="91440" tIns="45720" rIns="91440" bIns="45720" rtlCol="0" anchor="ctr">
            <a:normAutofit/>
          </a:bodyPr>
          <a:lstStyle/>
          <a:p>
            <a:pPr>
              <a:lnSpc>
                <a:spcPct val="90000"/>
              </a:lnSpc>
            </a:pPr>
            <a:endParaRPr lang="en-US" sz="1500" b="1" i="0" dirty="0">
              <a:latin typeface="Arial" panose="020B0604020202020204" pitchFamily="34" charset="0"/>
              <a:cs typeface="Arial" panose="020B0604020202020204" pitchFamily="34" charset="0"/>
            </a:endParaRPr>
          </a:p>
          <a:p>
            <a:pPr>
              <a:lnSpc>
                <a:spcPct val="90000"/>
              </a:lnSpc>
            </a:pPr>
            <a:r>
              <a:rPr lang="en-US" sz="1500" i="0" dirty="0">
                <a:latin typeface="Arial" panose="020B0604020202020204" pitchFamily="34" charset="0"/>
                <a:cs typeface="Arial" panose="020B0604020202020204" pitchFamily="34" charset="0"/>
              </a:rPr>
              <a:t>A requester must include a statement describing how the requested records will be used to benefit the general public. </a:t>
            </a:r>
          </a:p>
          <a:p>
            <a:pPr>
              <a:lnSpc>
                <a:spcPct val="90000"/>
              </a:lnSpc>
            </a:pPr>
            <a:endParaRPr lang="en-US" sz="1500" i="0" dirty="0">
              <a:latin typeface="Arial" panose="020B0604020202020204" pitchFamily="34" charset="0"/>
              <a:cs typeface="Arial" panose="020B0604020202020204" pitchFamily="34" charset="0"/>
            </a:endParaRPr>
          </a:p>
          <a:p>
            <a:pPr lvl="0">
              <a:lnSpc>
                <a:spcPct val="90000"/>
              </a:lnSpc>
            </a:pPr>
            <a:r>
              <a:rPr lang="en-US" sz="1500" dirty="0">
                <a:latin typeface="Arial" panose="020B0604020202020204" pitchFamily="34" charset="0"/>
                <a:cs typeface="Arial" panose="020B0604020202020204" pitchFamily="34" charset="0"/>
              </a:rPr>
              <a:t>District agencies have the authority to “waive all or part of any fee when it is deemed to be either in the agency’s interest or the interest of the public. </a:t>
            </a:r>
          </a:p>
          <a:p>
            <a:pPr lvl="0">
              <a:lnSpc>
                <a:spcPct val="90000"/>
              </a:lnSpc>
            </a:pPr>
            <a:r>
              <a:rPr lang="en-US" sz="1500" dirty="0">
                <a:latin typeface="Arial" panose="020B0604020202020204" pitchFamily="34" charset="0"/>
                <a:cs typeface="Arial" panose="020B0604020202020204" pitchFamily="34" charset="0"/>
              </a:rPr>
              <a:t>1 DCMR § 408.9  </a:t>
            </a:r>
          </a:p>
          <a:p>
            <a:pPr>
              <a:lnSpc>
                <a:spcPct val="90000"/>
              </a:lnSpc>
            </a:pPr>
            <a:endParaRPr lang="en-US" sz="1500" i="0" dirty="0">
              <a:latin typeface="Arial" panose="020B0604020202020204" pitchFamily="34" charset="0"/>
              <a:cs typeface="Arial" panose="020B0604020202020204" pitchFamily="34" charset="0"/>
            </a:endParaRPr>
          </a:p>
          <a:p>
            <a:pPr>
              <a:lnSpc>
                <a:spcPct val="90000"/>
              </a:lnSpc>
            </a:pPr>
            <a:r>
              <a:rPr lang="en-US" sz="1500" i="0" dirty="0">
                <a:latin typeface="Arial" panose="020B0604020202020204" pitchFamily="34" charset="0"/>
                <a:cs typeface="Arial" panose="020B0604020202020204" pitchFamily="34" charset="0"/>
              </a:rPr>
              <a:t>Pursuant to DC Official Code § 2-532(b), if the public body determines that a waiver or fee reduction is in the public interest, i.e., furnishing the records primarily benefits the general public, a waiver or reduction may be granted.</a:t>
            </a:r>
            <a:endParaRPr lang="en-US" sz="1500" dirty="0">
              <a:latin typeface="Arial" panose="020B0604020202020204" pitchFamily="34" charset="0"/>
              <a:cs typeface="Arial" panose="020B0604020202020204" pitchFamily="34" charset="0"/>
            </a:endParaRPr>
          </a:p>
          <a:p>
            <a:pPr>
              <a:lnSpc>
                <a:spcPct val="90000"/>
              </a:lnSpc>
            </a:pPr>
            <a:endParaRPr lang="en-US" sz="1500" dirty="0">
              <a:latin typeface="Arial" panose="020B0604020202020204" pitchFamily="34" charset="0"/>
              <a:cs typeface="Arial" panose="020B0604020202020204" pitchFamily="34" charset="0"/>
            </a:endParaRPr>
          </a:p>
          <a:p>
            <a:pPr lvl="0">
              <a:lnSpc>
                <a:spcPct val="90000"/>
              </a:lnSpc>
            </a:pPr>
            <a:endParaRPr lang="en-US" sz="1500" dirty="0"/>
          </a:p>
          <a:p>
            <a:pPr marL="0" indent="0">
              <a:lnSpc>
                <a:spcPct val="90000"/>
              </a:lnSpc>
              <a:buNone/>
            </a:pPr>
            <a:endParaRPr lang="en-US" sz="1500" dirty="0">
              <a:latin typeface="Baskerville Old Face" panose="02020602080505020303" pitchFamily="18" charset="0"/>
            </a:endParaRPr>
          </a:p>
          <a:p>
            <a:pPr>
              <a:lnSpc>
                <a:spcPct val="90000"/>
              </a:lnSpc>
            </a:pPr>
            <a:endParaRPr lang="en-US" sz="1500" b="1" dirty="0"/>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72243" y="1253067"/>
            <a:ext cx="2528807" cy="4351866"/>
          </a:xfrm>
        </p:spPr>
        <p:txBody>
          <a:bodyPr anchor="ctr">
            <a:normAutofit/>
          </a:bodyPr>
          <a:lstStyle/>
          <a:p>
            <a:r>
              <a:rPr lang="en-US" b="1" dirty="0">
                <a:solidFill>
                  <a:schemeClr val="bg1"/>
                </a:solidFill>
              </a:rPr>
              <a:t>FEE WAIVERS</a:t>
            </a:r>
          </a:p>
        </p:txBody>
      </p:sp>
    </p:spTree>
    <p:extLst>
      <p:ext uri="{BB962C8B-B14F-4D97-AF65-F5344CB8AC3E}">
        <p14:creationId xmlns:p14="http://schemas.microsoft.com/office/powerpoint/2010/main" val="20217609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EC5F9-2C49-4E5C-93D0-D75F0310527F}"/>
              </a:ext>
            </a:extLst>
          </p:cNvPr>
          <p:cNvSpPr>
            <a:spLocks noGrp="1"/>
          </p:cNvSpPr>
          <p:nvPr>
            <p:ph type="title"/>
          </p:nvPr>
        </p:nvSpPr>
        <p:spPr>
          <a:xfrm>
            <a:off x="1130300" y="2404534"/>
            <a:ext cx="5825202" cy="1646302"/>
          </a:xfrm>
        </p:spPr>
        <p:txBody>
          <a:bodyPr vert="horz" lIns="91440" tIns="45720" rIns="91440" bIns="45720" rtlCol="0" anchor="b">
            <a:normAutofit fontScale="90000"/>
          </a:bodyPr>
          <a:lstStyle/>
          <a:p>
            <a:pPr algn="r"/>
            <a:r>
              <a:rPr lang="en-US" sz="5400" dirty="0"/>
              <a:t>FINAL RESPONSE LETTER</a:t>
            </a:r>
          </a:p>
        </p:txBody>
      </p:sp>
      <p:sp>
        <p:nvSpPr>
          <p:cNvPr id="3" name="Text Placeholder 2">
            <a:extLst>
              <a:ext uri="{FF2B5EF4-FFF2-40B4-BE49-F238E27FC236}">
                <a16:creationId xmlns:a16="http://schemas.microsoft.com/office/drawing/2014/main" id="{98F21473-145D-45AC-8143-458B484CDCFD}"/>
              </a:ext>
            </a:extLst>
          </p:cNvPr>
          <p:cNvSpPr>
            <a:spLocks noGrp="1"/>
          </p:cNvSpPr>
          <p:nvPr>
            <p:ph type="body" idx="1"/>
          </p:nvPr>
        </p:nvSpPr>
        <p:spPr>
          <a:xfrm>
            <a:off x="1130300" y="4050833"/>
            <a:ext cx="5825202" cy="1096899"/>
          </a:xfrm>
        </p:spPr>
        <p:txBody>
          <a:bodyPr vert="horz" lIns="91440" tIns="45720" rIns="91440" bIns="45720" rtlCol="0" anchor="t">
            <a:normAutofit/>
          </a:bodyPr>
          <a:lstStyle/>
          <a:p>
            <a:pPr algn="r"/>
            <a:r>
              <a:rPr lang="en-US" sz="1800" dirty="0">
                <a:solidFill>
                  <a:schemeClr val="tx1"/>
                </a:solidFill>
              </a:rPr>
              <a:t>GRANT OR DENY REQUESTS</a:t>
            </a:r>
          </a:p>
        </p:txBody>
      </p:sp>
    </p:spTree>
    <p:extLst>
      <p:ext uri="{BB962C8B-B14F-4D97-AF65-F5344CB8AC3E}">
        <p14:creationId xmlns:p14="http://schemas.microsoft.com/office/powerpoint/2010/main" val="330481546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7700" y="1342572"/>
            <a:ext cx="2660686" cy="4093028"/>
          </a:xfrm>
        </p:spPr>
        <p:txBody>
          <a:bodyPr anchor="ctr">
            <a:normAutofit/>
          </a:bodyPr>
          <a:lstStyle/>
          <a:p>
            <a:r>
              <a:rPr lang="en-US" sz="3800" b="1" dirty="0"/>
              <a:t>DECISION LETTER </a:t>
            </a:r>
          </a:p>
        </p:txBody>
      </p:sp>
      <p:graphicFrame>
        <p:nvGraphicFramePr>
          <p:cNvPr id="5" name="Content Placeholder 2">
            <a:extLst>
              <a:ext uri="{FF2B5EF4-FFF2-40B4-BE49-F238E27FC236}">
                <a16:creationId xmlns:a16="http://schemas.microsoft.com/office/drawing/2014/main" id="{0874CF31-6CB3-9666-C3A2-0BC81139522C}"/>
              </a:ext>
            </a:extLst>
          </p:cNvPr>
          <p:cNvGraphicFramePr>
            <a:graphicFrameLocks noGrp="1"/>
          </p:cNvGraphicFramePr>
          <p:nvPr>
            <p:ph idx="1"/>
            <p:extLst>
              <p:ext uri="{D42A27DB-BD31-4B8C-83A1-F6EECF244321}">
                <p14:modId xmlns:p14="http://schemas.microsoft.com/office/powerpoint/2010/main" val="2847442782"/>
              </p:ext>
            </p:extLst>
          </p:nvPr>
        </p:nvGraphicFramePr>
        <p:xfrm>
          <a:off x="3687414" y="167951"/>
          <a:ext cx="5293300" cy="6698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11298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82D1CBBC-6E9F-4212-9806-7A638C828B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9144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57" name="Group 56">
            <a:extLst>
              <a:ext uri="{FF2B5EF4-FFF2-40B4-BE49-F238E27FC236}">
                <a16:creationId xmlns:a16="http://schemas.microsoft.com/office/drawing/2014/main" id="{8EC26330-6D02-4C84-B89F-C5A8CF2B56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68955" y="-8467"/>
            <a:ext cx="3575053" cy="6866467"/>
            <a:chOff x="7425267" y="-8467"/>
            <a:chExt cx="4766733" cy="6866467"/>
          </a:xfrm>
        </p:grpSpPr>
        <p:cxnSp>
          <p:nvCxnSpPr>
            <p:cNvPr id="58" name="Straight Connector 57">
              <a:extLst>
                <a:ext uri="{FF2B5EF4-FFF2-40B4-BE49-F238E27FC236}">
                  <a16:creationId xmlns:a16="http://schemas.microsoft.com/office/drawing/2014/main" id="{5A5297F0-74D7-4E56-8C85-DD608539D4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6E424313-B840-4A19-A378-B1D1774B50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60" name="Rectangle 23">
              <a:extLst>
                <a:ext uri="{FF2B5EF4-FFF2-40B4-BE49-F238E27FC236}">
                  <a16:creationId xmlns:a16="http://schemas.microsoft.com/office/drawing/2014/main" id="{872B411D-D18B-488A-B22A-9F139EED8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25">
              <a:extLst>
                <a:ext uri="{FF2B5EF4-FFF2-40B4-BE49-F238E27FC236}">
                  <a16:creationId xmlns:a16="http://schemas.microsoft.com/office/drawing/2014/main" id="{9519FBF2-9C9F-49B5-AE1A-AB5049D503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2" name="Isosceles Triangle 61">
              <a:extLst>
                <a:ext uri="{FF2B5EF4-FFF2-40B4-BE49-F238E27FC236}">
                  <a16:creationId xmlns:a16="http://schemas.microsoft.com/office/drawing/2014/main" id="{A30DE6B7-51C9-49A9-9B80-91E1A8D603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Rectangle 27">
              <a:extLst>
                <a:ext uri="{FF2B5EF4-FFF2-40B4-BE49-F238E27FC236}">
                  <a16:creationId xmlns:a16="http://schemas.microsoft.com/office/drawing/2014/main" id="{EDFE8946-BACE-4C56-9B6E-85E11C099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4" name="Rectangle 28">
              <a:extLst>
                <a:ext uri="{FF2B5EF4-FFF2-40B4-BE49-F238E27FC236}">
                  <a16:creationId xmlns:a16="http://schemas.microsoft.com/office/drawing/2014/main" id="{390A658F-D524-467C-BDFC-D37A227BF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29">
              <a:extLst>
                <a:ext uri="{FF2B5EF4-FFF2-40B4-BE49-F238E27FC236}">
                  <a16:creationId xmlns:a16="http://schemas.microsoft.com/office/drawing/2014/main" id="{4F01FE87-3030-45CD-B330-DBA287297D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6" name="Isosceles Triangle 65">
              <a:extLst>
                <a:ext uri="{FF2B5EF4-FFF2-40B4-BE49-F238E27FC236}">
                  <a16:creationId xmlns:a16="http://schemas.microsoft.com/office/drawing/2014/main" id="{A89C2E5F-7F20-475D-88BE-29D4128DD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68" name="Rectangle 67">
            <a:extLst>
              <a:ext uri="{FF2B5EF4-FFF2-40B4-BE49-F238E27FC236}">
                <a16:creationId xmlns:a16="http://schemas.microsoft.com/office/drawing/2014/main" id="{28EC6EDD-78EB-4A50-85CB-7C3CE363A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Content Placeholder 2"/>
          <p:cNvSpPr>
            <a:spLocks noGrp="1"/>
          </p:cNvSpPr>
          <p:nvPr>
            <p:ph idx="1"/>
          </p:nvPr>
        </p:nvSpPr>
        <p:spPr>
          <a:xfrm>
            <a:off x="508000" y="425470"/>
            <a:ext cx="6447501" cy="3880773"/>
          </a:xfrm>
        </p:spPr>
        <p:txBody>
          <a:bodyPr anchor="ctr">
            <a:normAutofit fontScale="92500" lnSpcReduction="20000"/>
          </a:bodyPr>
          <a:lstStyle/>
          <a:p>
            <a:pPr marL="0" indent="0" algn="ctr">
              <a:lnSpc>
                <a:spcPct val="90000"/>
              </a:lnSpc>
              <a:buNone/>
            </a:pPr>
            <a:r>
              <a:rPr lang="en-US" sz="2800" b="1" dirty="0">
                <a:latin typeface="+mj-lt"/>
                <a:cs typeface="Arial" panose="020B0604020202020204" pitchFamily="34" charset="0"/>
              </a:rPr>
              <a:t>DO NOT IGNORE REQUEST </a:t>
            </a:r>
          </a:p>
          <a:p>
            <a:pPr marL="285750" indent="-285750">
              <a:lnSpc>
                <a:spcPct val="90000"/>
              </a:lnSpc>
            </a:pPr>
            <a:endParaRPr lang="en-US" sz="1300" dirty="0">
              <a:latin typeface="Arial" panose="020B0604020202020204" pitchFamily="34" charset="0"/>
              <a:cs typeface="Arial" panose="020B0604020202020204" pitchFamily="34" charset="0"/>
            </a:endParaRPr>
          </a:p>
          <a:p>
            <a:pPr marL="0" indent="0">
              <a:lnSpc>
                <a:spcPct val="90000"/>
              </a:lnSpc>
              <a:buNone/>
            </a:pPr>
            <a:r>
              <a:rPr lang="en-US" sz="1700" dirty="0">
                <a:latin typeface="Arial" panose="020B0604020202020204" pitchFamily="34" charset="0"/>
                <a:cs typeface="Arial" panose="020B0604020202020204" pitchFamily="34" charset="0"/>
              </a:rPr>
              <a:t>When the request is not processed within the time limit, </a:t>
            </a:r>
            <a:r>
              <a:rPr lang="en-US" sz="1700" kern="100" dirty="0">
                <a:effectLst/>
                <a:latin typeface="Arial" panose="020B0604020202020204" pitchFamily="34" charset="0"/>
                <a:ea typeface="SimSun" panose="02010600030101010101" pitchFamily="2" charset="-122"/>
                <a:cs typeface="Arial" panose="020B0604020202020204" pitchFamily="34" charset="0"/>
              </a:rPr>
              <a:t>inform the requester of the following:</a:t>
            </a:r>
          </a:p>
          <a:p>
            <a:pPr marL="0" marR="0" indent="0">
              <a:lnSpc>
                <a:spcPct val="90000"/>
              </a:lnSpc>
              <a:spcBef>
                <a:spcPts val="0"/>
              </a:spcBef>
              <a:spcAft>
                <a:spcPts val="0"/>
              </a:spcAft>
              <a:buNone/>
            </a:pPr>
            <a:r>
              <a:rPr lang="en-US" sz="1700" kern="100" dirty="0">
                <a:effectLst/>
                <a:latin typeface="Arial" panose="020B0604020202020204" pitchFamily="34" charset="0"/>
                <a:ea typeface="SimSun" panose="02010600030101010101" pitchFamily="2" charset="-122"/>
                <a:cs typeface="Arial" panose="020B0604020202020204" pitchFamily="34" charset="0"/>
              </a:rPr>
              <a:t> </a:t>
            </a:r>
          </a:p>
          <a:p>
            <a:pPr marL="533400" marR="0" indent="0">
              <a:lnSpc>
                <a:spcPct val="90000"/>
              </a:lnSpc>
              <a:spcBef>
                <a:spcPts val="0"/>
              </a:spcBef>
              <a:spcAft>
                <a:spcPts val="0"/>
              </a:spcAft>
              <a:buNone/>
            </a:pPr>
            <a:r>
              <a:rPr lang="en-US" sz="1700" kern="100" dirty="0">
                <a:effectLst/>
                <a:latin typeface="Arial" panose="020B0604020202020204" pitchFamily="34" charset="0"/>
                <a:ea typeface="SimSun" panose="02010600030101010101" pitchFamily="2" charset="-122"/>
                <a:cs typeface="Arial" panose="020B0604020202020204" pitchFamily="34" charset="0"/>
              </a:rPr>
              <a:t>(a)	The reason for the delay;</a:t>
            </a:r>
          </a:p>
          <a:p>
            <a:pPr marL="508000" marR="0" indent="-508000">
              <a:lnSpc>
                <a:spcPct val="90000"/>
              </a:lnSpc>
              <a:spcBef>
                <a:spcPts val="0"/>
              </a:spcBef>
              <a:spcAft>
                <a:spcPts val="0"/>
              </a:spcAft>
            </a:pPr>
            <a:endParaRPr lang="en-US" sz="1700" kern="100" dirty="0">
              <a:effectLst/>
              <a:latin typeface="Arial" panose="020B0604020202020204" pitchFamily="34" charset="0"/>
              <a:ea typeface="SimSun" panose="02010600030101010101" pitchFamily="2" charset="-122"/>
              <a:cs typeface="Arial" panose="020B0604020202020204" pitchFamily="34" charset="0"/>
            </a:endParaRPr>
          </a:p>
          <a:p>
            <a:pPr marL="533400" marR="0" indent="0">
              <a:lnSpc>
                <a:spcPct val="90000"/>
              </a:lnSpc>
              <a:spcBef>
                <a:spcPts val="0"/>
              </a:spcBef>
              <a:spcAft>
                <a:spcPts val="0"/>
              </a:spcAft>
              <a:buNone/>
            </a:pPr>
            <a:r>
              <a:rPr lang="en-US" sz="1700" kern="100" dirty="0">
                <a:effectLst/>
                <a:latin typeface="Arial" panose="020B0604020202020204" pitchFamily="34" charset="0"/>
                <a:ea typeface="SimSun" panose="02010600030101010101" pitchFamily="2" charset="-122"/>
                <a:cs typeface="Arial" panose="020B0604020202020204" pitchFamily="34" charset="0"/>
              </a:rPr>
              <a:t>(b)	The date on which a determination may be expected; and</a:t>
            </a:r>
          </a:p>
          <a:p>
            <a:pPr marL="0" marR="0" indent="0">
              <a:lnSpc>
                <a:spcPct val="90000"/>
              </a:lnSpc>
              <a:spcBef>
                <a:spcPts val="0"/>
              </a:spcBef>
              <a:spcAft>
                <a:spcPts val="0"/>
              </a:spcAft>
              <a:buNone/>
            </a:pPr>
            <a:r>
              <a:rPr lang="en-US" sz="1700" kern="100" dirty="0">
                <a:effectLst/>
                <a:latin typeface="Arial" panose="020B0604020202020204" pitchFamily="34" charset="0"/>
                <a:ea typeface="SimSun" panose="02010600030101010101" pitchFamily="2" charset="-122"/>
                <a:cs typeface="Arial" panose="020B0604020202020204" pitchFamily="34" charset="0"/>
              </a:rPr>
              <a:t> </a:t>
            </a:r>
          </a:p>
          <a:p>
            <a:pPr marL="533400" marR="0" indent="0">
              <a:lnSpc>
                <a:spcPct val="90000"/>
              </a:lnSpc>
              <a:spcBef>
                <a:spcPts val="0"/>
              </a:spcBef>
              <a:spcAft>
                <a:spcPts val="0"/>
              </a:spcAft>
              <a:buNone/>
            </a:pPr>
            <a:r>
              <a:rPr lang="en-US" sz="1700" kern="100" dirty="0">
                <a:latin typeface="Arial" panose="020B0604020202020204" pitchFamily="34" charset="0"/>
                <a:ea typeface="SimSun" panose="02010600030101010101" pitchFamily="2" charset="-122"/>
                <a:cs typeface="Arial" panose="020B0604020202020204" pitchFamily="34" charset="0"/>
              </a:rPr>
              <a:t>(c)	</a:t>
            </a:r>
            <a:r>
              <a:rPr lang="en-US" sz="1700" kern="100" dirty="0">
                <a:effectLst/>
                <a:latin typeface="Arial" panose="020B0604020202020204" pitchFamily="34" charset="0"/>
                <a:ea typeface="SimSun" panose="02010600030101010101" pitchFamily="2" charset="-122"/>
                <a:cs typeface="Arial" panose="020B0604020202020204" pitchFamily="34" charset="0"/>
              </a:rPr>
              <a:t>The right to treat the delay as a denial and the right to appeal </a:t>
            </a:r>
            <a:endParaRPr lang="en-US" sz="1700" kern="100" dirty="0">
              <a:latin typeface="Arial" panose="020B0604020202020204" pitchFamily="34" charset="0"/>
              <a:ea typeface="SimSun" panose="02010600030101010101" pitchFamily="2" charset="-122"/>
              <a:cs typeface="Arial" panose="020B0604020202020204" pitchFamily="34" charset="0"/>
            </a:endParaRPr>
          </a:p>
          <a:p>
            <a:pPr marL="533400" marR="0" indent="0">
              <a:lnSpc>
                <a:spcPct val="90000"/>
              </a:lnSpc>
              <a:spcBef>
                <a:spcPts val="0"/>
              </a:spcBef>
              <a:spcAft>
                <a:spcPts val="0"/>
              </a:spcAft>
              <a:buNone/>
            </a:pPr>
            <a:endParaRPr lang="en-US" sz="1700" kern="100" dirty="0">
              <a:latin typeface="Arial" panose="020B0604020202020204" pitchFamily="34" charset="0"/>
              <a:ea typeface="SimSun" panose="02010600030101010101" pitchFamily="2" charset="-122"/>
              <a:cs typeface="Arial" panose="020B0604020202020204" pitchFamily="34" charset="0"/>
            </a:endParaRPr>
          </a:p>
          <a:p>
            <a:pPr marL="533400" marR="0" indent="0">
              <a:lnSpc>
                <a:spcPct val="90000"/>
              </a:lnSpc>
              <a:spcBef>
                <a:spcPts val="0"/>
              </a:spcBef>
              <a:spcAft>
                <a:spcPts val="0"/>
              </a:spcAft>
              <a:buNone/>
            </a:pPr>
            <a:endParaRPr lang="en-US" sz="1700" kern="100" dirty="0">
              <a:effectLst/>
              <a:latin typeface="Arial" panose="020B0604020202020204" pitchFamily="34" charset="0"/>
              <a:ea typeface="SimSun" panose="02010600030101010101" pitchFamily="2" charset="-122"/>
              <a:cs typeface="Arial" panose="020B0604020202020204" pitchFamily="34" charset="0"/>
            </a:endParaRPr>
          </a:p>
          <a:p>
            <a:pPr marL="533400" marR="0" indent="0">
              <a:lnSpc>
                <a:spcPct val="90000"/>
              </a:lnSpc>
              <a:spcBef>
                <a:spcPts val="0"/>
              </a:spcBef>
              <a:spcAft>
                <a:spcPts val="0"/>
              </a:spcAft>
              <a:buNone/>
            </a:pPr>
            <a:r>
              <a:rPr lang="en-US" sz="1700" kern="100" dirty="0">
                <a:effectLst/>
                <a:latin typeface="Arial" panose="020B0604020202020204" pitchFamily="34" charset="0"/>
                <a:ea typeface="SimSun" panose="02010600030101010101" pitchFamily="2" charset="-122"/>
                <a:cs typeface="Arial" panose="020B0604020202020204" pitchFamily="34" charset="0"/>
              </a:rPr>
              <a:t>The agency may ask the requester to forgo the appeal until a determination is made.</a:t>
            </a:r>
          </a:p>
          <a:p>
            <a:pPr marL="285750" indent="-285750">
              <a:lnSpc>
                <a:spcPct val="90000"/>
              </a:lnSpc>
            </a:pPr>
            <a:endParaRPr lang="en-US" sz="1700" dirty="0">
              <a:latin typeface="Arial" panose="020B0604020202020204" pitchFamily="34" charset="0"/>
              <a:cs typeface="Arial" panose="020B0604020202020204" pitchFamily="34" charset="0"/>
            </a:endParaRPr>
          </a:p>
          <a:p>
            <a:pPr marL="0" indent="0">
              <a:lnSpc>
                <a:spcPct val="90000"/>
              </a:lnSpc>
              <a:buNone/>
            </a:pPr>
            <a:r>
              <a:rPr lang="en-US" sz="1700" dirty="0">
                <a:latin typeface="Arial" panose="020B0604020202020204" pitchFamily="34" charset="0"/>
                <a:cs typeface="Arial" panose="020B0604020202020204" pitchFamily="34" charset="0"/>
              </a:rPr>
              <a:t>1 DCMR  § 405.5</a:t>
            </a:r>
          </a:p>
          <a:p>
            <a:pPr marL="0" indent="0">
              <a:lnSpc>
                <a:spcPct val="90000"/>
              </a:lnSpc>
              <a:buNone/>
            </a:pPr>
            <a:r>
              <a:rPr lang="en-US" sz="1300" dirty="0">
                <a:latin typeface="Arial" panose="020B0604020202020204" pitchFamily="34" charset="0"/>
                <a:cs typeface="Arial" panose="020B0604020202020204" pitchFamily="34" charset="0"/>
              </a:rPr>
              <a:t> </a:t>
            </a:r>
            <a:endParaRPr lang="en-US" sz="1300" b="1"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508000" y="4765972"/>
            <a:ext cx="6447501" cy="1320800"/>
          </a:xfrm>
        </p:spPr>
        <p:txBody>
          <a:bodyPr anchor="ctr">
            <a:normAutofit/>
          </a:bodyPr>
          <a:lstStyle/>
          <a:p>
            <a:r>
              <a:rPr lang="en-US" sz="3800" b="1" dirty="0">
                <a:solidFill>
                  <a:schemeClr val="bg1"/>
                </a:solidFill>
              </a:rPr>
              <a:t>DO NOT PROCRASTINATE</a:t>
            </a:r>
          </a:p>
        </p:txBody>
      </p:sp>
    </p:spTree>
    <p:extLst>
      <p:ext uri="{BB962C8B-B14F-4D97-AF65-F5344CB8AC3E}">
        <p14:creationId xmlns:p14="http://schemas.microsoft.com/office/powerpoint/2010/main" val="27508493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FDD56-890B-487D-BD1D-307F18D6EA32}"/>
              </a:ext>
            </a:extLst>
          </p:cNvPr>
          <p:cNvSpPr>
            <a:spLocks noGrp="1"/>
          </p:cNvSpPr>
          <p:nvPr>
            <p:ph type="title"/>
          </p:nvPr>
        </p:nvSpPr>
        <p:spPr>
          <a:xfrm>
            <a:off x="489360" y="1382486"/>
            <a:ext cx="2660686" cy="4093028"/>
          </a:xfrm>
        </p:spPr>
        <p:txBody>
          <a:bodyPr anchor="ctr">
            <a:normAutofit/>
          </a:bodyPr>
          <a:lstStyle/>
          <a:p>
            <a:r>
              <a:rPr lang="en-US" sz="3500" dirty="0"/>
              <a:t>FOIA Compliance</a:t>
            </a:r>
          </a:p>
        </p:txBody>
      </p:sp>
      <p:graphicFrame>
        <p:nvGraphicFramePr>
          <p:cNvPr id="5" name="Content Placeholder 2">
            <a:extLst>
              <a:ext uri="{FF2B5EF4-FFF2-40B4-BE49-F238E27FC236}">
                <a16:creationId xmlns:a16="http://schemas.microsoft.com/office/drawing/2014/main" id="{975DF358-9816-E4B8-C7CE-B85497A70C91}"/>
              </a:ext>
            </a:extLst>
          </p:cNvPr>
          <p:cNvGraphicFramePr>
            <a:graphicFrameLocks noGrp="1"/>
          </p:cNvGraphicFramePr>
          <p:nvPr>
            <p:ph idx="1"/>
            <p:extLst>
              <p:ext uri="{D42A27DB-BD31-4B8C-83A1-F6EECF244321}">
                <p14:modId xmlns:p14="http://schemas.microsoft.com/office/powerpoint/2010/main" val="3141739984"/>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18169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609600"/>
            <a:ext cx="2882531" cy="5175624"/>
          </a:xfrm>
        </p:spPr>
        <p:txBody>
          <a:bodyPr anchor="ctr">
            <a:normAutofit/>
          </a:bodyPr>
          <a:lstStyle/>
          <a:p>
            <a:r>
              <a:rPr lang="en-US" dirty="0">
                <a:solidFill>
                  <a:schemeClr val="tx1">
                    <a:lumMod val="85000"/>
                    <a:lumOff val="15000"/>
                  </a:schemeClr>
                </a:solidFill>
              </a:rPr>
              <a:t>Office of Open Government</a:t>
            </a:r>
          </a:p>
        </p:txBody>
      </p:sp>
      <p:sp>
        <p:nvSpPr>
          <p:cNvPr id="3" name="Content Placeholder 2"/>
          <p:cNvSpPr>
            <a:spLocks noGrp="1"/>
          </p:cNvSpPr>
          <p:nvPr>
            <p:ph idx="1"/>
          </p:nvPr>
        </p:nvSpPr>
        <p:spPr>
          <a:xfrm>
            <a:off x="3441033" y="1239253"/>
            <a:ext cx="3874168" cy="4545972"/>
          </a:xfrm>
        </p:spPr>
        <p:txBody>
          <a:bodyPr anchor="ctr">
            <a:normAutofit fontScale="25000" lnSpcReduction="20000"/>
          </a:bodyPr>
          <a:lstStyle/>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Niquelle Allen, Director</a:t>
            </a:r>
          </a:p>
          <a:p>
            <a:pPr marL="68580" indent="0">
              <a:lnSpc>
                <a:spcPct val="90000"/>
              </a:lnSpc>
              <a:buNone/>
            </a:pPr>
            <a:r>
              <a:rPr lang="en-US" sz="5600" u="sng" dirty="0">
                <a:solidFill>
                  <a:srgbClr val="FFFFFF"/>
                </a:solidFill>
                <a:latin typeface="Arial" panose="020B0604020202020204" pitchFamily="34" charset="0"/>
                <a:cs typeface="Arial" panose="020B0604020202020204" pitchFamily="34" charset="0"/>
              </a:rPr>
              <a:t>n</a:t>
            </a:r>
            <a:r>
              <a:rPr lang="en-US" sz="5600" u="sng" dirty="0">
                <a:solidFill>
                  <a:srgbClr val="FFFF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iq</a:t>
            </a:r>
            <a:r>
              <a:rPr lang="en-US" sz="5600" dirty="0">
                <a:solidFill>
                  <a:srgbClr val="FFFF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uelle.allen@dc.gov</a:t>
            </a:r>
            <a:r>
              <a:rPr lang="en-US" sz="5600" dirty="0">
                <a:solidFill>
                  <a:srgbClr val="FFFFFF"/>
                </a:solidFill>
                <a:latin typeface="Arial" panose="020B0604020202020204" pitchFamily="34" charset="0"/>
                <a:cs typeface="Arial" panose="020B0604020202020204" pitchFamily="34" charset="0"/>
              </a:rPr>
              <a:t>; 202-481-3406</a:t>
            </a:r>
          </a:p>
          <a:p>
            <a:pPr marL="68580" indent="0">
              <a:lnSpc>
                <a:spcPct val="90000"/>
              </a:lnSpc>
              <a:buNone/>
            </a:pPr>
            <a:endParaRPr lang="en-US" sz="5600" dirty="0">
              <a:solidFill>
                <a:srgbClr val="FFFFFF"/>
              </a:solidFill>
              <a:latin typeface="Arial" panose="020B0604020202020204" pitchFamily="34" charset="0"/>
              <a:cs typeface="Arial" panose="020B0604020202020204" pitchFamily="34" charset="0"/>
            </a:endParaRP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Johnnie Barton, Chief Counsel</a:t>
            </a: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j</a:t>
            </a:r>
            <a:r>
              <a:rPr lang="en-US" sz="5600" dirty="0">
                <a:solidFill>
                  <a:srgbClr val="FFFF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ohnnie.barton2@dc.gov</a:t>
            </a:r>
            <a:r>
              <a:rPr lang="en-US" sz="5600" dirty="0">
                <a:solidFill>
                  <a:srgbClr val="FFFFFF"/>
                </a:solidFill>
                <a:latin typeface="Arial" panose="020B0604020202020204" pitchFamily="34" charset="0"/>
                <a:cs typeface="Arial" panose="020B0604020202020204" pitchFamily="34" charset="0"/>
              </a:rPr>
              <a:t>; 202-741-5373</a:t>
            </a:r>
          </a:p>
          <a:p>
            <a:pPr marL="68580" indent="0">
              <a:lnSpc>
                <a:spcPct val="90000"/>
              </a:lnSpc>
              <a:buNone/>
            </a:pPr>
            <a:endParaRPr lang="en-US" sz="5600" dirty="0">
              <a:solidFill>
                <a:srgbClr val="FFFFFF"/>
              </a:solidFill>
              <a:latin typeface="Arial" panose="020B0604020202020204" pitchFamily="34" charset="0"/>
              <a:cs typeface="Arial" panose="020B0604020202020204" pitchFamily="34" charset="0"/>
            </a:endParaRP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Sheree DeBerry, Attorney Advisor</a:t>
            </a:r>
          </a:p>
          <a:p>
            <a:pPr marL="68580" indent="0">
              <a:lnSpc>
                <a:spcPct val="90000"/>
              </a:lnSpc>
              <a:buNone/>
            </a:pPr>
            <a:r>
              <a:rPr lang="en-US" sz="5600" u="sng" dirty="0">
                <a:solidFill>
                  <a:srgbClr val="FFFFFF"/>
                </a:solidFill>
                <a:latin typeface="Arial" panose="020B0604020202020204" pitchFamily="34" charset="0"/>
                <a:cs typeface="Arial" panose="020B0604020202020204" pitchFamily="34" charset="0"/>
              </a:rPr>
              <a:t>s</a:t>
            </a:r>
            <a:r>
              <a:rPr lang="en-US" sz="5600" u="sng" dirty="0">
                <a:solidFill>
                  <a:srgbClr val="FFFFFF"/>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a:t>
            </a:r>
            <a:r>
              <a:rPr lang="en-US" sz="5600" dirty="0">
                <a:solidFill>
                  <a:srgbClr val="FFFFFF"/>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eree.deberry1@dc.gov</a:t>
            </a:r>
            <a:r>
              <a:rPr lang="en-US" sz="5600" dirty="0">
                <a:solidFill>
                  <a:srgbClr val="FFFFFF"/>
                </a:solidFill>
                <a:latin typeface="Arial" panose="020B0604020202020204" pitchFamily="34" charset="0"/>
                <a:cs typeface="Arial" panose="020B0604020202020204" pitchFamily="34" charset="0"/>
              </a:rPr>
              <a:t>; 202-579-1043</a:t>
            </a:r>
          </a:p>
          <a:p>
            <a:pPr marL="68580" indent="0">
              <a:lnSpc>
                <a:spcPct val="90000"/>
              </a:lnSpc>
              <a:buNone/>
            </a:pPr>
            <a:endParaRPr lang="en-US" sz="5600" dirty="0">
              <a:solidFill>
                <a:srgbClr val="FFFFFF"/>
              </a:solidFill>
              <a:latin typeface="Arial" panose="020B0604020202020204" pitchFamily="34" charset="0"/>
              <a:cs typeface="Arial" panose="020B0604020202020204" pitchFamily="34" charset="0"/>
            </a:endParaRP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Nicholas Weil, Attorney Advisor</a:t>
            </a: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nicholas.weil@dc.gov</a:t>
            </a:r>
            <a:r>
              <a:rPr lang="en-US" sz="5600" dirty="0">
                <a:solidFill>
                  <a:srgbClr val="FFFFFF"/>
                </a:solidFill>
                <a:latin typeface="Arial" panose="020B0604020202020204" pitchFamily="34" charset="0"/>
                <a:cs typeface="Arial" panose="020B0604020202020204" pitchFamily="34" charset="0"/>
              </a:rPr>
              <a:t>; 202-731-2079</a:t>
            </a:r>
          </a:p>
          <a:p>
            <a:pPr marL="68580" indent="0">
              <a:lnSpc>
                <a:spcPct val="90000"/>
              </a:lnSpc>
              <a:buNone/>
            </a:pPr>
            <a:endParaRPr lang="en-US" sz="5600" dirty="0">
              <a:solidFill>
                <a:srgbClr val="FFFFFF"/>
              </a:solidFill>
              <a:latin typeface="Arial" panose="020B0604020202020204" pitchFamily="34" charset="0"/>
              <a:cs typeface="Arial" panose="020B0604020202020204" pitchFamily="34" charset="0"/>
            </a:endParaRP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Kimberly Brown, Paralegal Specialist</a:t>
            </a: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hlinkClick r:id="rId6"/>
              </a:rPr>
              <a:t>kimberly.brown6@dc.gov</a:t>
            </a:r>
            <a:r>
              <a:rPr lang="en-US" sz="5600" dirty="0">
                <a:solidFill>
                  <a:srgbClr val="FFFFFF"/>
                </a:solidFill>
                <a:latin typeface="Arial" panose="020B0604020202020204" pitchFamily="34" charset="0"/>
                <a:cs typeface="Arial" panose="020B0604020202020204" pitchFamily="34" charset="0"/>
              </a:rPr>
              <a:t>; 202-893-3902</a:t>
            </a:r>
          </a:p>
          <a:p>
            <a:pPr marL="68580" indent="0">
              <a:lnSpc>
                <a:spcPct val="90000"/>
              </a:lnSpc>
              <a:buNone/>
            </a:pPr>
            <a:endParaRPr lang="en-US" sz="5600" dirty="0">
              <a:solidFill>
                <a:srgbClr val="FFFFFF"/>
              </a:solidFill>
              <a:latin typeface="Arial" panose="020B0604020202020204" pitchFamily="34" charset="0"/>
              <a:cs typeface="Arial" panose="020B0604020202020204" pitchFamily="34" charset="0"/>
            </a:endParaRP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Anthony J. Scerbo, Attorney Advisor</a:t>
            </a: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hlinkClick r:id="rId7"/>
              </a:rPr>
              <a:t>anthony.scerbo1@dc.gov</a:t>
            </a:r>
            <a:r>
              <a:rPr lang="en-US" sz="5600" dirty="0">
                <a:solidFill>
                  <a:srgbClr val="FFFFFF"/>
                </a:solidFill>
                <a:latin typeface="Arial" panose="020B0604020202020204" pitchFamily="34" charset="0"/>
                <a:cs typeface="Arial" panose="020B0604020202020204" pitchFamily="34" charset="0"/>
              </a:rPr>
              <a:t>; 202-731-2926 </a:t>
            </a:r>
          </a:p>
          <a:p>
            <a:pPr marL="68580" indent="0">
              <a:lnSpc>
                <a:spcPct val="90000"/>
              </a:lnSpc>
              <a:buNone/>
            </a:pPr>
            <a:endParaRPr lang="en-US" sz="5600" dirty="0">
              <a:solidFill>
                <a:srgbClr val="FFFFFF"/>
              </a:solidFill>
              <a:latin typeface="Arial" panose="020B0604020202020204" pitchFamily="34" charset="0"/>
              <a:cs typeface="Arial" panose="020B0604020202020204" pitchFamily="34" charset="0"/>
            </a:endParaRP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rPr>
              <a:t>Kevin Brown, It Specialist</a:t>
            </a:r>
          </a:p>
          <a:p>
            <a:pPr marL="68580" indent="0">
              <a:lnSpc>
                <a:spcPct val="90000"/>
              </a:lnSpc>
              <a:buNone/>
            </a:pPr>
            <a:r>
              <a:rPr lang="en-US" sz="5600" dirty="0">
                <a:solidFill>
                  <a:srgbClr val="FFFFFF"/>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kevin.brown@dc.gov</a:t>
            </a:r>
            <a:r>
              <a:rPr lang="en-US" sz="5600" dirty="0">
                <a:solidFill>
                  <a:srgbClr val="FFFFFF"/>
                </a:solidFill>
                <a:latin typeface="Arial" panose="020B0604020202020204" pitchFamily="34" charset="0"/>
                <a:cs typeface="Arial" panose="020B0604020202020204" pitchFamily="34" charset="0"/>
              </a:rPr>
              <a:t>; 202-384-2371</a:t>
            </a:r>
          </a:p>
          <a:p>
            <a:pPr marL="68580" indent="0">
              <a:lnSpc>
                <a:spcPct val="90000"/>
              </a:lnSpc>
              <a:buNone/>
            </a:pPr>
            <a:endParaRPr lang="en-US" sz="1500" dirty="0">
              <a:solidFill>
                <a:srgbClr val="FFFFFF"/>
              </a:solidFill>
              <a:latin typeface="Arial" panose="020B0604020202020204" pitchFamily="34" charset="0"/>
              <a:cs typeface="Arial" panose="020B0604020202020204" pitchFamily="34" charset="0"/>
            </a:endParaRPr>
          </a:p>
          <a:p>
            <a:pPr marL="68580" indent="0">
              <a:lnSpc>
                <a:spcPct val="90000"/>
              </a:lnSpc>
              <a:buNone/>
            </a:pPr>
            <a:endParaRPr lang="en-US" sz="1500" dirty="0">
              <a:solidFill>
                <a:srgbClr val="FFFFFF"/>
              </a:solidFill>
              <a:latin typeface="Arial" panose="020B0604020202020204" pitchFamily="34" charset="0"/>
              <a:cs typeface="Arial" panose="020B0604020202020204" pitchFamily="34" charset="0"/>
            </a:endParaRPr>
          </a:p>
          <a:p>
            <a:pPr marL="68580" indent="0">
              <a:lnSpc>
                <a:spcPct val="90000"/>
              </a:lnSpc>
              <a:buNone/>
            </a:pPr>
            <a:endParaRPr lang="en-US" sz="15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25825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D7B8F8F-4528-4480-AFA3-A006195F5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65199" y="609600"/>
            <a:ext cx="7648121" cy="1099457"/>
          </a:xfrm>
        </p:spPr>
        <p:txBody>
          <a:bodyPr vert="horz" lIns="91440" tIns="45720" rIns="91440" bIns="45720" rtlCol="0">
            <a:normAutofit/>
          </a:bodyPr>
          <a:lstStyle/>
          <a:p>
            <a:r>
              <a:rPr lang="en-US" dirty="0"/>
              <a:t>DC FOIA</a:t>
            </a:r>
          </a:p>
        </p:txBody>
      </p:sp>
      <p:sp>
        <p:nvSpPr>
          <p:cNvPr id="12" name="Isosceles Triangle 11">
            <a:extLst>
              <a:ext uri="{FF2B5EF4-FFF2-40B4-BE49-F238E27FC236}">
                <a16:creationId xmlns:a16="http://schemas.microsoft.com/office/drawing/2014/main" id="{4F8B2185-AE38-43EA-9FA9-E5378AD7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0D36BD5A-BF22-48CD-8A55-28B19177CE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D435A870-1DFB-F636-46ED-8D3DAD7A1E31}"/>
              </a:ext>
            </a:extLst>
          </p:cNvPr>
          <p:cNvGraphicFramePr>
            <a:graphicFrameLocks noGrp="1"/>
          </p:cNvGraphicFramePr>
          <p:nvPr>
            <p:ph idx="1"/>
            <p:extLst>
              <p:ext uri="{D42A27DB-BD31-4B8C-83A1-F6EECF244321}">
                <p14:modId xmlns:p14="http://schemas.microsoft.com/office/powerpoint/2010/main" val="3586874813"/>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98569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511B-7DEB-E8EB-21AD-B2A22BB39F2C}"/>
              </a:ext>
            </a:extLst>
          </p:cNvPr>
          <p:cNvSpPr>
            <a:spLocks noGrp="1"/>
          </p:cNvSpPr>
          <p:nvPr>
            <p:ph type="title"/>
          </p:nvPr>
        </p:nvSpPr>
        <p:spPr>
          <a:xfrm>
            <a:off x="2089535" y="609600"/>
            <a:ext cx="4865966" cy="1320800"/>
          </a:xfrm>
        </p:spPr>
        <p:txBody>
          <a:bodyPr anchor="t">
            <a:normAutofit/>
          </a:bodyPr>
          <a:lstStyle/>
          <a:p>
            <a:r>
              <a:rPr lang="en-US" dirty="0">
                <a:latin typeface="Arial" panose="020B0604020202020204" pitchFamily="34" charset="0"/>
                <a:cs typeface="Arial" panose="020B0604020202020204" pitchFamily="34" charset="0"/>
              </a:rPr>
              <a:t>THANK YOU FOR ATTENDING</a:t>
            </a:r>
          </a:p>
        </p:txBody>
      </p:sp>
      <p:graphicFrame>
        <p:nvGraphicFramePr>
          <p:cNvPr id="5" name="Content Placeholder 2">
            <a:extLst>
              <a:ext uri="{FF2B5EF4-FFF2-40B4-BE49-F238E27FC236}">
                <a16:creationId xmlns:a16="http://schemas.microsoft.com/office/drawing/2014/main" id="{C3C51CD6-7AFD-2BFB-48D8-AACF37E9AA6F}"/>
              </a:ext>
            </a:extLst>
          </p:cNvPr>
          <p:cNvGraphicFramePr>
            <a:graphicFrameLocks noGrp="1"/>
          </p:cNvGraphicFramePr>
          <p:nvPr>
            <p:ph idx="1"/>
            <p:extLst>
              <p:ext uri="{D42A27DB-BD31-4B8C-83A1-F6EECF244321}">
                <p14:modId xmlns:p14="http://schemas.microsoft.com/office/powerpoint/2010/main" val="136790392"/>
              </p:ext>
            </p:extLst>
          </p:nvPr>
        </p:nvGraphicFramePr>
        <p:xfrm>
          <a:off x="2089535" y="2159000"/>
          <a:ext cx="4865966" cy="3882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5693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508000" y="1253067"/>
            <a:ext cx="4616450" cy="4351866"/>
          </a:xfrm>
        </p:spPr>
        <p:txBody>
          <a:bodyPr vert="horz" lIns="91440" tIns="45720" rIns="91440" bIns="45720" rtlCol="0" anchor="ctr">
            <a:normAutofit/>
          </a:bodyPr>
          <a:lstStyle/>
          <a:p>
            <a:pPr marL="114300" indent="0">
              <a:lnSpc>
                <a:spcPct val="90000"/>
              </a:lnSpc>
              <a:buNone/>
            </a:pPr>
            <a:endParaRPr lang="en-US" sz="1700" b="1" dirty="0"/>
          </a:p>
          <a:p>
            <a:pPr>
              <a:lnSpc>
                <a:spcPct val="90000"/>
              </a:lnSpc>
            </a:pPr>
            <a:r>
              <a:rPr lang="en-US" sz="1700" dirty="0">
                <a:latin typeface="Arial" panose="020B0604020202020204" pitchFamily="34" charset="0"/>
                <a:cs typeface="Arial" panose="020B0604020202020204" pitchFamily="34" charset="0"/>
              </a:rPr>
              <a:t>The Freedom of Information Act (FOIA) also requires that District agencies proactively make public information available on the Internet. Information such as administrative staff manuals, final opinions, and policies should be listed on the agency's website under the "FOIA" tab.</a:t>
            </a:r>
          </a:p>
          <a:p>
            <a:pPr>
              <a:lnSpc>
                <a:spcPct val="90000"/>
              </a:lnSpc>
            </a:pPr>
            <a:endParaRPr lang="en-US" sz="1700" dirty="0">
              <a:latin typeface="Arial" panose="020B0604020202020204" pitchFamily="34" charset="0"/>
              <a:cs typeface="Arial" panose="020B0604020202020204" pitchFamily="34" charset="0"/>
            </a:endParaRPr>
          </a:p>
          <a:p>
            <a:pPr>
              <a:lnSpc>
                <a:spcPct val="90000"/>
              </a:lnSpc>
            </a:pPr>
            <a:r>
              <a:rPr lang="en-US" sz="1700" dirty="0">
                <a:latin typeface="Arial" panose="020B0604020202020204" pitchFamily="34" charset="0"/>
                <a:cs typeface="Arial" panose="020B0604020202020204" pitchFamily="34" charset="0"/>
              </a:rPr>
              <a:t>District government has proactively released hundreds of datasets, available on opendata.dc.gov.</a:t>
            </a:r>
          </a:p>
          <a:p>
            <a:pPr marL="0" indent="0">
              <a:lnSpc>
                <a:spcPct val="90000"/>
              </a:lnSpc>
              <a:buNone/>
            </a:pPr>
            <a:endParaRPr lang="en-US" sz="1700" dirty="0">
              <a:latin typeface="Arial" panose="020B0604020202020204" pitchFamily="34" charset="0"/>
              <a:cs typeface="Arial" panose="020B0604020202020204" pitchFamily="34" charset="0"/>
            </a:endParaRPr>
          </a:p>
          <a:p>
            <a:pPr>
              <a:lnSpc>
                <a:spcPct val="90000"/>
              </a:lnSpc>
            </a:pPr>
            <a:r>
              <a:rPr lang="en-US" sz="1700" dirty="0">
                <a:latin typeface="Arial" panose="020B0604020202020204" pitchFamily="34" charset="0"/>
                <a:cs typeface="Arial" panose="020B0604020202020204" pitchFamily="34" charset="0"/>
              </a:rPr>
              <a:t>D.C. Official Code § 2-536</a:t>
            </a:r>
          </a:p>
          <a:p>
            <a:pPr>
              <a:lnSpc>
                <a:spcPct val="90000"/>
              </a:lnSpc>
            </a:pPr>
            <a:endParaRPr lang="en-US" sz="1700" b="1" dirty="0">
              <a:latin typeface="Arial" panose="020B0604020202020204" pitchFamily="34" charset="0"/>
              <a:cs typeface="Arial" panose="020B0604020202020204" pitchFamily="34" charset="0"/>
            </a:endParaRPr>
          </a:p>
          <a:p>
            <a:pPr>
              <a:lnSpc>
                <a:spcPct val="90000"/>
              </a:lnSpc>
            </a:pPr>
            <a:endParaRPr lang="en-US" sz="1700" dirty="0"/>
          </a:p>
        </p:txBody>
      </p:sp>
      <p:sp>
        <p:nvSpPr>
          <p:cNvPr id="6"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2" y="0"/>
            <a:ext cx="3493008"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7"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942659" y="0"/>
            <a:ext cx="794940"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9"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91200" y="3721395"/>
            <a:ext cx="325917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72243" y="1253067"/>
            <a:ext cx="2528807" cy="4351866"/>
          </a:xfrm>
        </p:spPr>
        <p:txBody>
          <a:bodyPr anchor="ctr">
            <a:normAutofit/>
          </a:bodyPr>
          <a:lstStyle/>
          <a:p>
            <a:r>
              <a:rPr lang="en-US" sz="3100" b="1" dirty="0">
                <a:solidFill>
                  <a:schemeClr val="bg1"/>
                </a:solidFill>
              </a:rPr>
              <a:t>PROACTIVE DISCLOSURE</a:t>
            </a:r>
          </a:p>
        </p:txBody>
      </p:sp>
    </p:spTree>
    <p:extLst>
      <p:ext uri="{BB962C8B-B14F-4D97-AF65-F5344CB8AC3E}">
        <p14:creationId xmlns:p14="http://schemas.microsoft.com/office/powerpoint/2010/main" val="13712268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4544" y="609600"/>
            <a:ext cx="2965988" cy="5175624"/>
          </a:xfrm>
        </p:spPr>
        <p:txBody>
          <a:bodyPr anchor="ctr">
            <a:normAutofit/>
          </a:bodyPr>
          <a:lstStyle/>
          <a:p>
            <a:r>
              <a:rPr lang="en-US" sz="4800" b="1" dirty="0">
                <a:solidFill>
                  <a:schemeClr val="tx1">
                    <a:lumMod val="85000"/>
                    <a:lumOff val="15000"/>
                  </a:schemeClr>
                </a:solidFill>
              </a:rPr>
              <a:t>FOIA OFFICERS</a:t>
            </a:r>
          </a:p>
        </p:txBody>
      </p:sp>
      <p:sp>
        <p:nvSpPr>
          <p:cNvPr id="3" name="Content Placeholder 2"/>
          <p:cNvSpPr>
            <a:spLocks noGrp="1"/>
          </p:cNvSpPr>
          <p:nvPr>
            <p:ph idx="1"/>
          </p:nvPr>
        </p:nvSpPr>
        <p:spPr>
          <a:xfrm>
            <a:off x="4587063" y="609601"/>
            <a:ext cx="4482292" cy="5175624"/>
          </a:xfrm>
        </p:spPr>
        <p:txBody>
          <a:bodyPr vert="horz" lIns="91440" tIns="45720" rIns="91440" bIns="45720" rtlCol="0" anchor="ctr">
            <a:normAutofit/>
          </a:bodyPr>
          <a:lstStyle/>
          <a:p>
            <a:pPr marL="114300" indent="0">
              <a:buNone/>
            </a:pPr>
            <a:r>
              <a:rPr lang="en-US" sz="2400" dirty="0">
                <a:solidFill>
                  <a:srgbClr val="FFFFFF"/>
                </a:solidFill>
                <a:latin typeface="Arial" panose="020B0604020202020204" pitchFamily="34" charset="0"/>
                <a:cs typeface="Arial" panose="020B0604020202020204" pitchFamily="34" charset="0"/>
              </a:rPr>
              <a:t>WHO HANDLES FOIA REQUESTS?</a:t>
            </a:r>
          </a:p>
          <a:p>
            <a:r>
              <a:rPr lang="en-US" sz="2400" dirty="0">
                <a:solidFill>
                  <a:srgbClr val="FFFFFF"/>
                </a:solidFill>
                <a:latin typeface="Arial" panose="020B0604020202020204" pitchFamily="34" charset="0"/>
                <a:cs typeface="Arial" panose="020B0604020202020204" pitchFamily="34" charset="0"/>
              </a:rPr>
              <a:t>There is no central body within the District government that handles FOIA requests. Each District agency processes its records.</a:t>
            </a:r>
          </a:p>
          <a:p>
            <a:endParaRPr lang="en-US" sz="2400" dirty="0">
              <a:solidFill>
                <a:srgbClr val="FFFFFF"/>
              </a:solidFill>
              <a:latin typeface="Arial" panose="020B0604020202020204" pitchFamily="34" charset="0"/>
              <a:cs typeface="Arial" panose="020B0604020202020204" pitchFamily="34" charset="0"/>
            </a:endParaRPr>
          </a:p>
          <a:p>
            <a:r>
              <a:rPr lang="en-US" sz="2400" dirty="0">
                <a:solidFill>
                  <a:srgbClr val="FFFFFF"/>
                </a:solidFill>
                <a:latin typeface="Arial" panose="020B0604020202020204" pitchFamily="34" charset="0"/>
                <a:cs typeface="Arial" panose="020B0604020202020204" pitchFamily="34" charset="0"/>
              </a:rPr>
              <a:t>The primary point of contact for FOIA is the FOIA Officer.</a:t>
            </a:r>
          </a:p>
          <a:p>
            <a:endParaRPr lang="en-US" dirty="0">
              <a:solidFill>
                <a:srgbClr val="FFFFFF"/>
              </a:solidFill>
            </a:endParaRPr>
          </a:p>
        </p:txBody>
      </p:sp>
    </p:spTree>
    <p:extLst>
      <p:ext uri="{BB962C8B-B14F-4D97-AF65-F5344CB8AC3E}">
        <p14:creationId xmlns:p14="http://schemas.microsoft.com/office/powerpoint/2010/main" val="222632600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7"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35002F6C-0142-4BD1-B14C-B2A8BE2BC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89F2A4C-8C64-4700-8689-78F603984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solidFill>
              <a:srgbClr val="606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080511B-7DEB-E8EB-21AD-B2A22BB39F2C}"/>
              </a:ext>
            </a:extLst>
          </p:cNvPr>
          <p:cNvSpPr>
            <a:spLocks noGrp="1"/>
          </p:cNvSpPr>
          <p:nvPr>
            <p:ph type="title"/>
          </p:nvPr>
        </p:nvSpPr>
        <p:spPr>
          <a:xfrm>
            <a:off x="965199" y="609600"/>
            <a:ext cx="7648121" cy="1099457"/>
          </a:xfrm>
        </p:spPr>
        <p:txBody>
          <a:bodyPr>
            <a:normAutofit/>
          </a:bodyPr>
          <a:lstStyle/>
          <a:p>
            <a:pPr algn="ctr"/>
            <a:r>
              <a:rPr lang="en-US" b="1" dirty="0">
                <a:cs typeface="Arial" panose="020B0604020202020204" pitchFamily="34" charset="0"/>
              </a:rPr>
              <a:t>I JUST RECEIVED A REQUEST</a:t>
            </a:r>
          </a:p>
        </p:txBody>
      </p:sp>
      <p:graphicFrame>
        <p:nvGraphicFramePr>
          <p:cNvPr id="5" name="Content Placeholder 2">
            <a:extLst>
              <a:ext uri="{FF2B5EF4-FFF2-40B4-BE49-F238E27FC236}">
                <a16:creationId xmlns:a16="http://schemas.microsoft.com/office/drawing/2014/main" id="{C3C51CD6-7AFD-2BFB-48D8-AACF37E9AA6F}"/>
              </a:ext>
            </a:extLst>
          </p:cNvPr>
          <p:cNvGraphicFramePr>
            <a:graphicFrameLocks noGrp="1"/>
          </p:cNvGraphicFramePr>
          <p:nvPr>
            <p:ph idx="1"/>
            <p:extLst>
              <p:ext uri="{D42A27DB-BD31-4B8C-83A1-F6EECF244321}">
                <p14:modId xmlns:p14="http://schemas.microsoft.com/office/powerpoint/2010/main" val="32467415"/>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4559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511B-7DEB-E8EB-21AD-B2A22BB39F2C}"/>
              </a:ext>
            </a:extLst>
          </p:cNvPr>
          <p:cNvSpPr>
            <a:spLocks noGrp="1"/>
          </p:cNvSpPr>
          <p:nvPr>
            <p:ph type="title"/>
          </p:nvPr>
        </p:nvSpPr>
        <p:spPr>
          <a:xfrm>
            <a:off x="508000" y="609600"/>
            <a:ext cx="6447501" cy="1320800"/>
          </a:xfrm>
        </p:spPr>
        <p:txBody>
          <a:bodyPr>
            <a:normAutofit/>
          </a:bodyPr>
          <a:lstStyle/>
          <a:p>
            <a:pPr algn="ctr"/>
            <a:r>
              <a:rPr lang="en-US" b="1" dirty="0">
                <a:cs typeface="Arial" panose="020B0604020202020204" pitchFamily="34" charset="0"/>
              </a:rPr>
              <a:t>ACKNOWLEDGMENT LETTERS</a:t>
            </a:r>
          </a:p>
        </p:txBody>
      </p:sp>
      <p:graphicFrame>
        <p:nvGraphicFramePr>
          <p:cNvPr id="5" name="Content Placeholder 2">
            <a:extLst>
              <a:ext uri="{FF2B5EF4-FFF2-40B4-BE49-F238E27FC236}">
                <a16:creationId xmlns:a16="http://schemas.microsoft.com/office/drawing/2014/main" id="{83E61BAF-E216-07AE-F63D-90B2880ECE95}"/>
              </a:ext>
            </a:extLst>
          </p:cNvPr>
          <p:cNvGraphicFramePr>
            <a:graphicFrameLocks noGrp="1"/>
          </p:cNvGraphicFramePr>
          <p:nvPr>
            <p:ph idx="1"/>
            <p:extLst>
              <p:ext uri="{D42A27DB-BD31-4B8C-83A1-F6EECF244321}">
                <p14:modId xmlns:p14="http://schemas.microsoft.com/office/powerpoint/2010/main" val="4162822022"/>
              </p:ext>
            </p:extLst>
          </p:nvPr>
        </p:nvGraphicFramePr>
        <p:xfrm>
          <a:off x="508397" y="2160588"/>
          <a:ext cx="6904774"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41200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542A1125-BEEF-4B06-B7A6-5C89AFBF8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341AF29A-C02E-4F6E-AE31-4D61F939D5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64803267-175B-4586-A120-09F386B975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599" y="643468"/>
            <a:ext cx="8178800"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080511B-7DEB-E8EB-21AD-B2A22BB39F2C}"/>
              </a:ext>
            </a:extLst>
          </p:cNvPr>
          <p:cNvSpPr>
            <a:spLocks noGrp="1"/>
          </p:cNvSpPr>
          <p:nvPr>
            <p:ph type="title"/>
          </p:nvPr>
        </p:nvSpPr>
        <p:spPr>
          <a:xfrm>
            <a:off x="965199" y="609600"/>
            <a:ext cx="7648121" cy="1099457"/>
          </a:xfrm>
        </p:spPr>
        <p:txBody>
          <a:bodyPr>
            <a:normAutofit/>
          </a:bodyPr>
          <a:lstStyle/>
          <a:p>
            <a:pPr algn="ctr"/>
            <a:r>
              <a:rPr lang="en-US" b="1" dirty="0">
                <a:cs typeface="Arial" panose="020B0604020202020204" pitchFamily="34" charset="0"/>
              </a:rPr>
              <a:t>ACKNOWLEDGMENT LETTERS</a:t>
            </a:r>
          </a:p>
        </p:txBody>
      </p:sp>
      <p:graphicFrame>
        <p:nvGraphicFramePr>
          <p:cNvPr id="5" name="Content Placeholder 2">
            <a:extLst>
              <a:ext uri="{FF2B5EF4-FFF2-40B4-BE49-F238E27FC236}">
                <a16:creationId xmlns:a16="http://schemas.microsoft.com/office/drawing/2014/main" id="{C3C51CD6-7AFD-2BFB-48D8-AACF37E9AA6F}"/>
              </a:ext>
            </a:extLst>
          </p:cNvPr>
          <p:cNvGraphicFramePr>
            <a:graphicFrameLocks noGrp="1"/>
          </p:cNvGraphicFramePr>
          <p:nvPr>
            <p:ph idx="1"/>
            <p:extLst>
              <p:ext uri="{D42A27DB-BD31-4B8C-83A1-F6EECF244321}">
                <p14:modId xmlns:p14="http://schemas.microsoft.com/office/powerpoint/2010/main" val="593066988"/>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73557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378252"/>
            <a:ext cx="2975361" cy="4093028"/>
          </a:xfrm>
        </p:spPr>
        <p:txBody>
          <a:bodyPr anchor="ctr">
            <a:normAutofit/>
          </a:bodyPr>
          <a:lstStyle/>
          <a:p>
            <a:pPr algn="ctr"/>
            <a:r>
              <a:rPr lang="en-US" sz="2400" b="1" dirty="0">
                <a:cs typeface="Arial" panose="020B0604020202020204" pitchFamily="34" charset="0"/>
              </a:rPr>
              <a:t>ACKNOWLEDGMENT LETTERS</a:t>
            </a:r>
          </a:p>
        </p:txBody>
      </p:sp>
      <p:graphicFrame>
        <p:nvGraphicFramePr>
          <p:cNvPr id="303" name="Content Placeholder 2">
            <a:extLst>
              <a:ext uri="{FF2B5EF4-FFF2-40B4-BE49-F238E27FC236}">
                <a16:creationId xmlns:a16="http://schemas.microsoft.com/office/drawing/2014/main" id="{A6AF77EA-A188-BAA4-EF1B-1D58B2820F9B}"/>
              </a:ext>
            </a:extLst>
          </p:cNvPr>
          <p:cNvGraphicFramePr>
            <a:graphicFrameLocks noGrp="1"/>
          </p:cNvGraphicFramePr>
          <p:nvPr>
            <p:ph idx="1"/>
            <p:extLst>
              <p:ext uri="{D42A27DB-BD31-4B8C-83A1-F6EECF244321}">
                <p14:modId xmlns:p14="http://schemas.microsoft.com/office/powerpoint/2010/main" val="3348475381"/>
              </p:ext>
            </p:extLst>
          </p:nvPr>
        </p:nvGraphicFramePr>
        <p:xfrm>
          <a:off x="3687414" y="944563"/>
          <a:ext cx="497160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12454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7402</TotalTime>
  <Words>1892</Words>
  <Application>Microsoft Office PowerPoint</Application>
  <PresentationFormat>On-screen Show (4:3)</PresentationFormat>
  <Paragraphs>192</Paragraphs>
  <Slides>30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Baskerville Old Face</vt:lpstr>
      <vt:lpstr>Calibri</vt:lpstr>
      <vt:lpstr>Tahoma</vt:lpstr>
      <vt:lpstr>Tahoma</vt:lpstr>
      <vt:lpstr>Times New Roman</vt:lpstr>
      <vt:lpstr>Trebuchet MS</vt:lpstr>
      <vt:lpstr>Wingdings 3</vt:lpstr>
      <vt:lpstr>Facet</vt:lpstr>
      <vt:lpstr>"</vt:lpstr>
      <vt:lpstr>District of Columbia  Freedom of Information Act   Acknowledgment Letters  FOIA Fees  Requester Fee Categories  Decision Letters  </vt:lpstr>
      <vt:lpstr>DC FOIA</vt:lpstr>
      <vt:lpstr>PROACTIVE DISCLOSURE</vt:lpstr>
      <vt:lpstr>FOIA OFFICERS</vt:lpstr>
      <vt:lpstr>I JUST RECEIVED A REQUEST</vt:lpstr>
      <vt:lpstr>ACKNOWLEDGMENT LETTERS</vt:lpstr>
      <vt:lpstr>ACKNOWLEDGMENT LETTERS</vt:lpstr>
      <vt:lpstr>ACKNOWLEDGMENT LETTERS</vt:lpstr>
      <vt:lpstr>Acknowledgment Letters   Include:  Assigned FOIA request number in order to reference the request;  2024-FOIA-00001   Request number is generated by FOIAXpress or within your agency;    The request description should be  quoted verbatim  </vt:lpstr>
      <vt:lpstr>The acknowledgment letter should include the classification of the requester. </vt:lpstr>
      <vt:lpstr>Acknowledgment Letters</vt:lpstr>
      <vt:lpstr>REQUESTER FEE CATEGORIES  COST PROVISIONS</vt:lpstr>
      <vt:lpstr>Acknowledgment Letters</vt:lpstr>
      <vt:lpstr>The acknowledgment letter should include the possible costs associated with the request.</vt:lpstr>
      <vt:lpstr> Acknowledgment Letters</vt:lpstr>
      <vt:lpstr>RESPONSE TIMES</vt:lpstr>
      <vt:lpstr>What is UNUSUAL?</vt:lpstr>
      <vt:lpstr> ACKNOWLEDGMENT LETTER </vt:lpstr>
      <vt:lpstr> ACKNOWLEDGMENT LETTER </vt:lpstr>
      <vt:lpstr>ACKNOWLEDGMENT LETTERS</vt:lpstr>
      <vt:lpstr>FEES</vt:lpstr>
      <vt:lpstr>FEES</vt:lpstr>
      <vt:lpstr>FEE WAIVERS</vt:lpstr>
      <vt:lpstr>FINAL RESPONSE LETTER</vt:lpstr>
      <vt:lpstr>DECISION LETTER </vt:lpstr>
      <vt:lpstr>DO NOT PROCRASTINATE</vt:lpstr>
      <vt:lpstr>FOIA Compliance</vt:lpstr>
      <vt:lpstr>Office of Open Government</vt:lpstr>
      <vt:lpstr>THANK YOU FOR ATTENDING</vt:lpstr>
    </vt:vector>
  </TitlesOfParts>
  <Company>DC Office of Open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NUTS &amp; BOLTS OF THE FREEDOM OF INFORMATION ACT</dc:title>
  <dc:creator>Niquelle Allen</dc:creator>
  <cp:lastModifiedBy>DeBerry, Sheree (BEGA)</cp:lastModifiedBy>
  <cp:revision>45</cp:revision>
  <cp:lastPrinted>2023-07-18T00:34:13Z</cp:lastPrinted>
  <dcterms:created xsi:type="dcterms:W3CDTF">2018-10-02T17:40:18Z</dcterms:created>
  <dcterms:modified xsi:type="dcterms:W3CDTF">2023-07-20T19:13:10Z</dcterms:modified>
</cp:coreProperties>
</file>